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0E1EC-2C0F-4248-A3E4-FAE6C5120EFA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D45C-9769-4E35-816E-D6326AC6D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Show during Gospel reading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D45C-9769-4E35-816E-D6326AC6D9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9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Photo of two children in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Basheer family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D45C-9769-4E35-816E-D6326AC6D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Photo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Abdalkarim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Zahra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D45C-9769-4E35-816E-D6326AC6D9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Photo of </a:t>
            </a:r>
            <a:r>
              <a:rPr lang="en-US" i="1" dirty="0" err="1" smtClean="0"/>
              <a:t>Malak</a:t>
            </a:r>
            <a:r>
              <a:rPr lang="en-US" i="1" dirty="0" smtClean="0"/>
              <a:t> 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D45C-9769-4E35-816E-D6326AC6D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Video:</a:t>
            </a:r>
            <a:r>
              <a:rPr lang="en-US" baseline="0" dirty="0" smtClean="0"/>
              <a:t> </a:t>
            </a:r>
            <a:r>
              <a:rPr lang="en-US" i="1" baseline="0" dirty="0" smtClean="0"/>
              <a:t>Miriam’s Story: Finding Hope in Education</a:t>
            </a:r>
            <a:r>
              <a:rPr lang="en-US" i="0" baseline="0" dirty="0" smtClean="0"/>
              <a:t>. </a:t>
            </a:r>
            <a:r>
              <a:rPr lang="en-US" i="0" dirty="0" smtClean="0"/>
              <a:t>Click</a:t>
            </a:r>
            <a:r>
              <a:rPr lang="en-US" dirty="0" smtClean="0"/>
              <a:t> video or open in new window to play: https://www.youtube.com/watch?v=x2_ItVls-VA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D45C-9769-4E35-816E-D6326AC6D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A53A-030D-479A-9CAD-933BDAF01C3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BA0-0F00-4CEC-9213-E12D0DFE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A53A-030D-479A-9CAD-933BDAF01C3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0BA0-0F00-4CEC-9213-E12D0DFE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2_ItVls-V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Remember, You Too Were Once Strangers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Remember, you too were once strangers in the land of Egypt. 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confrontglobalpoverty.org/toolkit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</Words>
  <Application>Microsoft Office PowerPoint</Application>
  <PresentationFormat>Custom</PresentationFormat>
  <Paragraphs>13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Remember, You Too Were Once Strangers </vt:lpstr>
      <vt:lpstr>PowerPoint Presentation</vt:lpstr>
      <vt:lpstr>Remember, you too were once strangers in the land of Egypt.  </vt:lpstr>
      <vt:lpstr>PowerPoint Presentation</vt:lpstr>
      <vt:lpstr>PowerPoint Presentation</vt:lpstr>
      <vt:lpstr>PowerPoint Presentation</vt:lpstr>
      <vt:lpstr>PowerPoint Presentation</vt:lpstr>
      <vt:lpstr>confrontglobalpoverty.org/toolkit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Remember, You Too Were Once Strangers </dc:title>
  <dc:creator>Laskey, Genevieve</dc:creator>
  <cp:lastModifiedBy>Laskey, Genevieve</cp:lastModifiedBy>
  <cp:revision>2</cp:revision>
  <dcterms:created xsi:type="dcterms:W3CDTF">2016-08-08T14:12:12Z</dcterms:created>
  <dcterms:modified xsi:type="dcterms:W3CDTF">2016-08-08T14:19:52Z</dcterms:modified>
</cp:coreProperties>
</file>