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23"/>
  </p:notesMasterIdLst>
  <p:handoutMasterIdLst>
    <p:handoutMasterId r:id="rId24"/>
  </p:handoutMasterIdLst>
  <p:sldIdLst>
    <p:sldId id="256" r:id="rId4"/>
    <p:sldId id="291" r:id="rId5"/>
    <p:sldId id="300" r:id="rId6"/>
    <p:sldId id="292" r:id="rId7"/>
    <p:sldId id="302" r:id="rId8"/>
    <p:sldId id="269" r:id="rId9"/>
    <p:sldId id="257" r:id="rId10"/>
    <p:sldId id="267" r:id="rId11"/>
    <p:sldId id="301" r:id="rId12"/>
    <p:sldId id="271" r:id="rId13"/>
    <p:sldId id="268" r:id="rId14"/>
    <p:sldId id="270" r:id="rId15"/>
    <p:sldId id="299" r:id="rId16"/>
    <p:sldId id="272" r:id="rId17"/>
    <p:sldId id="280" r:id="rId18"/>
    <p:sldId id="283" r:id="rId19"/>
    <p:sldId id="289" r:id="rId20"/>
    <p:sldId id="290" r:id="rId21"/>
    <p:sldId id="266" r:id="rId22"/>
  </p:sldIdLst>
  <p:sldSz cx="10058400" cy="7772400"/>
  <p:notesSz cx="6858000" cy="9144000"/>
  <p:defaultTextStyle>
    <a:defPPr>
      <a:defRPr lang="en-US"/>
    </a:defPPr>
    <a:lvl1pPr algn="l" defTabSz="508000" rtl="0" eaLnBrk="0" fontAlgn="base" hangingPunct="0">
      <a:spcBef>
        <a:spcPct val="0"/>
      </a:spcBef>
      <a:spcAft>
        <a:spcPct val="0"/>
      </a:spcAft>
      <a:defRPr sz="2000" kern="1200">
        <a:solidFill>
          <a:schemeClr val="tx1"/>
        </a:solidFill>
        <a:latin typeface="Calibri" pitchFamily="34" charset="0"/>
        <a:ea typeface="+mn-ea"/>
        <a:cs typeface="+mn-cs"/>
      </a:defRPr>
    </a:lvl1pPr>
    <a:lvl2pPr marL="508000" indent="-50800" algn="l" defTabSz="508000" rtl="0" eaLnBrk="0" fontAlgn="base" hangingPunct="0">
      <a:spcBef>
        <a:spcPct val="0"/>
      </a:spcBef>
      <a:spcAft>
        <a:spcPct val="0"/>
      </a:spcAft>
      <a:defRPr sz="2000" kern="1200">
        <a:solidFill>
          <a:schemeClr val="tx1"/>
        </a:solidFill>
        <a:latin typeface="Calibri" pitchFamily="34" charset="0"/>
        <a:ea typeface="+mn-ea"/>
        <a:cs typeface="+mn-cs"/>
      </a:defRPr>
    </a:lvl2pPr>
    <a:lvl3pPr marL="1017588" indent="-103188" algn="l" defTabSz="508000" rtl="0" eaLnBrk="0" fontAlgn="base" hangingPunct="0">
      <a:spcBef>
        <a:spcPct val="0"/>
      </a:spcBef>
      <a:spcAft>
        <a:spcPct val="0"/>
      </a:spcAft>
      <a:defRPr sz="2000" kern="1200">
        <a:solidFill>
          <a:schemeClr val="tx1"/>
        </a:solidFill>
        <a:latin typeface="Calibri" pitchFamily="34" charset="0"/>
        <a:ea typeface="+mn-ea"/>
        <a:cs typeface="+mn-cs"/>
      </a:defRPr>
    </a:lvl3pPr>
    <a:lvl4pPr marL="1527175" indent="-155575" algn="l" defTabSz="508000" rtl="0" eaLnBrk="0" fontAlgn="base" hangingPunct="0">
      <a:spcBef>
        <a:spcPct val="0"/>
      </a:spcBef>
      <a:spcAft>
        <a:spcPct val="0"/>
      </a:spcAft>
      <a:defRPr sz="2000" kern="1200">
        <a:solidFill>
          <a:schemeClr val="tx1"/>
        </a:solidFill>
        <a:latin typeface="Calibri" pitchFamily="34" charset="0"/>
        <a:ea typeface="+mn-ea"/>
        <a:cs typeface="+mn-cs"/>
      </a:defRPr>
    </a:lvl4pPr>
    <a:lvl5pPr marL="2036763" indent="-207963" algn="l" defTabSz="508000" rtl="0" eaLnBrk="0" fontAlgn="base" hangingPunct="0">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Oelrich" initials="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0" autoAdjust="0"/>
    <p:restoredTop sz="71634" autoAdjust="0"/>
  </p:normalViewPr>
  <p:slideViewPr>
    <p:cSldViewPr snapToGrid="0" snapToObjects="1">
      <p:cViewPr varScale="1">
        <p:scale>
          <a:sx n="46" d="100"/>
          <a:sy n="46" d="100"/>
        </p:scale>
        <p:origin x="1950" y="42"/>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4A177-B0A5-4B62-A609-6A3675E7FB8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C5EC87D-430C-4938-8F5A-746829CC71BA}">
      <dgm:prSet phldrT="[Text]" custT="1"/>
      <dgm:spPr/>
      <dgm:t>
        <a:bodyPr/>
        <a:lstStyle/>
        <a:p>
          <a:r>
            <a:rPr lang="en-US" sz="3000" dirty="0">
              <a:solidFill>
                <a:schemeClr val="accent3"/>
              </a:solidFill>
            </a:rPr>
            <a:t>Why?</a:t>
          </a:r>
        </a:p>
      </dgm:t>
    </dgm:pt>
    <dgm:pt modelId="{CA8FE6AA-F11C-486B-BBF3-05177B2AB8A4}" type="parTrans" cxnId="{AB1DDD8B-038A-4814-A599-F369B3EFA1BC}">
      <dgm:prSet/>
      <dgm:spPr/>
      <dgm:t>
        <a:bodyPr/>
        <a:lstStyle/>
        <a:p>
          <a:endParaRPr lang="en-US"/>
        </a:p>
      </dgm:t>
    </dgm:pt>
    <dgm:pt modelId="{C61F69EA-5645-4DCB-BB30-FC04A9C412CA}" type="sibTrans" cxnId="{AB1DDD8B-038A-4814-A599-F369B3EFA1BC}">
      <dgm:prSet/>
      <dgm:spPr/>
      <dgm:t>
        <a:bodyPr/>
        <a:lstStyle/>
        <a:p>
          <a:r>
            <a:rPr lang="en-US" dirty="0"/>
            <a:t>What?</a:t>
          </a:r>
        </a:p>
      </dgm:t>
    </dgm:pt>
    <dgm:pt modelId="{3652F4E7-E70C-482E-ACCA-89BFFC481AEA}">
      <dgm:prSet phldrT="[Text]"/>
      <dgm:spPr/>
      <dgm:t>
        <a:bodyPr/>
        <a:lstStyle/>
        <a:p>
          <a:r>
            <a:rPr lang="en-US" dirty="0">
              <a:solidFill>
                <a:schemeClr val="accent3"/>
              </a:solidFill>
            </a:rPr>
            <a:t>When?</a:t>
          </a:r>
        </a:p>
      </dgm:t>
    </dgm:pt>
    <dgm:pt modelId="{8C2A7555-08DA-4E6B-9BFF-63074EAA4640}" type="parTrans" cxnId="{EC965357-F1E2-43E5-9133-2A3C667DC469}">
      <dgm:prSet/>
      <dgm:spPr/>
      <dgm:t>
        <a:bodyPr/>
        <a:lstStyle/>
        <a:p>
          <a:endParaRPr lang="en-US"/>
        </a:p>
      </dgm:t>
    </dgm:pt>
    <dgm:pt modelId="{D01D7A47-E00E-4DC2-893D-6D7C3DE7E2B5}" type="sibTrans" cxnId="{EC965357-F1E2-43E5-9133-2A3C667DC469}">
      <dgm:prSet/>
      <dgm:spPr/>
      <dgm:t>
        <a:bodyPr/>
        <a:lstStyle/>
        <a:p>
          <a:r>
            <a:rPr lang="en-US" dirty="0">
              <a:solidFill>
                <a:schemeClr val="bg1"/>
              </a:solidFill>
            </a:rPr>
            <a:t>Who?</a:t>
          </a:r>
        </a:p>
      </dgm:t>
    </dgm:pt>
    <dgm:pt modelId="{A847EFF1-713F-4AEE-B30C-A7BBDADB167B}">
      <dgm:prSet phldrT="[Text]" custT="1"/>
      <dgm:spPr/>
      <dgm:t>
        <a:bodyPr/>
        <a:lstStyle/>
        <a:p>
          <a:r>
            <a:rPr lang="en-US" sz="3000" dirty="0">
              <a:solidFill>
                <a:schemeClr val="accent3"/>
              </a:solidFill>
            </a:rPr>
            <a:t>How?</a:t>
          </a:r>
        </a:p>
      </dgm:t>
    </dgm:pt>
    <dgm:pt modelId="{9B0215BF-99B2-4041-ADBB-44431BF7022A}" type="parTrans" cxnId="{2AD76A80-2917-493D-B1B1-AD30CED67B1D}">
      <dgm:prSet/>
      <dgm:spPr/>
      <dgm:t>
        <a:bodyPr/>
        <a:lstStyle/>
        <a:p>
          <a:endParaRPr lang="en-US"/>
        </a:p>
      </dgm:t>
    </dgm:pt>
    <dgm:pt modelId="{56D15813-F427-463D-8FB2-675D75BC3106}" type="sibTrans" cxnId="{2AD76A80-2917-493D-B1B1-AD30CED67B1D}">
      <dgm:prSet/>
      <dgm:spPr/>
      <dgm:t>
        <a:bodyPr/>
        <a:lstStyle/>
        <a:p>
          <a:r>
            <a:rPr lang="en-US" dirty="0"/>
            <a:t>Where? </a:t>
          </a:r>
        </a:p>
      </dgm:t>
    </dgm:pt>
    <dgm:pt modelId="{A95406DF-1AC9-44F4-AC88-D2405466C9E6}" type="pres">
      <dgm:prSet presAssocID="{06B4A177-B0A5-4B62-A609-6A3675E7FB84}" presName="Name0" presStyleCnt="0">
        <dgm:presLayoutVars>
          <dgm:chMax/>
          <dgm:chPref/>
          <dgm:dir/>
          <dgm:animLvl val="lvl"/>
        </dgm:presLayoutVars>
      </dgm:prSet>
      <dgm:spPr/>
    </dgm:pt>
    <dgm:pt modelId="{1818BF28-6DD7-44AC-A102-DB4B26A3CA20}" type="pres">
      <dgm:prSet presAssocID="{6C5EC87D-430C-4938-8F5A-746829CC71BA}" presName="composite" presStyleCnt="0"/>
      <dgm:spPr/>
    </dgm:pt>
    <dgm:pt modelId="{E1D37E69-3D9C-4DC5-9CF4-C3EE4521724F}" type="pres">
      <dgm:prSet presAssocID="{6C5EC87D-430C-4938-8F5A-746829CC71BA}" presName="Parent1" presStyleLbl="node1" presStyleIdx="0" presStyleCnt="6">
        <dgm:presLayoutVars>
          <dgm:chMax val="1"/>
          <dgm:chPref val="1"/>
          <dgm:bulletEnabled val="1"/>
        </dgm:presLayoutVars>
      </dgm:prSet>
      <dgm:spPr/>
    </dgm:pt>
    <dgm:pt modelId="{4389179D-9BEE-44DD-B00C-E45A9DEBA0E3}" type="pres">
      <dgm:prSet presAssocID="{6C5EC87D-430C-4938-8F5A-746829CC71BA}" presName="Childtext1" presStyleLbl="revTx" presStyleIdx="0" presStyleCnt="3">
        <dgm:presLayoutVars>
          <dgm:chMax val="0"/>
          <dgm:chPref val="0"/>
          <dgm:bulletEnabled val="1"/>
        </dgm:presLayoutVars>
      </dgm:prSet>
      <dgm:spPr/>
    </dgm:pt>
    <dgm:pt modelId="{C43D3E0F-1BDA-45B5-B810-EADFF135A77B}" type="pres">
      <dgm:prSet presAssocID="{6C5EC87D-430C-4938-8F5A-746829CC71BA}" presName="BalanceSpacing" presStyleCnt="0"/>
      <dgm:spPr/>
    </dgm:pt>
    <dgm:pt modelId="{A9C4F673-BB4B-4B9F-8994-D08D3F82CC21}" type="pres">
      <dgm:prSet presAssocID="{6C5EC87D-430C-4938-8F5A-746829CC71BA}" presName="BalanceSpacing1" presStyleCnt="0"/>
      <dgm:spPr/>
    </dgm:pt>
    <dgm:pt modelId="{788A6E0A-11C7-4CB1-9D02-1CAD80326E82}" type="pres">
      <dgm:prSet presAssocID="{C61F69EA-5645-4DCB-BB30-FC04A9C412CA}" presName="Accent1Text" presStyleLbl="node1" presStyleIdx="1" presStyleCnt="6"/>
      <dgm:spPr/>
    </dgm:pt>
    <dgm:pt modelId="{C9A9AEBB-16A9-4AF0-9556-6B3E5E6EA567}" type="pres">
      <dgm:prSet presAssocID="{C61F69EA-5645-4DCB-BB30-FC04A9C412CA}" presName="spaceBetweenRectangles" presStyleCnt="0"/>
      <dgm:spPr/>
    </dgm:pt>
    <dgm:pt modelId="{FA2832C3-C07F-4743-A1F2-E67536A407FB}" type="pres">
      <dgm:prSet presAssocID="{3652F4E7-E70C-482E-ACCA-89BFFC481AEA}" presName="composite" presStyleCnt="0"/>
      <dgm:spPr/>
    </dgm:pt>
    <dgm:pt modelId="{073DA3C4-2790-4A99-9424-429EEC5A13E6}" type="pres">
      <dgm:prSet presAssocID="{3652F4E7-E70C-482E-ACCA-89BFFC481AEA}" presName="Parent1" presStyleLbl="node1" presStyleIdx="2" presStyleCnt="6">
        <dgm:presLayoutVars>
          <dgm:chMax val="1"/>
          <dgm:chPref val="1"/>
          <dgm:bulletEnabled val="1"/>
        </dgm:presLayoutVars>
      </dgm:prSet>
      <dgm:spPr/>
    </dgm:pt>
    <dgm:pt modelId="{CD312895-AC82-4BA3-A932-A818F2F85FA7}" type="pres">
      <dgm:prSet presAssocID="{3652F4E7-E70C-482E-ACCA-89BFFC481AEA}" presName="Childtext1" presStyleLbl="revTx" presStyleIdx="1" presStyleCnt="3">
        <dgm:presLayoutVars>
          <dgm:chMax val="0"/>
          <dgm:chPref val="0"/>
          <dgm:bulletEnabled val="1"/>
        </dgm:presLayoutVars>
      </dgm:prSet>
      <dgm:spPr/>
    </dgm:pt>
    <dgm:pt modelId="{B3E03373-B1CD-40C0-B293-6227B2B3A059}" type="pres">
      <dgm:prSet presAssocID="{3652F4E7-E70C-482E-ACCA-89BFFC481AEA}" presName="BalanceSpacing" presStyleCnt="0"/>
      <dgm:spPr/>
    </dgm:pt>
    <dgm:pt modelId="{5732FE15-9C6C-4643-8BA3-DD0608D85D1A}" type="pres">
      <dgm:prSet presAssocID="{3652F4E7-E70C-482E-ACCA-89BFFC481AEA}" presName="BalanceSpacing1" presStyleCnt="0"/>
      <dgm:spPr/>
    </dgm:pt>
    <dgm:pt modelId="{F6C1BBE9-53BF-46D2-AEAB-26B48CEA23D1}" type="pres">
      <dgm:prSet presAssocID="{D01D7A47-E00E-4DC2-893D-6D7C3DE7E2B5}" presName="Accent1Text" presStyleLbl="node1" presStyleIdx="3" presStyleCnt="6"/>
      <dgm:spPr/>
    </dgm:pt>
    <dgm:pt modelId="{548DE35C-2E4D-4222-B356-4FC96BADA8D2}" type="pres">
      <dgm:prSet presAssocID="{D01D7A47-E00E-4DC2-893D-6D7C3DE7E2B5}" presName="spaceBetweenRectangles" presStyleCnt="0"/>
      <dgm:spPr/>
    </dgm:pt>
    <dgm:pt modelId="{1D8360E8-B45A-4524-92A2-B4E9629179C7}" type="pres">
      <dgm:prSet presAssocID="{A847EFF1-713F-4AEE-B30C-A7BBDADB167B}" presName="composite" presStyleCnt="0"/>
      <dgm:spPr/>
    </dgm:pt>
    <dgm:pt modelId="{3FF85819-90D7-49F9-92EF-C4838263B7A1}" type="pres">
      <dgm:prSet presAssocID="{A847EFF1-713F-4AEE-B30C-A7BBDADB167B}" presName="Parent1" presStyleLbl="node1" presStyleIdx="4" presStyleCnt="6" custLinFactNeighborY="0">
        <dgm:presLayoutVars>
          <dgm:chMax val="1"/>
          <dgm:chPref val="1"/>
          <dgm:bulletEnabled val="1"/>
        </dgm:presLayoutVars>
      </dgm:prSet>
      <dgm:spPr/>
    </dgm:pt>
    <dgm:pt modelId="{5A0FB462-E7C1-4BF7-8E6F-5C14EB1DABFA}" type="pres">
      <dgm:prSet presAssocID="{A847EFF1-713F-4AEE-B30C-A7BBDADB167B}" presName="Childtext1" presStyleLbl="revTx" presStyleIdx="2" presStyleCnt="3">
        <dgm:presLayoutVars>
          <dgm:chMax val="0"/>
          <dgm:chPref val="0"/>
          <dgm:bulletEnabled val="1"/>
        </dgm:presLayoutVars>
      </dgm:prSet>
      <dgm:spPr/>
    </dgm:pt>
    <dgm:pt modelId="{4B88068A-3B0A-4639-B46B-332A25740F7E}" type="pres">
      <dgm:prSet presAssocID="{A847EFF1-713F-4AEE-B30C-A7BBDADB167B}" presName="BalanceSpacing" presStyleCnt="0"/>
      <dgm:spPr/>
    </dgm:pt>
    <dgm:pt modelId="{B6E57249-71AA-4045-A8F0-751072F9C171}" type="pres">
      <dgm:prSet presAssocID="{A847EFF1-713F-4AEE-B30C-A7BBDADB167B}" presName="BalanceSpacing1" presStyleCnt="0"/>
      <dgm:spPr/>
    </dgm:pt>
    <dgm:pt modelId="{FF2A4A01-CB6E-49DD-9C0F-2D81E83A52C6}" type="pres">
      <dgm:prSet presAssocID="{56D15813-F427-463D-8FB2-675D75BC3106}" presName="Accent1Text" presStyleLbl="node1" presStyleIdx="5" presStyleCnt="6"/>
      <dgm:spPr/>
    </dgm:pt>
  </dgm:ptLst>
  <dgm:cxnLst>
    <dgm:cxn modelId="{89B6BF0B-3F56-4ABD-9E30-E55E65120DDC}" type="presOf" srcId="{D01D7A47-E00E-4DC2-893D-6D7C3DE7E2B5}" destId="{F6C1BBE9-53BF-46D2-AEAB-26B48CEA23D1}" srcOrd="0" destOrd="0" presId="urn:microsoft.com/office/officeart/2008/layout/AlternatingHexagons"/>
    <dgm:cxn modelId="{1449233B-FC2E-4563-A67C-48676BFC15EA}" type="presOf" srcId="{6C5EC87D-430C-4938-8F5A-746829CC71BA}" destId="{E1D37E69-3D9C-4DC5-9CF4-C3EE4521724F}" srcOrd="0" destOrd="0" presId="urn:microsoft.com/office/officeart/2008/layout/AlternatingHexagons"/>
    <dgm:cxn modelId="{EC965357-F1E2-43E5-9133-2A3C667DC469}" srcId="{06B4A177-B0A5-4B62-A609-6A3675E7FB84}" destId="{3652F4E7-E70C-482E-ACCA-89BFFC481AEA}" srcOrd="1" destOrd="0" parTransId="{8C2A7555-08DA-4E6B-9BFF-63074EAA4640}" sibTransId="{D01D7A47-E00E-4DC2-893D-6D7C3DE7E2B5}"/>
    <dgm:cxn modelId="{2AD76A80-2917-493D-B1B1-AD30CED67B1D}" srcId="{06B4A177-B0A5-4B62-A609-6A3675E7FB84}" destId="{A847EFF1-713F-4AEE-B30C-A7BBDADB167B}" srcOrd="2" destOrd="0" parTransId="{9B0215BF-99B2-4041-ADBB-44431BF7022A}" sibTransId="{56D15813-F427-463D-8FB2-675D75BC3106}"/>
    <dgm:cxn modelId="{9215C582-E5A8-4434-AD18-DEBCCFB89B01}" type="presOf" srcId="{06B4A177-B0A5-4B62-A609-6A3675E7FB84}" destId="{A95406DF-1AC9-44F4-AC88-D2405466C9E6}" srcOrd="0" destOrd="0" presId="urn:microsoft.com/office/officeart/2008/layout/AlternatingHexagons"/>
    <dgm:cxn modelId="{A254A987-2667-449E-B639-81CE7EA0FB70}" type="presOf" srcId="{56D15813-F427-463D-8FB2-675D75BC3106}" destId="{FF2A4A01-CB6E-49DD-9C0F-2D81E83A52C6}" srcOrd="0" destOrd="0" presId="urn:microsoft.com/office/officeart/2008/layout/AlternatingHexagons"/>
    <dgm:cxn modelId="{AB1DDD8B-038A-4814-A599-F369B3EFA1BC}" srcId="{06B4A177-B0A5-4B62-A609-6A3675E7FB84}" destId="{6C5EC87D-430C-4938-8F5A-746829CC71BA}" srcOrd="0" destOrd="0" parTransId="{CA8FE6AA-F11C-486B-BBF3-05177B2AB8A4}" sibTransId="{C61F69EA-5645-4DCB-BB30-FC04A9C412CA}"/>
    <dgm:cxn modelId="{47C71D9E-609C-4183-AE6D-7EDBDDCCE391}" type="presOf" srcId="{C61F69EA-5645-4DCB-BB30-FC04A9C412CA}" destId="{788A6E0A-11C7-4CB1-9D02-1CAD80326E82}" srcOrd="0" destOrd="0" presId="urn:microsoft.com/office/officeart/2008/layout/AlternatingHexagons"/>
    <dgm:cxn modelId="{BF26EEAF-C2DB-424B-8532-967B40CB3DE9}" type="presOf" srcId="{A847EFF1-713F-4AEE-B30C-A7BBDADB167B}" destId="{3FF85819-90D7-49F9-92EF-C4838263B7A1}" srcOrd="0" destOrd="0" presId="urn:microsoft.com/office/officeart/2008/layout/AlternatingHexagons"/>
    <dgm:cxn modelId="{E626F3D7-8EE8-4158-9811-A147C8D32C07}" type="presOf" srcId="{3652F4E7-E70C-482E-ACCA-89BFFC481AEA}" destId="{073DA3C4-2790-4A99-9424-429EEC5A13E6}" srcOrd="0" destOrd="0" presId="urn:microsoft.com/office/officeart/2008/layout/AlternatingHexagons"/>
    <dgm:cxn modelId="{239D18A5-A73C-4B26-A034-3DD3DF370A8B}" type="presParOf" srcId="{A95406DF-1AC9-44F4-AC88-D2405466C9E6}" destId="{1818BF28-6DD7-44AC-A102-DB4B26A3CA20}" srcOrd="0" destOrd="0" presId="urn:microsoft.com/office/officeart/2008/layout/AlternatingHexagons"/>
    <dgm:cxn modelId="{7EDB234F-0FED-427F-AA7F-9BC2064ACDAD}" type="presParOf" srcId="{1818BF28-6DD7-44AC-A102-DB4B26A3CA20}" destId="{E1D37E69-3D9C-4DC5-9CF4-C3EE4521724F}" srcOrd="0" destOrd="0" presId="urn:microsoft.com/office/officeart/2008/layout/AlternatingHexagons"/>
    <dgm:cxn modelId="{0116C9F6-0C79-4505-8C38-1406CD4661D1}" type="presParOf" srcId="{1818BF28-6DD7-44AC-A102-DB4B26A3CA20}" destId="{4389179D-9BEE-44DD-B00C-E45A9DEBA0E3}" srcOrd="1" destOrd="0" presId="urn:microsoft.com/office/officeart/2008/layout/AlternatingHexagons"/>
    <dgm:cxn modelId="{BA4F4C2B-37EB-4C36-9D0C-6D463A50D1EB}" type="presParOf" srcId="{1818BF28-6DD7-44AC-A102-DB4B26A3CA20}" destId="{C43D3E0F-1BDA-45B5-B810-EADFF135A77B}" srcOrd="2" destOrd="0" presId="urn:microsoft.com/office/officeart/2008/layout/AlternatingHexagons"/>
    <dgm:cxn modelId="{3C50EB66-73AE-4761-8420-37B02AC1DF42}" type="presParOf" srcId="{1818BF28-6DD7-44AC-A102-DB4B26A3CA20}" destId="{A9C4F673-BB4B-4B9F-8994-D08D3F82CC21}" srcOrd="3" destOrd="0" presId="urn:microsoft.com/office/officeart/2008/layout/AlternatingHexagons"/>
    <dgm:cxn modelId="{F05280C9-ED11-4240-AFFE-0FFE69232664}" type="presParOf" srcId="{1818BF28-6DD7-44AC-A102-DB4B26A3CA20}" destId="{788A6E0A-11C7-4CB1-9D02-1CAD80326E82}" srcOrd="4" destOrd="0" presId="urn:microsoft.com/office/officeart/2008/layout/AlternatingHexagons"/>
    <dgm:cxn modelId="{52F53B8C-F109-438A-BCAD-3048866FE33A}" type="presParOf" srcId="{A95406DF-1AC9-44F4-AC88-D2405466C9E6}" destId="{C9A9AEBB-16A9-4AF0-9556-6B3E5E6EA567}" srcOrd="1" destOrd="0" presId="urn:microsoft.com/office/officeart/2008/layout/AlternatingHexagons"/>
    <dgm:cxn modelId="{44010848-2908-4F09-B0C5-0F382AADBDBF}" type="presParOf" srcId="{A95406DF-1AC9-44F4-AC88-D2405466C9E6}" destId="{FA2832C3-C07F-4743-A1F2-E67536A407FB}" srcOrd="2" destOrd="0" presId="urn:microsoft.com/office/officeart/2008/layout/AlternatingHexagons"/>
    <dgm:cxn modelId="{5713E862-63AC-4C55-B4AB-4BDFDAF9F442}" type="presParOf" srcId="{FA2832C3-C07F-4743-A1F2-E67536A407FB}" destId="{073DA3C4-2790-4A99-9424-429EEC5A13E6}" srcOrd="0" destOrd="0" presId="urn:microsoft.com/office/officeart/2008/layout/AlternatingHexagons"/>
    <dgm:cxn modelId="{76FFC8F0-61A0-4BC9-AD10-429204476FC9}" type="presParOf" srcId="{FA2832C3-C07F-4743-A1F2-E67536A407FB}" destId="{CD312895-AC82-4BA3-A932-A818F2F85FA7}" srcOrd="1" destOrd="0" presId="urn:microsoft.com/office/officeart/2008/layout/AlternatingHexagons"/>
    <dgm:cxn modelId="{9FDE364F-FA82-45BA-938E-82283F4D077B}" type="presParOf" srcId="{FA2832C3-C07F-4743-A1F2-E67536A407FB}" destId="{B3E03373-B1CD-40C0-B293-6227B2B3A059}" srcOrd="2" destOrd="0" presId="urn:microsoft.com/office/officeart/2008/layout/AlternatingHexagons"/>
    <dgm:cxn modelId="{C61EF68B-3E2C-4160-B2C7-9F2742BC27ED}" type="presParOf" srcId="{FA2832C3-C07F-4743-A1F2-E67536A407FB}" destId="{5732FE15-9C6C-4643-8BA3-DD0608D85D1A}" srcOrd="3" destOrd="0" presId="urn:microsoft.com/office/officeart/2008/layout/AlternatingHexagons"/>
    <dgm:cxn modelId="{7B9EEB83-B7FA-4CB4-A77A-4119E6808CFC}" type="presParOf" srcId="{FA2832C3-C07F-4743-A1F2-E67536A407FB}" destId="{F6C1BBE9-53BF-46D2-AEAB-26B48CEA23D1}" srcOrd="4" destOrd="0" presId="urn:microsoft.com/office/officeart/2008/layout/AlternatingHexagons"/>
    <dgm:cxn modelId="{B53E07A5-BFA5-4612-BC1B-D45AE35FF45A}" type="presParOf" srcId="{A95406DF-1AC9-44F4-AC88-D2405466C9E6}" destId="{548DE35C-2E4D-4222-B356-4FC96BADA8D2}" srcOrd="3" destOrd="0" presId="urn:microsoft.com/office/officeart/2008/layout/AlternatingHexagons"/>
    <dgm:cxn modelId="{707F899E-5B18-402B-9128-9EF0DB0A9F63}" type="presParOf" srcId="{A95406DF-1AC9-44F4-AC88-D2405466C9E6}" destId="{1D8360E8-B45A-4524-92A2-B4E9629179C7}" srcOrd="4" destOrd="0" presId="urn:microsoft.com/office/officeart/2008/layout/AlternatingHexagons"/>
    <dgm:cxn modelId="{E03F4D7E-67D9-48A6-AD19-6D891303F7F6}" type="presParOf" srcId="{1D8360E8-B45A-4524-92A2-B4E9629179C7}" destId="{3FF85819-90D7-49F9-92EF-C4838263B7A1}" srcOrd="0" destOrd="0" presId="urn:microsoft.com/office/officeart/2008/layout/AlternatingHexagons"/>
    <dgm:cxn modelId="{B658F018-2846-41B3-9E49-3979C734239D}" type="presParOf" srcId="{1D8360E8-B45A-4524-92A2-B4E9629179C7}" destId="{5A0FB462-E7C1-4BF7-8E6F-5C14EB1DABFA}" srcOrd="1" destOrd="0" presId="urn:microsoft.com/office/officeart/2008/layout/AlternatingHexagons"/>
    <dgm:cxn modelId="{61765236-646D-41FD-95C1-AC10E8DDE891}" type="presParOf" srcId="{1D8360E8-B45A-4524-92A2-B4E9629179C7}" destId="{4B88068A-3B0A-4639-B46B-332A25740F7E}" srcOrd="2" destOrd="0" presId="urn:microsoft.com/office/officeart/2008/layout/AlternatingHexagons"/>
    <dgm:cxn modelId="{D8D1F46F-BB2C-4E02-91F9-EBFB4675FCCE}" type="presParOf" srcId="{1D8360E8-B45A-4524-92A2-B4E9629179C7}" destId="{B6E57249-71AA-4045-A8F0-751072F9C171}" srcOrd="3" destOrd="0" presId="urn:microsoft.com/office/officeart/2008/layout/AlternatingHexagons"/>
    <dgm:cxn modelId="{FB29B565-417D-4D6A-985A-C14EA95C7EC3}" type="presParOf" srcId="{1D8360E8-B45A-4524-92A2-B4E9629179C7}" destId="{FF2A4A01-CB6E-49DD-9C0F-2D81E83A52C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B78BD-7ED4-4AD4-9151-AAAAE47F20F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496705F-0871-4502-81C5-EB27D69A7374}">
      <dgm:prSet phldrT="[Text]"/>
      <dgm:spPr/>
      <dgm:t>
        <a:bodyPr/>
        <a:lstStyle/>
        <a:p>
          <a:r>
            <a:rPr lang="en-US" dirty="0"/>
            <a:t>Planning &amp; Design</a:t>
          </a:r>
        </a:p>
      </dgm:t>
    </dgm:pt>
    <dgm:pt modelId="{60901A02-6253-4C87-9B9C-98354006F893}" type="parTrans" cxnId="{8166DE6B-A759-4AB9-8EFB-ABB660D37A1D}">
      <dgm:prSet/>
      <dgm:spPr/>
      <dgm:t>
        <a:bodyPr/>
        <a:lstStyle/>
        <a:p>
          <a:endParaRPr lang="en-US"/>
        </a:p>
      </dgm:t>
    </dgm:pt>
    <dgm:pt modelId="{7E1CBCFB-9542-4729-962B-A4E24F90FA62}" type="sibTrans" cxnId="{8166DE6B-A759-4AB9-8EFB-ABB660D37A1D}">
      <dgm:prSet/>
      <dgm:spPr/>
      <dgm:t>
        <a:bodyPr/>
        <a:lstStyle/>
        <a:p>
          <a:endParaRPr lang="en-US"/>
        </a:p>
      </dgm:t>
    </dgm:pt>
    <dgm:pt modelId="{ACFA0332-93B0-4E41-AA2B-D28FEFDC5C69}">
      <dgm:prSet phldrT="[Text]"/>
      <dgm:spPr/>
      <dgm:t>
        <a:bodyPr/>
        <a:lstStyle/>
        <a:p>
          <a:r>
            <a:rPr lang="en-US" dirty="0"/>
            <a:t>Assessments</a:t>
          </a:r>
        </a:p>
      </dgm:t>
    </dgm:pt>
    <dgm:pt modelId="{1D9CCED1-6B5A-485E-B999-BEAA98CB8726}" type="parTrans" cxnId="{36969B2C-E35E-4838-A0A6-FBE6018F6B2A}">
      <dgm:prSet/>
      <dgm:spPr/>
      <dgm:t>
        <a:bodyPr/>
        <a:lstStyle/>
        <a:p>
          <a:endParaRPr lang="en-US"/>
        </a:p>
      </dgm:t>
    </dgm:pt>
    <dgm:pt modelId="{C0215AA9-62FE-4E86-8AE3-0DEC10643F89}" type="sibTrans" cxnId="{36969B2C-E35E-4838-A0A6-FBE6018F6B2A}">
      <dgm:prSet/>
      <dgm:spPr/>
      <dgm:t>
        <a:bodyPr/>
        <a:lstStyle/>
        <a:p>
          <a:endParaRPr lang="en-US"/>
        </a:p>
      </dgm:t>
    </dgm:pt>
    <dgm:pt modelId="{7B5CE7F2-7A73-42CD-B132-4B2ECC6A1CCC}">
      <dgm:prSet phldrT="[Text]"/>
      <dgm:spPr/>
      <dgm:t>
        <a:bodyPr/>
        <a:lstStyle/>
        <a:p>
          <a:r>
            <a:rPr lang="en-US" dirty="0"/>
            <a:t>Startup &amp; Implementation</a:t>
          </a:r>
        </a:p>
      </dgm:t>
    </dgm:pt>
    <dgm:pt modelId="{4619898E-B855-4157-B116-921C5635B640}" type="parTrans" cxnId="{E12479E5-C920-4F70-A17A-7B147EA5C948}">
      <dgm:prSet/>
      <dgm:spPr/>
      <dgm:t>
        <a:bodyPr/>
        <a:lstStyle/>
        <a:p>
          <a:endParaRPr lang="en-US"/>
        </a:p>
      </dgm:t>
    </dgm:pt>
    <dgm:pt modelId="{43174475-0CB9-466D-8993-982434FBEE35}" type="sibTrans" cxnId="{E12479E5-C920-4F70-A17A-7B147EA5C948}">
      <dgm:prSet/>
      <dgm:spPr/>
      <dgm:t>
        <a:bodyPr/>
        <a:lstStyle/>
        <a:p>
          <a:endParaRPr lang="en-US"/>
        </a:p>
      </dgm:t>
    </dgm:pt>
    <dgm:pt modelId="{7C7CBBE7-829D-4717-B85B-B09BCAF81D0E}">
      <dgm:prSet phldrT="[Text]"/>
      <dgm:spPr/>
      <dgm:t>
        <a:bodyPr/>
        <a:lstStyle/>
        <a:p>
          <a:r>
            <a:rPr lang="en-US" dirty="0"/>
            <a:t>Staffing/Hiring</a:t>
          </a:r>
        </a:p>
      </dgm:t>
    </dgm:pt>
    <dgm:pt modelId="{B20528AB-83C5-456C-83A1-EB17F4D46349}" type="parTrans" cxnId="{2A3AB087-4A7F-4727-B535-4E8F11616036}">
      <dgm:prSet/>
      <dgm:spPr/>
      <dgm:t>
        <a:bodyPr/>
        <a:lstStyle/>
        <a:p>
          <a:endParaRPr lang="en-US"/>
        </a:p>
      </dgm:t>
    </dgm:pt>
    <dgm:pt modelId="{5C7F42F6-C92E-4893-B64B-084037C17EEF}" type="sibTrans" cxnId="{2A3AB087-4A7F-4727-B535-4E8F11616036}">
      <dgm:prSet/>
      <dgm:spPr/>
      <dgm:t>
        <a:bodyPr/>
        <a:lstStyle/>
        <a:p>
          <a:endParaRPr lang="en-US"/>
        </a:p>
      </dgm:t>
    </dgm:pt>
    <dgm:pt modelId="{7D0777C4-4D8E-41F2-8C52-91DE5EDD09CF}">
      <dgm:prSet phldrT="[Text]"/>
      <dgm:spPr/>
      <dgm:t>
        <a:bodyPr/>
        <a:lstStyle/>
        <a:p>
          <a:r>
            <a:rPr lang="en-US" dirty="0"/>
            <a:t>Stakeholder Relationships</a:t>
          </a:r>
        </a:p>
      </dgm:t>
    </dgm:pt>
    <dgm:pt modelId="{359ACC1D-14FE-46AC-ADB3-236FE5A05C69}" type="parTrans" cxnId="{8FE99C8E-0225-4359-86E6-89737F27B765}">
      <dgm:prSet/>
      <dgm:spPr/>
      <dgm:t>
        <a:bodyPr/>
        <a:lstStyle/>
        <a:p>
          <a:endParaRPr lang="en-US"/>
        </a:p>
      </dgm:t>
    </dgm:pt>
    <dgm:pt modelId="{EFE8075D-7F65-4588-B6C9-0F6F0ACDCFE9}" type="sibTrans" cxnId="{8FE99C8E-0225-4359-86E6-89737F27B765}">
      <dgm:prSet/>
      <dgm:spPr/>
      <dgm:t>
        <a:bodyPr/>
        <a:lstStyle/>
        <a:p>
          <a:endParaRPr lang="en-US"/>
        </a:p>
      </dgm:t>
    </dgm:pt>
    <dgm:pt modelId="{28CCDB37-5E6B-4FEF-868B-795C0B4282A6}">
      <dgm:prSet phldrT="[Text]"/>
      <dgm:spPr/>
      <dgm:t>
        <a:bodyPr/>
        <a:lstStyle/>
        <a:p>
          <a:r>
            <a:rPr lang="en-US" dirty="0"/>
            <a:t>MEAL &amp; Exit</a:t>
          </a:r>
        </a:p>
      </dgm:t>
    </dgm:pt>
    <dgm:pt modelId="{37A2C585-14BB-4890-A6CD-2ABF0393E5DD}" type="parTrans" cxnId="{4D1CF0A2-134F-472A-A948-21DA9FEC40A3}">
      <dgm:prSet/>
      <dgm:spPr/>
      <dgm:t>
        <a:bodyPr/>
        <a:lstStyle/>
        <a:p>
          <a:endParaRPr lang="en-US"/>
        </a:p>
      </dgm:t>
    </dgm:pt>
    <dgm:pt modelId="{C50BBCFC-D64D-4A01-8E2B-BFBAF31B2609}" type="sibTrans" cxnId="{4D1CF0A2-134F-472A-A948-21DA9FEC40A3}">
      <dgm:prSet/>
      <dgm:spPr/>
      <dgm:t>
        <a:bodyPr/>
        <a:lstStyle/>
        <a:p>
          <a:endParaRPr lang="en-US"/>
        </a:p>
      </dgm:t>
    </dgm:pt>
    <dgm:pt modelId="{DC02B124-418C-4D7B-B6ED-13CF51642028}">
      <dgm:prSet phldrT="[Text]"/>
      <dgm:spPr/>
      <dgm:t>
        <a:bodyPr/>
        <a:lstStyle/>
        <a:p>
          <a:r>
            <a:rPr lang="en-US" dirty="0"/>
            <a:t>Monitoring</a:t>
          </a:r>
        </a:p>
      </dgm:t>
    </dgm:pt>
    <dgm:pt modelId="{97553F78-6200-4EEC-A9F0-89EA311FBB86}" type="parTrans" cxnId="{473B0009-48F8-46DB-B6A3-8795EB5514E9}">
      <dgm:prSet/>
      <dgm:spPr/>
      <dgm:t>
        <a:bodyPr/>
        <a:lstStyle/>
        <a:p>
          <a:endParaRPr lang="en-US"/>
        </a:p>
      </dgm:t>
    </dgm:pt>
    <dgm:pt modelId="{D51BECA7-214E-4A93-BEFD-451CDC6E7412}" type="sibTrans" cxnId="{473B0009-48F8-46DB-B6A3-8795EB5514E9}">
      <dgm:prSet/>
      <dgm:spPr/>
      <dgm:t>
        <a:bodyPr/>
        <a:lstStyle/>
        <a:p>
          <a:endParaRPr lang="en-US"/>
        </a:p>
      </dgm:t>
    </dgm:pt>
    <dgm:pt modelId="{D9F9E1F6-BB01-4CEF-A9E1-B2621BC17CE3}">
      <dgm:prSet phldrT="[Text]"/>
      <dgm:spPr/>
      <dgm:t>
        <a:bodyPr/>
        <a:lstStyle/>
        <a:p>
          <a:r>
            <a:rPr lang="en-US" dirty="0"/>
            <a:t>Targeting</a:t>
          </a:r>
        </a:p>
      </dgm:t>
    </dgm:pt>
    <dgm:pt modelId="{B6FCA331-E970-4810-899A-29226BA087E6}" type="parTrans" cxnId="{4845DBE3-1BF6-4F82-A899-646913D0B494}">
      <dgm:prSet/>
      <dgm:spPr/>
      <dgm:t>
        <a:bodyPr/>
        <a:lstStyle/>
        <a:p>
          <a:endParaRPr lang="en-US"/>
        </a:p>
      </dgm:t>
    </dgm:pt>
    <dgm:pt modelId="{898E1428-A375-4247-8E97-EBC1358BF229}" type="sibTrans" cxnId="{4845DBE3-1BF6-4F82-A899-646913D0B494}">
      <dgm:prSet/>
      <dgm:spPr/>
      <dgm:t>
        <a:bodyPr/>
        <a:lstStyle/>
        <a:p>
          <a:endParaRPr lang="en-US"/>
        </a:p>
      </dgm:t>
    </dgm:pt>
    <dgm:pt modelId="{8F0668D5-9F9E-4E37-9D35-F4B6AE472A7E}">
      <dgm:prSet phldrT="[Text]"/>
      <dgm:spPr/>
      <dgm:t>
        <a:bodyPr/>
        <a:lstStyle/>
        <a:p>
          <a:r>
            <a:rPr lang="en-US" dirty="0"/>
            <a:t>Design</a:t>
          </a:r>
        </a:p>
      </dgm:t>
    </dgm:pt>
    <dgm:pt modelId="{37410204-CAA0-4BB4-A313-083A2FB75291}" type="parTrans" cxnId="{3EC0D2DE-33A4-4204-8E22-4C129771422D}">
      <dgm:prSet/>
      <dgm:spPr/>
      <dgm:t>
        <a:bodyPr/>
        <a:lstStyle/>
        <a:p>
          <a:endParaRPr lang="en-US"/>
        </a:p>
      </dgm:t>
    </dgm:pt>
    <dgm:pt modelId="{392F2DFB-0F73-4B7F-B284-2C67DED9AC09}" type="sibTrans" cxnId="{3EC0D2DE-33A4-4204-8E22-4C129771422D}">
      <dgm:prSet/>
      <dgm:spPr/>
      <dgm:t>
        <a:bodyPr/>
        <a:lstStyle/>
        <a:p>
          <a:endParaRPr lang="en-US"/>
        </a:p>
      </dgm:t>
    </dgm:pt>
    <dgm:pt modelId="{C7E618F8-005E-4F80-9BBB-DE7CD1EBC000}">
      <dgm:prSet phldrT="[Text]"/>
      <dgm:spPr/>
      <dgm:t>
        <a:bodyPr/>
        <a:lstStyle/>
        <a:p>
          <a:r>
            <a:rPr lang="en-US" dirty="0"/>
            <a:t>Partnership</a:t>
          </a:r>
        </a:p>
      </dgm:t>
    </dgm:pt>
    <dgm:pt modelId="{975A4489-A639-4851-8A7A-5837DDEB49A1}" type="parTrans" cxnId="{A9C4EB86-6042-4A79-8251-717E7287F9A0}">
      <dgm:prSet/>
      <dgm:spPr/>
      <dgm:t>
        <a:bodyPr/>
        <a:lstStyle/>
        <a:p>
          <a:endParaRPr lang="en-US"/>
        </a:p>
      </dgm:t>
    </dgm:pt>
    <dgm:pt modelId="{198307FF-C323-418E-BEF1-FB436117C445}" type="sibTrans" cxnId="{A9C4EB86-6042-4A79-8251-717E7287F9A0}">
      <dgm:prSet/>
      <dgm:spPr/>
      <dgm:t>
        <a:bodyPr/>
        <a:lstStyle/>
        <a:p>
          <a:endParaRPr lang="en-US"/>
        </a:p>
      </dgm:t>
    </dgm:pt>
    <dgm:pt modelId="{8845EC79-326E-43E6-AE79-839C0A8C210B}">
      <dgm:prSet phldrT="[Text]"/>
      <dgm:spPr/>
      <dgm:t>
        <a:bodyPr/>
        <a:lstStyle/>
        <a:p>
          <a:r>
            <a:rPr lang="en-US" dirty="0"/>
            <a:t>Implementation Modalities</a:t>
          </a:r>
        </a:p>
      </dgm:t>
    </dgm:pt>
    <dgm:pt modelId="{DAB71540-E74D-4658-9295-3719EB9E7D0D}" type="parTrans" cxnId="{4992A9E1-650B-4F2C-8DDA-CDA57A10D2DA}">
      <dgm:prSet/>
      <dgm:spPr/>
      <dgm:t>
        <a:bodyPr/>
        <a:lstStyle/>
        <a:p>
          <a:endParaRPr lang="en-US"/>
        </a:p>
      </dgm:t>
    </dgm:pt>
    <dgm:pt modelId="{78268E72-AE86-408F-9D28-B3BB6CC61B7C}" type="sibTrans" cxnId="{4992A9E1-650B-4F2C-8DDA-CDA57A10D2DA}">
      <dgm:prSet/>
      <dgm:spPr/>
      <dgm:t>
        <a:bodyPr/>
        <a:lstStyle/>
        <a:p>
          <a:endParaRPr lang="en-US"/>
        </a:p>
      </dgm:t>
    </dgm:pt>
    <dgm:pt modelId="{D0CF1DB5-FC8E-437E-8BF9-B66F5B3BE32D}">
      <dgm:prSet phldrT="[Text]"/>
      <dgm:spPr/>
      <dgm:t>
        <a:bodyPr/>
        <a:lstStyle/>
        <a:p>
          <a:r>
            <a:rPr lang="en-US" dirty="0"/>
            <a:t>Accountability</a:t>
          </a:r>
        </a:p>
      </dgm:t>
    </dgm:pt>
    <dgm:pt modelId="{F5162D2A-6BB3-4D96-BE69-C94EC625FFA5}" type="parTrans" cxnId="{8E201756-1290-428C-AF6B-6E4781A7487B}">
      <dgm:prSet/>
      <dgm:spPr/>
      <dgm:t>
        <a:bodyPr/>
        <a:lstStyle/>
        <a:p>
          <a:endParaRPr lang="en-US"/>
        </a:p>
      </dgm:t>
    </dgm:pt>
    <dgm:pt modelId="{89233C51-28E3-48ED-8A05-17A01D3DFB26}" type="sibTrans" cxnId="{8E201756-1290-428C-AF6B-6E4781A7487B}">
      <dgm:prSet/>
      <dgm:spPr/>
      <dgm:t>
        <a:bodyPr/>
        <a:lstStyle/>
        <a:p>
          <a:endParaRPr lang="en-US"/>
        </a:p>
      </dgm:t>
    </dgm:pt>
    <dgm:pt modelId="{69CEF316-7044-4634-81C9-41E600101C42}">
      <dgm:prSet phldrT="[Text]"/>
      <dgm:spPr/>
      <dgm:t>
        <a:bodyPr/>
        <a:lstStyle/>
        <a:p>
          <a:r>
            <a:rPr lang="en-US" dirty="0"/>
            <a:t>Evaluation &amp; Learning</a:t>
          </a:r>
        </a:p>
      </dgm:t>
    </dgm:pt>
    <dgm:pt modelId="{75C8857C-4443-4949-9E0F-BE5ABF98AC74}" type="parTrans" cxnId="{398D0B34-93B4-4C78-88B8-E21AB06E8622}">
      <dgm:prSet/>
      <dgm:spPr/>
      <dgm:t>
        <a:bodyPr/>
        <a:lstStyle/>
        <a:p>
          <a:endParaRPr lang="en-US"/>
        </a:p>
      </dgm:t>
    </dgm:pt>
    <dgm:pt modelId="{5101E67E-655D-424F-9EB2-4577029D4E95}" type="sibTrans" cxnId="{398D0B34-93B4-4C78-88B8-E21AB06E8622}">
      <dgm:prSet/>
      <dgm:spPr/>
      <dgm:t>
        <a:bodyPr/>
        <a:lstStyle/>
        <a:p>
          <a:endParaRPr lang="en-US"/>
        </a:p>
      </dgm:t>
    </dgm:pt>
    <dgm:pt modelId="{5AFC6F0E-E45C-416A-8288-FB47A40C4695}">
      <dgm:prSet phldrT="[Text]"/>
      <dgm:spPr/>
      <dgm:t>
        <a:bodyPr/>
        <a:lstStyle/>
        <a:p>
          <a:r>
            <a:rPr lang="en-US" dirty="0"/>
            <a:t>Exit Strategy</a:t>
          </a:r>
        </a:p>
      </dgm:t>
    </dgm:pt>
    <dgm:pt modelId="{6FFAE17D-CEC4-43F5-80A8-97C1C1E3A985}" type="parTrans" cxnId="{0A6C977E-0F06-4B1E-AE33-8567B8BB15D4}">
      <dgm:prSet/>
      <dgm:spPr/>
      <dgm:t>
        <a:bodyPr/>
        <a:lstStyle/>
        <a:p>
          <a:endParaRPr lang="en-US"/>
        </a:p>
      </dgm:t>
    </dgm:pt>
    <dgm:pt modelId="{81EA5270-9BDE-4A38-8A23-68A06B5A1D78}" type="sibTrans" cxnId="{0A6C977E-0F06-4B1E-AE33-8567B8BB15D4}">
      <dgm:prSet/>
      <dgm:spPr/>
      <dgm:t>
        <a:bodyPr/>
        <a:lstStyle/>
        <a:p>
          <a:endParaRPr lang="en-US"/>
        </a:p>
      </dgm:t>
    </dgm:pt>
    <dgm:pt modelId="{A977213C-C97C-4E75-BBD7-A92358ED30CB}" type="pres">
      <dgm:prSet presAssocID="{E00B78BD-7ED4-4AD4-9151-AAAAE47F20F8}" presName="Name0" presStyleCnt="0">
        <dgm:presLayoutVars>
          <dgm:chMax val="7"/>
          <dgm:dir/>
          <dgm:animLvl val="lvl"/>
          <dgm:resizeHandles val="exact"/>
        </dgm:presLayoutVars>
      </dgm:prSet>
      <dgm:spPr/>
    </dgm:pt>
    <dgm:pt modelId="{8970E711-315B-4563-9023-B1ED6D0C1D05}" type="pres">
      <dgm:prSet presAssocID="{9496705F-0871-4502-81C5-EB27D69A7374}" presName="circle1" presStyleLbl="node1" presStyleIdx="0" presStyleCnt="3"/>
      <dgm:spPr>
        <a:solidFill>
          <a:schemeClr val="accent3"/>
        </a:solidFill>
      </dgm:spPr>
    </dgm:pt>
    <dgm:pt modelId="{49967CB7-65CD-4A50-940D-2D20C84813AB}" type="pres">
      <dgm:prSet presAssocID="{9496705F-0871-4502-81C5-EB27D69A7374}" presName="space" presStyleCnt="0"/>
      <dgm:spPr/>
    </dgm:pt>
    <dgm:pt modelId="{78092008-50B0-4930-A0DB-A35F3F61C603}" type="pres">
      <dgm:prSet presAssocID="{9496705F-0871-4502-81C5-EB27D69A7374}" presName="rect1" presStyleLbl="alignAcc1" presStyleIdx="0" presStyleCnt="3"/>
      <dgm:spPr/>
    </dgm:pt>
    <dgm:pt modelId="{BBBC539A-7642-4786-8F10-66D81C103E7F}" type="pres">
      <dgm:prSet presAssocID="{7B5CE7F2-7A73-42CD-B132-4B2ECC6A1CCC}" presName="vertSpace2" presStyleLbl="node1" presStyleIdx="0" presStyleCnt="3"/>
      <dgm:spPr/>
    </dgm:pt>
    <dgm:pt modelId="{81D838C7-307F-4952-BAA5-FEB8043BE4DC}" type="pres">
      <dgm:prSet presAssocID="{7B5CE7F2-7A73-42CD-B132-4B2ECC6A1CCC}" presName="circle2" presStyleLbl="node1" presStyleIdx="1" presStyleCnt="3" custLinFactNeighborY="633"/>
      <dgm:spPr>
        <a:solidFill>
          <a:schemeClr val="accent2"/>
        </a:solidFill>
      </dgm:spPr>
    </dgm:pt>
    <dgm:pt modelId="{8B1F1AD5-E91F-4731-880B-F7397DB0A486}" type="pres">
      <dgm:prSet presAssocID="{7B5CE7F2-7A73-42CD-B132-4B2ECC6A1CCC}" presName="rect2" presStyleLbl="alignAcc1" presStyleIdx="1" presStyleCnt="3"/>
      <dgm:spPr/>
    </dgm:pt>
    <dgm:pt modelId="{32386222-A993-44A5-BCA5-F7395637F12A}" type="pres">
      <dgm:prSet presAssocID="{28CCDB37-5E6B-4FEF-868B-795C0B4282A6}" presName="vertSpace3" presStyleLbl="node1" presStyleIdx="1" presStyleCnt="3"/>
      <dgm:spPr/>
    </dgm:pt>
    <dgm:pt modelId="{250B5960-5CFF-4121-87C3-1D98E7ECF6D9}" type="pres">
      <dgm:prSet presAssocID="{28CCDB37-5E6B-4FEF-868B-795C0B4282A6}" presName="circle3" presStyleLbl="node1" presStyleIdx="2" presStyleCnt="3"/>
      <dgm:spPr>
        <a:solidFill>
          <a:schemeClr val="accent4"/>
        </a:solidFill>
      </dgm:spPr>
    </dgm:pt>
    <dgm:pt modelId="{7163539D-EBC6-49A6-A62B-078D23BEDD42}" type="pres">
      <dgm:prSet presAssocID="{28CCDB37-5E6B-4FEF-868B-795C0B4282A6}" presName="rect3" presStyleLbl="alignAcc1" presStyleIdx="2" presStyleCnt="3"/>
      <dgm:spPr/>
    </dgm:pt>
    <dgm:pt modelId="{747EC9AB-FB8E-48AD-9672-99A57B003578}" type="pres">
      <dgm:prSet presAssocID="{9496705F-0871-4502-81C5-EB27D69A7374}" presName="rect1ParTx" presStyleLbl="alignAcc1" presStyleIdx="2" presStyleCnt="3">
        <dgm:presLayoutVars>
          <dgm:chMax val="1"/>
          <dgm:bulletEnabled val="1"/>
        </dgm:presLayoutVars>
      </dgm:prSet>
      <dgm:spPr/>
    </dgm:pt>
    <dgm:pt modelId="{3CD42254-A745-494B-9949-E7D5A3E99FBA}" type="pres">
      <dgm:prSet presAssocID="{9496705F-0871-4502-81C5-EB27D69A7374}" presName="rect1ChTx" presStyleLbl="alignAcc1" presStyleIdx="2" presStyleCnt="3">
        <dgm:presLayoutVars>
          <dgm:bulletEnabled val="1"/>
        </dgm:presLayoutVars>
      </dgm:prSet>
      <dgm:spPr/>
    </dgm:pt>
    <dgm:pt modelId="{C3CCCB83-378E-47BA-8910-5876905DC3CD}" type="pres">
      <dgm:prSet presAssocID="{7B5CE7F2-7A73-42CD-B132-4B2ECC6A1CCC}" presName="rect2ParTx" presStyleLbl="alignAcc1" presStyleIdx="2" presStyleCnt="3">
        <dgm:presLayoutVars>
          <dgm:chMax val="1"/>
          <dgm:bulletEnabled val="1"/>
        </dgm:presLayoutVars>
      </dgm:prSet>
      <dgm:spPr/>
    </dgm:pt>
    <dgm:pt modelId="{4761DFDB-75A5-4B3D-911F-E615AEC71047}" type="pres">
      <dgm:prSet presAssocID="{7B5CE7F2-7A73-42CD-B132-4B2ECC6A1CCC}" presName="rect2ChTx" presStyleLbl="alignAcc1" presStyleIdx="2" presStyleCnt="3">
        <dgm:presLayoutVars>
          <dgm:bulletEnabled val="1"/>
        </dgm:presLayoutVars>
      </dgm:prSet>
      <dgm:spPr/>
    </dgm:pt>
    <dgm:pt modelId="{3CA88334-E495-43E8-AADB-905AAD48BB3D}" type="pres">
      <dgm:prSet presAssocID="{28CCDB37-5E6B-4FEF-868B-795C0B4282A6}" presName="rect3ParTx" presStyleLbl="alignAcc1" presStyleIdx="2" presStyleCnt="3">
        <dgm:presLayoutVars>
          <dgm:chMax val="1"/>
          <dgm:bulletEnabled val="1"/>
        </dgm:presLayoutVars>
      </dgm:prSet>
      <dgm:spPr/>
    </dgm:pt>
    <dgm:pt modelId="{60977433-98E5-4608-9A08-E58F0A009B00}" type="pres">
      <dgm:prSet presAssocID="{28CCDB37-5E6B-4FEF-868B-795C0B4282A6}" presName="rect3ChTx" presStyleLbl="alignAcc1" presStyleIdx="2" presStyleCnt="3">
        <dgm:presLayoutVars>
          <dgm:bulletEnabled val="1"/>
        </dgm:presLayoutVars>
      </dgm:prSet>
      <dgm:spPr/>
    </dgm:pt>
  </dgm:ptLst>
  <dgm:cxnLst>
    <dgm:cxn modelId="{473B0009-48F8-46DB-B6A3-8795EB5514E9}" srcId="{28CCDB37-5E6B-4FEF-868B-795C0B4282A6}" destId="{DC02B124-418C-4D7B-B6ED-13CF51642028}" srcOrd="0" destOrd="0" parTransId="{97553F78-6200-4EEC-A9F0-89EA311FBB86}" sibTransId="{D51BECA7-214E-4A93-BEFD-451CDC6E7412}"/>
    <dgm:cxn modelId="{36969B2C-E35E-4838-A0A6-FBE6018F6B2A}" srcId="{9496705F-0871-4502-81C5-EB27D69A7374}" destId="{ACFA0332-93B0-4E41-AA2B-D28FEFDC5C69}" srcOrd="0" destOrd="0" parTransId="{1D9CCED1-6B5A-485E-B999-BEAA98CB8726}" sibTransId="{C0215AA9-62FE-4E86-8AE3-0DEC10643F89}"/>
    <dgm:cxn modelId="{398D0B34-93B4-4C78-88B8-E21AB06E8622}" srcId="{28CCDB37-5E6B-4FEF-868B-795C0B4282A6}" destId="{69CEF316-7044-4634-81C9-41E600101C42}" srcOrd="2" destOrd="0" parTransId="{75C8857C-4443-4949-9E0F-BE5ABF98AC74}" sibTransId="{5101E67E-655D-424F-9EB2-4577029D4E95}"/>
    <dgm:cxn modelId="{3CA2CC40-01FD-4344-BB99-666F6C95AA94}" type="presOf" srcId="{C7E618F8-005E-4F80-9BBB-DE7CD1EBC000}" destId="{3CD42254-A745-494B-9949-E7D5A3E99FBA}" srcOrd="0" destOrd="3" presId="urn:microsoft.com/office/officeart/2005/8/layout/target3"/>
    <dgm:cxn modelId="{5FA24A5B-CBDE-4DC6-A8A0-2BBBE4016250}" type="presOf" srcId="{28CCDB37-5E6B-4FEF-868B-795C0B4282A6}" destId="{3CA88334-E495-43E8-AADB-905AAD48BB3D}" srcOrd="1" destOrd="0" presId="urn:microsoft.com/office/officeart/2005/8/layout/target3"/>
    <dgm:cxn modelId="{EDA71960-F89A-4B2A-9512-D991F982B0BB}" type="presOf" srcId="{ACFA0332-93B0-4E41-AA2B-D28FEFDC5C69}" destId="{3CD42254-A745-494B-9949-E7D5A3E99FBA}" srcOrd="0" destOrd="0" presId="urn:microsoft.com/office/officeart/2005/8/layout/target3"/>
    <dgm:cxn modelId="{A7AC2E61-665B-48A4-9BEE-D2DD2871E0F0}" type="presOf" srcId="{D9F9E1F6-BB01-4CEF-A9E1-B2621BC17CE3}" destId="{3CD42254-A745-494B-9949-E7D5A3E99FBA}" srcOrd="0" destOrd="1" presId="urn:microsoft.com/office/officeart/2005/8/layout/target3"/>
    <dgm:cxn modelId="{5F9D4145-D08A-4C50-8D18-33C9B6CEBC09}" type="presOf" srcId="{8F0668D5-9F9E-4E37-9D35-F4B6AE472A7E}" destId="{3CD42254-A745-494B-9949-E7D5A3E99FBA}" srcOrd="0" destOrd="2" presId="urn:microsoft.com/office/officeart/2005/8/layout/target3"/>
    <dgm:cxn modelId="{2CD7A766-BF18-439E-881B-0714207CDDF5}" type="presOf" srcId="{9496705F-0871-4502-81C5-EB27D69A7374}" destId="{78092008-50B0-4930-A0DB-A35F3F61C603}" srcOrd="0" destOrd="0" presId="urn:microsoft.com/office/officeart/2005/8/layout/target3"/>
    <dgm:cxn modelId="{73177B49-5A7D-426D-A9F3-EDBF4E9A59B7}" type="presOf" srcId="{7B5CE7F2-7A73-42CD-B132-4B2ECC6A1CCC}" destId="{8B1F1AD5-E91F-4731-880B-F7397DB0A486}" srcOrd="0" destOrd="0" presId="urn:microsoft.com/office/officeart/2005/8/layout/target3"/>
    <dgm:cxn modelId="{8166DE6B-A759-4AB9-8EFB-ABB660D37A1D}" srcId="{E00B78BD-7ED4-4AD4-9151-AAAAE47F20F8}" destId="{9496705F-0871-4502-81C5-EB27D69A7374}" srcOrd="0" destOrd="0" parTransId="{60901A02-6253-4C87-9B9C-98354006F893}" sibTransId="{7E1CBCFB-9542-4729-962B-A4E24F90FA62}"/>
    <dgm:cxn modelId="{B68B6774-180B-4EC4-98AD-9BF2BE3BAC0B}" type="presOf" srcId="{DC02B124-418C-4D7B-B6ED-13CF51642028}" destId="{60977433-98E5-4608-9A08-E58F0A009B00}" srcOrd="0" destOrd="0" presId="urn:microsoft.com/office/officeart/2005/8/layout/target3"/>
    <dgm:cxn modelId="{8E201756-1290-428C-AF6B-6E4781A7487B}" srcId="{28CCDB37-5E6B-4FEF-868B-795C0B4282A6}" destId="{D0CF1DB5-FC8E-437E-8BF9-B66F5B3BE32D}" srcOrd="1" destOrd="0" parTransId="{F5162D2A-6BB3-4D96-BE69-C94EC625FFA5}" sibTransId="{89233C51-28E3-48ED-8A05-17A01D3DFB26}"/>
    <dgm:cxn modelId="{0A6C977E-0F06-4B1E-AE33-8567B8BB15D4}" srcId="{28CCDB37-5E6B-4FEF-868B-795C0B4282A6}" destId="{5AFC6F0E-E45C-416A-8288-FB47A40C4695}" srcOrd="3" destOrd="0" parTransId="{6FFAE17D-CEC4-43F5-80A8-97C1C1E3A985}" sibTransId="{81EA5270-9BDE-4A38-8A23-68A06B5A1D78}"/>
    <dgm:cxn modelId="{A9C4EB86-6042-4A79-8251-717E7287F9A0}" srcId="{9496705F-0871-4502-81C5-EB27D69A7374}" destId="{C7E618F8-005E-4F80-9BBB-DE7CD1EBC000}" srcOrd="3" destOrd="0" parTransId="{975A4489-A639-4851-8A7A-5837DDEB49A1}" sibTransId="{198307FF-C323-418E-BEF1-FB436117C445}"/>
    <dgm:cxn modelId="{2A3AB087-4A7F-4727-B535-4E8F11616036}" srcId="{7B5CE7F2-7A73-42CD-B132-4B2ECC6A1CCC}" destId="{7C7CBBE7-829D-4717-B85B-B09BCAF81D0E}" srcOrd="0" destOrd="0" parTransId="{B20528AB-83C5-456C-83A1-EB17F4D46349}" sibTransId="{5C7F42F6-C92E-4893-B64B-084037C17EEF}"/>
    <dgm:cxn modelId="{8FE99C8E-0225-4359-86E6-89737F27B765}" srcId="{7B5CE7F2-7A73-42CD-B132-4B2ECC6A1CCC}" destId="{7D0777C4-4D8E-41F2-8C52-91DE5EDD09CF}" srcOrd="2" destOrd="0" parTransId="{359ACC1D-14FE-46AC-ADB3-236FE5A05C69}" sibTransId="{EFE8075D-7F65-4588-B6C9-0F6F0ACDCFE9}"/>
    <dgm:cxn modelId="{A15AF19A-87B9-48CD-8FB2-10FAE80CA22D}" type="presOf" srcId="{7C7CBBE7-829D-4717-B85B-B09BCAF81D0E}" destId="{4761DFDB-75A5-4B3D-911F-E615AEC71047}" srcOrd="0" destOrd="0" presId="urn:microsoft.com/office/officeart/2005/8/layout/target3"/>
    <dgm:cxn modelId="{255B78A1-F3DA-4765-B396-9A4CBE78BFD5}" type="presOf" srcId="{69CEF316-7044-4634-81C9-41E600101C42}" destId="{60977433-98E5-4608-9A08-E58F0A009B00}" srcOrd="0" destOrd="2" presId="urn:microsoft.com/office/officeart/2005/8/layout/target3"/>
    <dgm:cxn modelId="{4D1CF0A2-134F-472A-A948-21DA9FEC40A3}" srcId="{E00B78BD-7ED4-4AD4-9151-AAAAE47F20F8}" destId="{28CCDB37-5E6B-4FEF-868B-795C0B4282A6}" srcOrd="2" destOrd="0" parTransId="{37A2C585-14BB-4890-A6CD-2ABF0393E5DD}" sibTransId="{C50BBCFC-D64D-4A01-8E2B-BFBAF31B2609}"/>
    <dgm:cxn modelId="{67B04AB4-A018-4457-A729-171D45960799}" type="presOf" srcId="{D0CF1DB5-FC8E-437E-8BF9-B66F5B3BE32D}" destId="{60977433-98E5-4608-9A08-E58F0A009B00}" srcOrd="0" destOrd="1" presId="urn:microsoft.com/office/officeart/2005/8/layout/target3"/>
    <dgm:cxn modelId="{BD74C3C0-9CFA-4659-8ECA-276ED199A525}" type="presOf" srcId="{8845EC79-326E-43E6-AE79-839C0A8C210B}" destId="{4761DFDB-75A5-4B3D-911F-E615AEC71047}" srcOrd="0" destOrd="1" presId="urn:microsoft.com/office/officeart/2005/8/layout/target3"/>
    <dgm:cxn modelId="{CB2030CA-5751-4E47-A78F-25D3D0AC4795}" type="presOf" srcId="{E00B78BD-7ED4-4AD4-9151-AAAAE47F20F8}" destId="{A977213C-C97C-4E75-BBD7-A92358ED30CB}" srcOrd="0" destOrd="0" presId="urn:microsoft.com/office/officeart/2005/8/layout/target3"/>
    <dgm:cxn modelId="{626194CF-589B-4DA9-ACAC-C351DA071CAF}" type="presOf" srcId="{7D0777C4-4D8E-41F2-8C52-91DE5EDD09CF}" destId="{4761DFDB-75A5-4B3D-911F-E615AEC71047}" srcOrd="0" destOrd="2" presId="urn:microsoft.com/office/officeart/2005/8/layout/target3"/>
    <dgm:cxn modelId="{3EC0D2DE-33A4-4204-8E22-4C129771422D}" srcId="{9496705F-0871-4502-81C5-EB27D69A7374}" destId="{8F0668D5-9F9E-4E37-9D35-F4B6AE472A7E}" srcOrd="2" destOrd="0" parTransId="{37410204-CAA0-4BB4-A313-083A2FB75291}" sibTransId="{392F2DFB-0F73-4B7F-B284-2C67DED9AC09}"/>
    <dgm:cxn modelId="{A54A6CE0-8AFB-42A4-974E-620219DACD9B}" type="presOf" srcId="{28CCDB37-5E6B-4FEF-868B-795C0B4282A6}" destId="{7163539D-EBC6-49A6-A62B-078D23BEDD42}" srcOrd="0" destOrd="0" presId="urn:microsoft.com/office/officeart/2005/8/layout/target3"/>
    <dgm:cxn modelId="{4992A9E1-650B-4F2C-8DDA-CDA57A10D2DA}" srcId="{7B5CE7F2-7A73-42CD-B132-4B2ECC6A1CCC}" destId="{8845EC79-326E-43E6-AE79-839C0A8C210B}" srcOrd="1" destOrd="0" parTransId="{DAB71540-E74D-4658-9295-3719EB9E7D0D}" sibTransId="{78268E72-AE86-408F-9D28-B3BB6CC61B7C}"/>
    <dgm:cxn modelId="{4845DBE3-1BF6-4F82-A899-646913D0B494}" srcId="{9496705F-0871-4502-81C5-EB27D69A7374}" destId="{D9F9E1F6-BB01-4CEF-A9E1-B2621BC17CE3}" srcOrd="1" destOrd="0" parTransId="{B6FCA331-E970-4810-899A-29226BA087E6}" sibTransId="{898E1428-A375-4247-8E97-EBC1358BF229}"/>
    <dgm:cxn modelId="{E12479E5-C920-4F70-A17A-7B147EA5C948}" srcId="{E00B78BD-7ED4-4AD4-9151-AAAAE47F20F8}" destId="{7B5CE7F2-7A73-42CD-B132-4B2ECC6A1CCC}" srcOrd="1" destOrd="0" parTransId="{4619898E-B855-4157-B116-921C5635B640}" sibTransId="{43174475-0CB9-466D-8993-982434FBEE35}"/>
    <dgm:cxn modelId="{E73DF3E7-6BC4-41C2-8B6C-061C8461660A}" type="presOf" srcId="{7B5CE7F2-7A73-42CD-B132-4B2ECC6A1CCC}" destId="{C3CCCB83-378E-47BA-8910-5876905DC3CD}" srcOrd="1" destOrd="0" presId="urn:microsoft.com/office/officeart/2005/8/layout/target3"/>
    <dgm:cxn modelId="{44A996F5-E348-48B9-A392-97733A005767}" type="presOf" srcId="{9496705F-0871-4502-81C5-EB27D69A7374}" destId="{747EC9AB-FB8E-48AD-9672-99A57B003578}" srcOrd="1" destOrd="0" presId="urn:microsoft.com/office/officeart/2005/8/layout/target3"/>
    <dgm:cxn modelId="{0EAD34F8-CAB4-46C5-A3FF-39E34B84FFB9}" type="presOf" srcId="{5AFC6F0E-E45C-416A-8288-FB47A40C4695}" destId="{60977433-98E5-4608-9A08-E58F0A009B00}" srcOrd="0" destOrd="3" presId="urn:microsoft.com/office/officeart/2005/8/layout/target3"/>
    <dgm:cxn modelId="{A3A28D23-B99B-4101-9A98-C11DD72B7F39}" type="presParOf" srcId="{A977213C-C97C-4E75-BBD7-A92358ED30CB}" destId="{8970E711-315B-4563-9023-B1ED6D0C1D05}" srcOrd="0" destOrd="0" presId="urn:microsoft.com/office/officeart/2005/8/layout/target3"/>
    <dgm:cxn modelId="{3C05C33B-7A5F-4F00-B292-19D2A915BBEE}" type="presParOf" srcId="{A977213C-C97C-4E75-BBD7-A92358ED30CB}" destId="{49967CB7-65CD-4A50-940D-2D20C84813AB}" srcOrd="1" destOrd="0" presId="urn:microsoft.com/office/officeart/2005/8/layout/target3"/>
    <dgm:cxn modelId="{18EFB69F-AC95-4A13-AED8-EDFA2F25E5A0}" type="presParOf" srcId="{A977213C-C97C-4E75-BBD7-A92358ED30CB}" destId="{78092008-50B0-4930-A0DB-A35F3F61C603}" srcOrd="2" destOrd="0" presId="urn:microsoft.com/office/officeart/2005/8/layout/target3"/>
    <dgm:cxn modelId="{BD9BA75D-7255-4930-9C12-49D6182B951D}" type="presParOf" srcId="{A977213C-C97C-4E75-BBD7-A92358ED30CB}" destId="{BBBC539A-7642-4786-8F10-66D81C103E7F}" srcOrd="3" destOrd="0" presId="urn:microsoft.com/office/officeart/2005/8/layout/target3"/>
    <dgm:cxn modelId="{E39D1ABD-06BC-4EC1-9F66-F433C75A89E6}" type="presParOf" srcId="{A977213C-C97C-4E75-BBD7-A92358ED30CB}" destId="{81D838C7-307F-4952-BAA5-FEB8043BE4DC}" srcOrd="4" destOrd="0" presId="urn:microsoft.com/office/officeart/2005/8/layout/target3"/>
    <dgm:cxn modelId="{04CED10F-CAAC-4F64-B846-CC7D31EECE4E}" type="presParOf" srcId="{A977213C-C97C-4E75-BBD7-A92358ED30CB}" destId="{8B1F1AD5-E91F-4731-880B-F7397DB0A486}" srcOrd="5" destOrd="0" presId="urn:microsoft.com/office/officeart/2005/8/layout/target3"/>
    <dgm:cxn modelId="{F79999C1-78CC-4165-833B-7787A42EE64C}" type="presParOf" srcId="{A977213C-C97C-4E75-BBD7-A92358ED30CB}" destId="{32386222-A993-44A5-BCA5-F7395637F12A}" srcOrd="6" destOrd="0" presId="urn:microsoft.com/office/officeart/2005/8/layout/target3"/>
    <dgm:cxn modelId="{6E0231E9-7437-417B-AA26-492C448EA784}" type="presParOf" srcId="{A977213C-C97C-4E75-BBD7-A92358ED30CB}" destId="{250B5960-5CFF-4121-87C3-1D98E7ECF6D9}" srcOrd="7" destOrd="0" presId="urn:microsoft.com/office/officeart/2005/8/layout/target3"/>
    <dgm:cxn modelId="{A2F33192-41DE-4920-9A9A-D782D2B10C2B}" type="presParOf" srcId="{A977213C-C97C-4E75-BBD7-A92358ED30CB}" destId="{7163539D-EBC6-49A6-A62B-078D23BEDD42}" srcOrd="8" destOrd="0" presId="urn:microsoft.com/office/officeart/2005/8/layout/target3"/>
    <dgm:cxn modelId="{BC6505D5-3113-4EC8-A159-F014E7781A35}" type="presParOf" srcId="{A977213C-C97C-4E75-BBD7-A92358ED30CB}" destId="{747EC9AB-FB8E-48AD-9672-99A57B003578}" srcOrd="9" destOrd="0" presId="urn:microsoft.com/office/officeart/2005/8/layout/target3"/>
    <dgm:cxn modelId="{281F2E0E-F93A-401D-AFCE-F417127DB223}" type="presParOf" srcId="{A977213C-C97C-4E75-BBD7-A92358ED30CB}" destId="{3CD42254-A745-494B-9949-E7D5A3E99FBA}" srcOrd="10" destOrd="0" presId="urn:microsoft.com/office/officeart/2005/8/layout/target3"/>
    <dgm:cxn modelId="{F09F107E-42A5-405F-A817-F162EF00E9DF}" type="presParOf" srcId="{A977213C-C97C-4E75-BBD7-A92358ED30CB}" destId="{C3CCCB83-378E-47BA-8910-5876905DC3CD}" srcOrd="11" destOrd="0" presId="urn:microsoft.com/office/officeart/2005/8/layout/target3"/>
    <dgm:cxn modelId="{EA232691-7B47-4FD0-89DD-A87C8E38D782}" type="presParOf" srcId="{A977213C-C97C-4E75-BBD7-A92358ED30CB}" destId="{4761DFDB-75A5-4B3D-911F-E615AEC71047}" srcOrd="12" destOrd="0" presId="urn:microsoft.com/office/officeart/2005/8/layout/target3"/>
    <dgm:cxn modelId="{7C879E99-D04F-4654-A61D-169E64F2F62B}" type="presParOf" srcId="{A977213C-C97C-4E75-BBD7-A92358ED30CB}" destId="{3CA88334-E495-43E8-AADB-905AAD48BB3D}" srcOrd="13" destOrd="0" presId="urn:microsoft.com/office/officeart/2005/8/layout/target3"/>
    <dgm:cxn modelId="{1BA04ED4-59DF-4A33-8D56-C8F5B6AC1EAF}" type="presParOf" srcId="{A977213C-C97C-4E75-BBD7-A92358ED30CB}" destId="{60977433-98E5-4608-9A08-E58F0A009B0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37E69-3D9C-4DC5-9CF4-C3EE4521724F}">
      <dsp:nvSpPr>
        <dsp:cNvPr id="0" name=""/>
        <dsp:cNvSpPr/>
      </dsp:nvSpPr>
      <dsp:spPr>
        <a:xfrm rot="5400000">
          <a:off x="3582843" y="127332"/>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3"/>
              </a:solidFill>
            </a:rPr>
            <a:t>Why?</a:t>
          </a:r>
        </a:p>
      </dsp:txBody>
      <dsp:txXfrm rot="-5400000">
        <a:off x="3967475" y="301519"/>
        <a:ext cx="1148385" cy="1319982"/>
      </dsp:txXfrm>
    </dsp:sp>
    <dsp:sp modelId="{4389179D-9BEE-44DD-B00C-E45A9DEBA0E3}">
      <dsp:nvSpPr>
        <dsp:cNvPr id="0" name=""/>
        <dsp:cNvSpPr/>
      </dsp:nvSpPr>
      <dsp:spPr>
        <a:xfrm>
          <a:off x="5426472" y="386215"/>
          <a:ext cx="2140097" cy="1150590"/>
        </a:xfrm>
        <a:prstGeom prst="rect">
          <a:avLst/>
        </a:prstGeom>
        <a:noFill/>
        <a:ln>
          <a:noFill/>
        </a:ln>
        <a:effectLst/>
      </dsp:spPr>
      <dsp:style>
        <a:lnRef idx="0">
          <a:scrgbClr r="0" g="0" b="0"/>
        </a:lnRef>
        <a:fillRef idx="0">
          <a:scrgbClr r="0" g="0" b="0"/>
        </a:fillRef>
        <a:effectRef idx="0">
          <a:scrgbClr r="0" g="0" b="0"/>
        </a:effectRef>
        <a:fontRef idx="minor"/>
      </dsp:style>
    </dsp:sp>
    <dsp:sp modelId="{788A6E0A-11C7-4CB1-9D02-1CAD80326E82}">
      <dsp:nvSpPr>
        <dsp:cNvPr id="0" name=""/>
        <dsp:cNvSpPr/>
      </dsp:nvSpPr>
      <dsp:spPr>
        <a:xfrm rot="5400000">
          <a:off x="1781019" y="127332"/>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What?</a:t>
          </a:r>
        </a:p>
      </dsp:txBody>
      <dsp:txXfrm rot="-5400000">
        <a:off x="2165651" y="301519"/>
        <a:ext cx="1148385" cy="1319982"/>
      </dsp:txXfrm>
    </dsp:sp>
    <dsp:sp modelId="{073DA3C4-2790-4A99-9424-429EEC5A13E6}">
      <dsp:nvSpPr>
        <dsp:cNvPr id="0" name=""/>
        <dsp:cNvSpPr/>
      </dsp:nvSpPr>
      <dsp:spPr>
        <a:xfrm rot="5400000">
          <a:off x="2678479" y="1755034"/>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3"/>
              </a:solidFill>
            </a:rPr>
            <a:t>When?</a:t>
          </a:r>
        </a:p>
      </dsp:txBody>
      <dsp:txXfrm rot="-5400000">
        <a:off x="3063111" y="1929221"/>
        <a:ext cx="1148385" cy="1319982"/>
      </dsp:txXfrm>
    </dsp:sp>
    <dsp:sp modelId="{CD312895-AC82-4BA3-A932-A818F2F85FA7}">
      <dsp:nvSpPr>
        <dsp:cNvPr id="0" name=""/>
        <dsp:cNvSpPr/>
      </dsp:nvSpPr>
      <dsp:spPr>
        <a:xfrm>
          <a:off x="663029" y="2013917"/>
          <a:ext cx="2071062" cy="1150590"/>
        </a:xfrm>
        <a:prstGeom prst="rect">
          <a:avLst/>
        </a:prstGeom>
        <a:noFill/>
        <a:ln>
          <a:noFill/>
        </a:ln>
        <a:effectLst/>
      </dsp:spPr>
      <dsp:style>
        <a:lnRef idx="0">
          <a:scrgbClr r="0" g="0" b="0"/>
        </a:lnRef>
        <a:fillRef idx="0">
          <a:scrgbClr r="0" g="0" b="0"/>
        </a:fillRef>
        <a:effectRef idx="0">
          <a:scrgbClr r="0" g="0" b="0"/>
        </a:effectRef>
        <a:fontRef idx="minor"/>
      </dsp:style>
    </dsp:sp>
    <dsp:sp modelId="{F6C1BBE9-53BF-46D2-AEAB-26B48CEA23D1}">
      <dsp:nvSpPr>
        <dsp:cNvPr id="0" name=""/>
        <dsp:cNvSpPr/>
      </dsp:nvSpPr>
      <dsp:spPr>
        <a:xfrm rot="5400000">
          <a:off x="4480304" y="1755034"/>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Who?</a:t>
          </a:r>
        </a:p>
      </dsp:txBody>
      <dsp:txXfrm rot="-5400000">
        <a:off x="4864936" y="1929221"/>
        <a:ext cx="1148385" cy="1319982"/>
      </dsp:txXfrm>
    </dsp:sp>
    <dsp:sp modelId="{3FF85819-90D7-49F9-92EF-C4838263B7A1}">
      <dsp:nvSpPr>
        <dsp:cNvPr id="0" name=""/>
        <dsp:cNvSpPr/>
      </dsp:nvSpPr>
      <dsp:spPr>
        <a:xfrm rot="5400000">
          <a:off x="3582843" y="3382736"/>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3"/>
              </a:solidFill>
            </a:rPr>
            <a:t>How?</a:t>
          </a:r>
        </a:p>
      </dsp:txBody>
      <dsp:txXfrm rot="-5400000">
        <a:off x="3967475" y="3556923"/>
        <a:ext cx="1148385" cy="1319982"/>
      </dsp:txXfrm>
    </dsp:sp>
    <dsp:sp modelId="{5A0FB462-E7C1-4BF7-8E6F-5C14EB1DABFA}">
      <dsp:nvSpPr>
        <dsp:cNvPr id="0" name=""/>
        <dsp:cNvSpPr/>
      </dsp:nvSpPr>
      <dsp:spPr>
        <a:xfrm>
          <a:off x="5426472" y="3641619"/>
          <a:ext cx="2140097" cy="1150590"/>
        </a:xfrm>
        <a:prstGeom prst="rect">
          <a:avLst/>
        </a:prstGeom>
        <a:noFill/>
        <a:ln>
          <a:noFill/>
        </a:ln>
        <a:effectLst/>
      </dsp:spPr>
      <dsp:style>
        <a:lnRef idx="0">
          <a:scrgbClr r="0" g="0" b="0"/>
        </a:lnRef>
        <a:fillRef idx="0">
          <a:scrgbClr r="0" g="0" b="0"/>
        </a:fillRef>
        <a:effectRef idx="0">
          <a:scrgbClr r="0" g="0" b="0"/>
        </a:effectRef>
        <a:fontRef idx="minor"/>
      </dsp:style>
    </dsp:sp>
    <dsp:sp modelId="{FF2A4A01-CB6E-49DD-9C0F-2D81E83A52C6}">
      <dsp:nvSpPr>
        <dsp:cNvPr id="0" name=""/>
        <dsp:cNvSpPr/>
      </dsp:nvSpPr>
      <dsp:spPr>
        <a:xfrm rot="5400000">
          <a:off x="1781019" y="3382736"/>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Where? </a:t>
          </a:r>
        </a:p>
      </dsp:txBody>
      <dsp:txXfrm rot="-5400000">
        <a:off x="2165651" y="3556923"/>
        <a:ext cx="1148385" cy="1319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0E711-315B-4563-9023-B1ED6D0C1D05}">
      <dsp:nvSpPr>
        <dsp:cNvPr id="0" name=""/>
        <dsp:cNvSpPr/>
      </dsp:nvSpPr>
      <dsp:spPr>
        <a:xfrm>
          <a:off x="0" y="120332"/>
          <a:ext cx="4937760" cy="4937760"/>
        </a:xfrm>
        <a:prstGeom prst="pie">
          <a:avLst>
            <a:gd name="adj1" fmla="val 5400000"/>
            <a:gd name="adj2" fmla="val 162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92008-50B0-4930-A0DB-A35F3F61C603}">
      <dsp:nvSpPr>
        <dsp:cNvPr id="0" name=""/>
        <dsp:cNvSpPr/>
      </dsp:nvSpPr>
      <dsp:spPr>
        <a:xfrm>
          <a:off x="2468880" y="120332"/>
          <a:ext cx="5760719" cy="49377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Planning &amp; Design</a:t>
          </a:r>
        </a:p>
      </dsp:txBody>
      <dsp:txXfrm>
        <a:off x="2468880" y="120332"/>
        <a:ext cx="2880359" cy="1481331"/>
      </dsp:txXfrm>
    </dsp:sp>
    <dsp:sp modelId="{81D838C7-307F-4952-BAA5-FEB8043BE4DC}">
      <dsp:nvSpPr>
        <dsp:cNvPr id="0" name=""/>
        <dsp:cNvSpPr/>
      </dsp:nvSpPr>
      <dsp:spPr>
        <a:xfrm>
          <a:off x="864109" y="1621980"/>
          <a:ext cx="3209540" cy="3209540"/>
        </a:xfrm>
        <a:prstGeom prst="pie">
          <a:avLst>
            <a:gd name="adj1" fmla="val 54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F1AD5-E91F-4731-880B-F7397DB0A486}">
      <dsp:nvSpPr>
        <dsp:cNvPr id="0" name=""/>
        <dsp:cNvSpPr/>
      </dsp:nvSpPr>
      <dsp:spPr>
        <a:xfrm>
          <a:off x="2468880" y="1601663"/>
          <a:ext cx="5760719" cy="32095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Startup &amp; Implementation</a:t>
          </a:r>
        </a:p>
      </dsp:txBody>
      <dsp:txXfrm>
        <a:off x="2468880" y="1601663"/>
        <a:ext cx="2880359" cy="1481326"/>
      </dsp:txXfrm>
    </dsp:sp>
    <dsp:sp modelId="{250B5960-5CFF-4121-87C3-1D98E7ECF6D9}">
      <dsp:nvSpPr>
        <dsp:cNvPr id="0" name=""/>
        <dsp:cNvSpPr/>
      </dsp:nvSpPr>
      <dsp:spPr>
        <a:xfrm>
          <a:off x="1728216" y="3082989"/>
          <a:ext cx="1481326" cy="1481326"/>
        </a:xfrm>
        <a:prstGeom prst="pie">
          <a:avLst>
            <a:gd name="adj1" fmla="val 5400000"/>
            <a:gd name="adj2" fmla="val 162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3539D-EBC6-49A6-A62B-078D23BEDD42}">
      <dsp:nvSpPr>
        <dsp:cNvPr id="0" name=""/>
        <dsp:cNvSpPr/>
      </dsp:nvSpPr>
      <dsp:spPr>
        <a:xfrm>
          <a:off x="2468880" y="3082989"/>
          <a:ext cx="5760719" cy="14813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MEAL &amp; Exit</a:t>
          </a:r>
        </a:p>
      </dsp:txBody>
      <dsp:txXfrm>
        <a:off x="2468880" y="3082989"/>
        <a:ext cx="2880359" cy="1481326"/>
      </dsp:txXfrm>
    </dsp:sp>
    <dsp:sp modelId="{3CD42254-A745-494B-9949-E7D5A3E99FBA}">
      <dsp:nvSpPr>
        <dsp:cNvPr id="0" name=""/>
        <dsp:cNvSpPr/>
      </dsp:nvSpPr>
      <dsp:spPr>
        <a:xfrm>
          <a:off x="5349240" y="120332"/>
          <a:ext cx="2880359" cy="14813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Assessments</a:t>
          </a:r>
        </a:p>
        <a:p>
          <a:pPr marL="171450" lvl="1" indent="-171450" algn="l" defTabSz="844550">
            <a:lnSpc>
              <a:spcPct val="90000"/>
            </a:lnSpc>
            <a:spcBef>
              <a:spcPct val="0"/>
            </a:spcBef>
            <a:spcAft>
              <a:spcPct val="15000"/>
            </a:spcAft>
            <a:buChar char="•"/>
          </a:pPr>
          <a:r>
            <a:rPr lang="en-US" sz="1900" kern="1200" dirty="0"/>
            <a:t>Targeting</a:t>
          </a:r>
        </a:p>
        <a:p>
          <a:pPr marL="171450" lvl="1" indent="-171450" algn="l" defTabSz="844550">
            <a:lnSpc>
              <a:spcPct val="90000"/>
            </a:lnSpc>
            <a:spcBef>
              <a:spcPct val="0"/>
            </a:spcBef>
            <a:spcAft>
              <a:spcPct val="15000"/>
            </a:spcAft>
            <a:buChar char="•"/>
          </a:pPr>
          <a:r>
            <a:rPr lang="en-US" sz="1900" kern="1200" dirty="0"/>
            <a:t>Design</a:t>
          </a:r>
        </a:p>
        <a:p>
          <a:pPr marL="171450" lvl="1" indent="-171450" algn="l" defTabSz="844550">
            <a:lnSpc>
              <a:spcPct val="90000"/>
            </a:lnSpc>
            <a:spcBef>
              <a:spcPct val="0"/>
            </a:spcBef>
            <a:spcAft>
              <a:spcPct val="15000"/>
            </a:spcAft>
            <a:buChar char="•"/>
          </a:pPr>
          <a:r>
            <a:rPr lang="en-US" sz="1900" kern="1200" dirty="0"/>
            <a:t>Partnership</a:t>
          </a:r>
        </a:p>
      </dsp:txBody>
      <dsp:txXfrm>
        <a:off x="5349240" y="120332"/>
        <a:ext cx="2880359" cy="1481331"/>
      </dsp:txXfrm>
    </dsp:sp>
    <dsp:sp modelId="{4761DFDB-75A5-4B3D-911F-E615AEC71047}">
      <dsp:nvSpPr>
        <dsp:cNvPr id="0" name=""/>
        <dsp:cNvSpPr/>
      </dsp:nvSpPr>
      <dsp:spPr>
        <a:xfrm>
          <a:off x="5349240" y="1601663"/>
          <a:ext cx="2880359" cy="14813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Staffing/Hiring</a:t>
          </a:r>
        </a:p>
        <a:p>
          <a:pPr marL="171450" lvl="1" indent="-171450" algn="l" defTabSz="844550">
            <a:lnSpc>
              <a:spcPct val="90000"/>
            </a:lnSpc>
            <a:spcBef>
              <a:spcPct val="0"/>
            </a:spcBef>
            <a:spcAft>
              <a:spcPct val="15000"/>
            </a:spcAft>
            <a:buChar char="•"/>
          </a:pPr>
          <a:r>
            <a:rPr lang="en-US" sz="1900" kern="1200" dirty="0"/>
            <a:t>Implementation Modalities</a:t>
          </a:r>
        </a:p>
        <a:p>
          <a:pPr marL="171450" lvl="1" indent="-171450" algn="l" defTabSz="844550">
            <a:lnSpc>
              <a:spcPct val="90000"/>
            </a:lnSpc>
            <a:spcBef>
              <a:spcPct val="0"/>
            </a:spcBef>
            <a:spcAft>
              <a:spcPct val="15000"/>
            </a:spcAft>
            <a:buChar char="•"/>
          </a:pPr>
          <a:r>
            <a:rPr lang="en-US" sz="1900" kern="1200" dirty="0"/>
            <a:t>Stakeholder Relationships</a:t>
          </a:r>
        </a:p>
      </dsp:txBody>
      <dsp:txXfrm>
        <a:off x="5349240" y="1601663"/>
        <a:ext cx="2880359" cy="1481326"/>
      </dsp:txXfrm>
    </dsp:sp>
    <dsp:sp modelId="{60977433-98E5-4608-9A08-E58F0A009B00}">
      <dsp:nvSpPr>
        <dsp:cNvPr id="0" name=""/>
        <dsp:cNvSpPr/>
      </dsp:nvSpPr>
      <dsp:spPr>
        <a:xfrm>
          <a:off x="5349240" y="3082989"/>
          <a:ext cx="2880359" cy="14813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Monitoring</a:t>
          </a:r>
        </a:p>
        <a:p>
          <a:pPr marL="171450" lvl="1" indent="-171450" algn="l" defTabSz="844550">
            <a:lnSpc>
              <a:spcPct val="90000"/>
            </a:lnSpc>
            <a:spcBef>
              <a:spcPct val="0"/>
            </a:spcBef>
            <a:spcAft>
              <a:spcPct val="15000"/>
            </a:spcAft>
            <a:buChar char="•"/>
          </a:pPr>
          <a:r>
            <a:rPr lang="en-US" sz="1900" kern="1200" dirty="0"/>
            <a:t>Accountability</a:t>
          </a:r>
        </a:p>
        <a:p>
          <a:pPr marL="171450" lvl="1" indent="-171450" algn="l" defTabSz="844550">
            <a:lnSpc>
              <a:spcPct val="90000"/>
            </a:lnSpc>
            <a:spcBef>
              <a:spcPct val="0"/>
            </a:spcBef>
            <a:spcAft>
              <a:spcPct val="15000"/>
            </a:spcAft>
            <a:buChar char="•"/>
          </a:pPr>
          <a:r>
            <a:rPr lang="en-US" sz="1900" kern="1200" dirty="0"/>
            <a:t>Evaluation &amp; Learning</a:t>
          </a:r>
        </a:p>
        <a:p>
          <a:pPr marL="171450" lvl="1" indent="-171450" algn="l" defTabSz="844550">
            <a:lnSpc>
              <a:spcPct val="90000"/>
            </a:lnSpc>
            <a:spcBef>
              <a:spcPct val="0"/>
            </a:spcBef>
            <a:spcAft>
              <a:spcPct val="15000"/>
            </a:spcAft>
            <a:buChar char="•"/>
          </a:pPr>
          <a:r>
            <a:rPr lang="en-US" sz="1900" kern="1200" dirty="0"/>
            <a:t>Exit Strategy</a:t>
          </a:r>
        </a:p>
      </dsp:txBody>
      <dsp:txXfrm>
        <a:off x="5349240" y="3082989"/>
        <a:ext cx="2880359" cy="148132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9412"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509412" eaLnBrk="1" fontAlgn="auto" hangingPunct="1">
              <a:spcBef>
                <a:spcPts val="0"/>
              </a:spcBef>
              <a:spcAft>
                <a:spcPts val="0"/>
              </a:spcAft>
              <a:defRPr sz="1200">
                <a:latin typeface="+mn-lt"/>
              </a:defRPr>
            </a:lvl1pPr>
          </a:lstStyle>
          <a:p>
            <a:pPr>
              <a:defRPr/>
            </a:pPr>
            <a:fld id="{E77EE8B1-1417-464D-B2FA-DDFAEC626903}" type="datetimeFigureOut">
              <a:rPr lang="en-US"/>
              <a:pPr>
                <a:defRPr/>
              </a:pPr>
              <a:t>9/28/2017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509412"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E239580-B332-47B1-B3B0-BB1DE6226D4C}"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9412"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9412" eaLnBrk="1" fontAlgn="auto" hangingPunct="1">
              <a:spcBef>
                <a:spcPts val="0"/>
              </a:spcBef>
              <a:spcAft>
                <a:spcPts val="0"/>
              </a:spcAft>
              <a:defRPr sz="1200">
                <a:latin typeface="+mn-lt"/>
              </a:defRPr>
            </a:lvl1pPr>
          </a:lstStyle>
          <a:p>
            <a:pPr>
              <a:defRPr/>
            </a:pPr>
            <a:fld id="{CB58E9BA-57BF-4F19-9B17-23FEA551E6BA}" type="datetimeFigureOut">
              <a:rPr lang="en-US"/>
              <a:pPr>
                <a:defRPr/>
              </a:pPr>
              <a:t>9/28/2017</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9412"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9F4F0F5-A115-4986-BA24-B8B919FAF29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508000" rtl="0" eaLnBrk="0" fontAlgn="base" hangingPunct="0">
      <a:spcBef>
        <a:spcPct val="30000"/>
      </a:spcBef>
      <a:spcAft>
        <a:spcPct val="0"/>
      </a:spcAft>
      <a:defRPr sz="1300" kern="1200">
        <a:solidFill>
          <a:schemeClr val="tx1"/>
        </a:solidFill>
        <a:latin typeface="+mn-lt"/>
        <a:ea typeface="+mn-ea"/>
        <a:cs typeface="+mn-cs"/>
      </a:defRPr>
    </a:lvl1pPr>
    <a:lvl2pPr marL="508000" algn="l" defTabSz="508000" rtl="0" eaLnBrk="0" fontAlgn="base" hangingPunct="0">
      <a:spcBef>
        <a:spcPct val="30000"/>
      </a:spcBef>
      <a:spcAft>
        <a:spcPct val="0"/>
      </a:spcAft>
      <a:defRPr sz="1300" kern="1200">
        <a:solidFill>
          <a:schemeClr val="tx1"/>
        </a:solidFill>
        <a:latin typeface="+mn-lt"/>
        <a:ea typeface="+mn-ea"/>
        <a:cs typeface="+mn-cs"/>
      </a:defRPr>
    </a:lvl2pPr>
    <a:lvl3pPr marL="1017588" algn="l" defTabSz="508000" rtl="0" eaLnBrk="0" fontAlgn="base" hangingPunct="0">
      <a:spcBef>
        <a:spcPct val="30000"/>
      </a:spcBef>
      <a:spcAft>
        <a:spcPct val="0"/>
      </a:spcAft>
      <a:defRPr sz="1300" kern="1200">
        <a:solidFill>
          <a:schemeClr val="tx1"/>
        </a:solidFill>
        <a:latin typeface="+mn-lt"/>
        <a:ea typeface="+mn-ea"/>
        <a:cs typeface="+mn-cs"/>
      </a:defRPr>
    </a:lvl3pPr>
    <a:lvl4pPr marL="1527175" algn="l" defTabSz="508000" rtl="0" eaLnBrk="0" fontAlgn="base" hangingPunct="0">
      <a:spcBef>
        <a:spcPct val="30000"/>
      </a:spcBef>
      <a:spcAft>
        <a:spcPct val="0"/>
      </a:spcAft>
      <a:defRPr sz="1300" kern="1200">
        <a:solidFill>
          <a:schemeClr val="tx1"/>
        </a:solidFill>
        <a:latin typeface="+mn-lt"/>
        <a:ea typeface="+mn-ea"/>
        <a:cs typeface="+mn-cs"/>
      </a:defRPr>
    </a:lvl4pPr>
    <a:lvl5pPr marL="2036763" algn="l" defTabSz="508000" rtl="0" eaLnBrk="0" fontAlgn="base" hangingPunct="0">
      <a:spcBef>
        <a:spcPct val="30000"/>
      </a:spcBef>
      <a:spcAft>
        <a:spcPct val="0"/>
      </a:spcAft>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err="1"/>
              <a:t>Shorkha</a:t>
            </a:r>
            <a:r>
              <a:rPr lang="en-US" altLang="en-US" dirty="0"/>
              <a:t> and </a:t>
            </a:r>
            <a:r>
              <a:rPr lang="en-US" altLang="en-US" dirty="0" err="1"/>
              <a:t>Lamdang</a:t>
            </a:r>
            <a:r>
              <a:rPr lang="en-US" altLang="en-US" dirty="0"/>
              <a:t> are neighboring districts. They are very similar in size and geography, with most of the population living in rural villages, most of which are only accessed via very rugged unpaved roads; however, </a:t>
            </a:r>
            <a:r>
              <a:rPr lang="en-US" altLang="en-US" dirty="0" err="1"/>
              <a:t>Shorkha</a:t>
            </a:r>
            <a:r>
              <a:rPr lang="en-US" altLang="en-US" dirty="0"/>
              <a:t> has a larger population due to the city at its center (</a:t>
            </a:r>
            <a:r>
              <a:rPr lang="en-US" altLang="en-US" dirty="0" err="1"/>
              <a:t>Shorkha</a:t>
            </a:r>
            <a:r>
              <a:rPr lang="en-US" altLang="en-US" dirty="0"/>
              <a:t> City), while the district capitol of </a:t>
            </a:r>
            <a:r>
              <a:rPr lang="en-US" altLang="en-US" dirty="0" err="1"/>
              <a:t>Lamdang</a:t>
            </a:r>
            <a:r>
              <a:rPr lang="en-US" altLang="en-US" dirty="0"/>
              <a:t> is simply a large town (</a:t>
            </a:r>
            <a:r>
              <a:rPr lang="en-US" altLang="en-US" dirty="0" err="1"/>
              <a:t>Lamdang</a:t>
            </a:r>
            <a:r>
              <a:rPr lang="en-US" altLang="en-US" dirty="0"/>
              <a:t> Town).  </a:t>
            </a:r>
          </a:p>
          <a:p>
            <a:r>
              <a:rPr lang="en-US" altLang="en-US" dirty="0" err="1"/>
              <a:t>Shorkha</a:t>
            </a:r>
            <a:r>
              <a:rPr lang="en-US" altLang="en-US" dirty="0"/>
              <a:t> City is on a river that connects it to industrial and commercial hubs in the country. It also holds a university that attracts students from both </a:t>
            </a:r>
            <a:r>
              <a:rPr lang="en-US" altLang="en-US" dirty="0" err="1"/>
              <a:t>Shorkha</a:t>
            </a:r>
            <a:r>
              <a:rPr lang="en-US" altLang="en-US" dirty="0"/>
              <a:t> and </a:t>
            </a:r>
            <a:r>
              <a:rPr lang="en-US" altLang="en-US" dirty="0" err="1"/>
              <a:t>Lamdang</a:t>
            </a:r>
            <a:r>
              <a:rPr lang="en-US" altLang="en-US" dirty="0"/>
              <a:t> districts. Because of this, </a:t>
            </a:r>
            <a:r>
              <a:rPr lang="en-US" altLang="en-US" dirty="0" err="1"/>
              <a:t>Shorkha</a:t>
            </a:r>
            <a:r>
              <a:rPr lang="en-US" altLang="en-US" dirty="0"/>
              <a:t> residents are considered to be better educated and have better job prospects than </a:t>
            </a:r>
            <a:r>
              <a:rPr lang="en-US" altLang="en-US" dirty="0" err="1"/>
              <a:t>Lamdang</a:t>
            </a:r>
            <a:r>
              <a:rPr lang="en-US" altLang="en-US" dirty="0"/>
              <a:t> residents. </a:t>
            </a:r>
            <a:r>
              <a:rPr lang="en-US" altLang="en-US" dirty="0" err="1"/>
              <a:t>Lamdang</a:t>
            </a:r>
            <a:r>
              <a:rPr lang="en-US" altLang="en-US" dirty="0"/>
              <a:t> has more productive agricultural fields than </a:t>
            </a:r>
            <a:r>
              <a:rPr lang="en-US" altLang="en-US" dirty="0" err="1"/>
              <a:t>Shorkha</a:t>
            </a:r>
            <a:r>
              <a:rPr lang="en-US" altLang="en-US" dirty="0"/>
              <a:t> District, making </a:t>
            </a:r>
            <a:r>
              <a:rPr lang="en-US" altLang="en-US" dirty="0" err="1"/>
              <a:t>Lamdang</a:t>
            </a:r>
            <a:r>
              <a:rPr lang="en-US" altLang="en-US" dirty="0"/>
              <a:t> Town a hub of regional commerce, but it lacks good transportation systems. </a:t>
            </a:r>
            <a:r>
              <a:rPr lang="en-US" altLang="en-US" dirty="0" err="1"/>
              <a:t>Lamdang</a:t>
            </a:r>
            <a:r>
              <a:rPr lang="en-US" altLang="en-US" dirty="0"/>
              <a:t> residents are considered to be less educated and more backwards. </a:t>
            </a:r>
          </a:p>
          <a:p>
            <a:r>
              <a:rPr lang="en-US" altLang="en-US" dirty="0"/>
              <a:t>Both districts have experienced intense fighting over the past two decades in the ongoing conflict between rebels and the central government. Both </a:t>
            </a:r>
            <a:r>
              <a:rPr lang="en-US" altLang="en-US" dirty="0" err="1"/>
              <a:t>Shorkha</a:t>
            </a:r>
            <a:r>
              <a:rPr lang="en-US" altLang="en-US" dirty="0"/>
              <a:t> City and </a:t>
            </a:r>
            <a:r>
              <a:rPr lang="en-US" altLang="en-US" dirty="0" err="1"/>
              <a:t>Lamdang</a:t>
            </a:r>
            <a:r>
              <a:rPr lang="en-US" altLang="en-US" dirty="0"/>
              <a:t> Town are under government control, although there has been a very strong rebel presence in rural areas of </a:t>
            </a:r>
            <a:r>
              <a:rPr lang="en-US" altLang="en-US" dirty="0" err="1"/>
              <a:t>Lamdang</a:t>
            </a:r>
            <a:r>
              <a:rPr lang="en-US" altLang="en-US" dirty="0"/>
              <a:t>. The rebels are Maoist in their philosophy, and are actively opposed to institutions they consider elitist, such as religious organizations, universities, and so forth. </a:t>
            </a:r>
          </a:p>
        </p:txBody>
      </p:sp>
      <p:sp>
        <p:nvSpPr>
          <p:cNvPr id="4" name="Slide Number Placeholder 3"/>
          <p:cNvSpPr>
            <a:spLocks noGrp="1"/>
          </p:cNvSpPr>
          <p:nvPr>
            <p:ph type="sldNum" sz="quarter" idx="5"/>
          </p:nvPr>
        </p:nvSpPr>
        <p:spPr/>
        <p:txBody>
          <a:bodyPr/>
          <a:lstStyle/>
          <a:p>
            <a:fld id="{4E09D500-5B30-4CE4-8EC3-77C0AB06B925}"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z="1200"/>
          </a:p>
        </p:txBody>
      </p:sp>
      <p:sp>
        <p:nvSpPr>
          <p:cNvPr id="19460" name="Slide Number Placeholder 3"/>
          <p:cNvSpPr>
            <a:spLocks noGrp="1"/>
          </p:cNvSpPr>
          <p:nvPr>
            <p:ph type="sldNum" sz="quarter" idx="5"/>
          </p:nvPr>
        </p:nvSpPr>
        <p:spPr bwMode="auto">
          <a:noFill/>
          <a:ln>
            <a:miter lim="800000"/>
            <a:headEnd/>
            <a:tailEnd/>
          </a:ln>
        </p:spPr>
        <p:txBody>
          <a:bodyPr/>
          <a:lstStyle/>
          <a:p>
            <a:fld id="{084610F5-F299-4535-B4F5-1231D59003D4}" type="slidenum">
              <a:rPr lang="en-US" altLang="en-US"/>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ln>
            <a:miter lim="800000"/>
            <a:headEnd/>
            <a:tailEnd/>
          </a:ln>
        </p:spPr>
        <p:txBody>
          <a:bodyPr/>
          <a:lstStyle/>
          <a:p>
            <a:fld id="{057598D0-BBBA-42B0-9895-2736BF698728}" type="slidenum">
              <a:rPr lang="en-US" altLang="en-US"/>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a:t>Any project set in a conflict-prone region will inevitably have an impact on the peace and conflict environment—positive or negative, direct or indirect, intentional or unintentional. (Bush, K. 1998)</a:t>
            </a:r>
          </a:p>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ln>
            <a:miter lim="800000"/>
            <a:headEnd/>
            <a:tailEnd/>
          </a:ln>
        </p:spPr>
        <p:txBody>
          <a:bodyPr/>
          <a:lstStyle/>
          <a:p>
            <a:fld id="{FAE14C70-7592-4A3A-B4B0-D3F384D9DA8F}" type="slidenum">
              <a:rPr lang="en-US" altLang="en-US"/>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AC45BE14-2652-4E89-B8DC-5BE1E0B46434}" type="slidenum">
              <a:rPr lang="en-US"/>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ln>
            <a:miter lim="800000"/>
            <a:headEnd/>
            <a:tailEnd/>
          </a:ln>
        </p:spPr>
        <p:txBody>
          <a:bodyPr/>
          <a:lstStyle/>
          <a:p>
            <a:fld id="{32E1BF62-9BF0-46A1-9AF8-3FDD7A7AE574}" type="slidenum">
              <a:rPr lang="en-US" altLang="en-US"/>
              <a:pPr/>
              <a:t>11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r>
              <a:rPr lang="en-US" altLang="en-US" dirty="0"/>
              <a:t> Brainstorm list of relevant stakeholders</a:t>
            </a:r>
          </a:p>
          <a:p>
            <a:pPr eaLnBrk="1" hangingPunct="1">
              <a:buFont typeface="Arial" pitchFamily="34" charset="0"/>
              <a:buChar char="•"/>
            </a:pPr>
            <a:r>
              <a:rPr lang="en-US" altLang="en-US" dirty="0"/>
              <a:t> Rank them by level of influence </a:t>
            </a:r>
          </a:p>
          <a:p>
            <a:pPr eaLnBrk="1" hangingPunct="1">
              <a:buFont typeface="Arial" pitchFamily="34" charset="0"/>
              <a:buChar char="•"/>
            </a:pPr>
            <a:r>
              <a:rPr lang="en-US" altLang="en-US" dirty="0"/>
              <a:t> Draw circles on the map: bigger circle = more influence</a:t>
            </a:r>
          </a:p>
          <a:p>
            <a:pPr eaLnBrk="1" hangingPunct="1">
              <a:buFont typeface="Arial" pitchFamily="34" charset="0"/>
              <a:buChar char="•"/>
            </a:pPr>
            <a:r>
              <a:rPr lang="en-US" altLang="en-US" dirty="0"/>
              <a:t> Discuss relationships among stakeholders: Who influences whom? How? Who is in conflict with whom? Who is in alliance with whom? </a:t>
            </a:r>
          </a:p>
          <a:p>
            <a:pPr eaLnBrk="1" hangingPunct="1">
              <a:buFont typeface="Arial" pitchFamily="34" charset="0"/>
              <a:buChar char="•"/>
            </a:pPr>
            <a:r>
              <a:rPr lang="en-US" altLang="en-US" dirty="0"/>
              <a:t> Draw lines &amp; arrows representing these relationships. </a:t>
            </a:r>
          </a:p>
          <a:p>
            <a:pPr eaLnBrk="1" hangingPunct="1">
              <a:buFont typeface="Arial" pitchFamily="34" charset="0"/>
              <a:buChar char="•"/>
            </a:pPr>
            <a:r>
              <a:rPr lang="en-US" altLang="en-US" dirty="0"/>
              <a:t> Or, to keep things simple, draw a Venn diagram, with collaborative relationships shown by overlapping circles</a:t>
            </a:r>
          </a:p>
          <a:p>
            <a:pPr eaLnBrk="1" hangingPunct="1"/>
            <a:endParaRPr lang="en-US" altLang="en-US" dirty="0"/>
          </a:p>
        </p:txBody>
      </p:sp>
      <p:sp>
        <p:nvSpPr>
          <p:cNvPr id="4" name="Slide Number Placeholder 3"/>
          <p:cNvSpPr>
            <a:spLocks noGrp="1"/>
          </p:cNvSpPr>
          <p:nvPr>
            <p:ph type="sldNum" sz="quarter" idx="5"/>
          </p:nvPr>
        </p:nvSpPr>
        <p:spPr/>
        <p:txBody>
          <a:bodyPr/>
          <a:lstStyle/>
          <a:p>
            <a:fld id="{E8D013F8-294E-4DD7-B081-706DE740FCD0}"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*Connector: A potential source of cohesion within or between groups. When leaders mobilize their constituents around a given connector, it may be transformed into a driver of peace.</a:t>
            </a:r>
          </a:p>
          <a:p>
            <a:r>
              <a:rPr lang="en-US" altLang="en-US"/>
              <a:t>*Divider: A potential source of polarization within or between groups. When leaders mobilize their constituents around a given divider, it may be transformed into a driver of conflict.</a:t>
            </a:r>
          </a:p>
        </p:txBody>
      </p:sp>
      <p:sp>
        <p:nvSpPr>
          <p:cNvPr id="4" name="Slide Number Placeholder 3"/>
          <p:cNvSpPr>
            <a:spLocks noGrp="1"/>
          </p:cNvSpPr>
          <p:nvPr>
            <p:ph type="sldNum" sz="quarter" idx="5"/>
          </p:nvPr>
        </p:nvSpPr>
        <p:spPr/>
        <p:txBody>
          <a:bodyPr/>
          <a:lstStyle/>
          <a:p>
            <a:fld id="{349B0DFA-DC5E-4173-BA60-EBDD8BD9FFE6}"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ln>
            <a:miter lim="800000"/>
            <a:headEnd/>
            <a:tailEnd/>
          </a:ln>
        </p:spPr>
        <p:txBody>
          <a:bodyPr/>
          <a:lstStyle/>
          <a:p>
            <a:fld id="{C0FA3A2A-A954-478C-8C66-EB717DAE1A95}" type="slidenum">
              <a:rPr lang="en-US" altLang="en-US"/>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2679700" y="3900488"/>
            <a:ext cx="5794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6" descr="PPT-02.png"/>
          <p:cNvPicPr>
            <a:picLocks noChangeAspect="1"/>
          </p:cNvPicPr>
          <p:nvPr userDrawn="1"/>
        </p:nvPicPr>
        <p:blipFill>
          <a:blip r:embed="rId2"/>
          <a:srcRect/>
          <a:stretch>
            <a:fillRect/>
          </a:stretch>
        </p:blipFill>
        <p:spPr bwMode="auto">
          <a:xfrm>
            <a:off x="6734175" y="5180013"/>
            <a:ext cx="3335338" cy="2603500"/>
          </a:xfrm>
          <a:prstGeom prst="rect">
            <a:avLst/>
          </a:prstGeom>
          <a:noFill/>
          <a:ln w="9525">
            <a:noFill/>
            <a:miter lim="800000"/>
            <a:headEnd/>
            <a:tailEnd/>
          </a:ln>
        </p:spPr>
      </p:pic>
      <p:pic>
        <p:nvPicPr>
          <p:cNvPr id="6" name="Picture 7" descr="CRS_Logo_Pos_Hor_RGB.png"/>
          <p:cNvPicPr>
            <a:picLocks noChangeAspect="1"/>
          </p:cNvPicPr>
          <p:nvPr userDrawn="1"/>
        </p:nvPicPr>
        <p:blipFill>
          <a:blip r:embed="rId3"/>
          <a:srcRect/>
          <a:stretch>
            <a:fillRect/>
          </a:stretch>
        </p:blipFill>
        <p:spPr bwMode="auto">
          <a:xfrm>
            <a:off x="2116138" y="1009650"/>
            <a:ext cx="6400800" cy="763588"/>
          </a:xfrm>
          <a:prstGeom prst="rect">
            <a:avLst/>
          </a:prstGeom>
          <a:noFill/>
          <a:ln w="9525">
            <a:noFill/>
            <a:miter lim="800000"/>
            <a:headEnd/>
            <a:tailEnd/>
          </a:ln>
        </p:spPr>
      </p:pic>
      <p:pic>
        <p:nvPicPr>
          <p:cNvPr id="7" name="Picture 9" descr="CRS_Tag_Fresh_RGB.png"/>
          <p:cNvPicPr>
            <a:picLocks noChangeAspect="1"/>
          </p:cNvPicPr>
          <p:nvPr userDrawn="1"/>
        </p:nvPicPr>
        <p:blipFill>
          <a:blip r:embed="rId4"/>
          <a:srcRect/>
          <a:stretch>
            <a:fillRect/>
          </a:stretch>
        </p:blipFill>
        <p:spPr bwMode="auto">
          <a:xfrm>
            <a:off x="2679700" y="7058025"/>
            <a:ext cx="3114675" cy="268288"/>
          </a:xfrm>
          <a:prstGeom prst="rect">
            <a:avLst/>
          </a:prstGeom>
          <a:noFill/>
          <a:ln w="9525">
            <a:noFill/>
            <a:miter lim="800000"/>
            <a:headEnd/>
            <a:tailEnd/>
          </a:ln>
        </p:spPr>
      </p:pic>
      <p:pic>
        <p:nvPicPr>
          <p:cNvPr id="8" name="Picture 10" descr="fresh_corner_left.png"/>
          <p:cNvPicPr>
            <a:picLocks noChangeAspect="1"/>
          </p:cNvPicPr>
          <p:nvPr userDrawn="1"/>
        </p:nvPicPr>
        <p:blipFill>
          <a:blip r:embed="rId5"/>
          <a:srcRect/>
          <a:stretch>
            <a:fillRect/>
          </a:stretch>
        </p:blipFill>
        <p:spPr bwMode="auto">
          <a:xfrm>
            <a:off x="0" y="0"/>
            <a:ext cx="3300413" cy="3281363"/>
          </a:xfrm>
          <a:prstGeom prst="rect">
            <a:avLst/>
          </a:prstGeom>
          <a:noFill/>
          <a:ln w="9525">
            <a:noFill/>
            <a:miter lim="800000"/>
            <a:headEnd/>
            <a:tailEnd/>
          </a:ln>
        </p:spPr>
      </p:pic>
      <p:sp>
        <p:nvSpPr>
          <p:cNvPr id="2" name="Title 1"/>
          <p:cNvSpPr>
            <a:spLocks noGrp="1"/>
          </p:cNvSpPr>
          <p:nvPr>
            <p:ph type="ctrTitle"/>
          </p:nvPr>
        </p:nvSpPr>
        <p:spPr>
          <a:xfrm>
            <a:off x="2679582" y="2211276"/>
            <a:ext cx="5810250" cy="1554241"/>
          </a:xfrm>
        </p:spPr>
        <p:txBody>
          <a:bodyPr/>
          <a:lstStyle>
            <a:lvl1pPr>
              <a:defRPr sz="3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B68A9CBD-8CB8-45D5-A172-F3E54F6AAC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322263" y="7440613"/>
            <a:ext cx="336550" cy="228600"/>
          </a:xfrm>
          <a:prstGeom prst="rect">
            <a:avLst/>
          </a:prstGeom>
        </p:spPr>
        <p:txBody>
          <a:bodyPr/>
          <a:lstStyle/>
          <a:p>
            <a:pPr eaLnBrk="1" hangingPunct="1"/>
            <a:fld id="{2A23D5F3-5BDF-4734-8AD2-F87129ABBC7E}" type="slidenum">
              <a:rPr lang="en-US" sz="1000" b="1">
                <a:solidFill>
                  <a:schemeClr val="bg1"/>
                </a:solidFill>
              </a:rPr>
              <a:pPr eaLnBrk="1" hangingPunct="1"/>
              <a:t>‹#›</a:t>
            </a:fld>
            <a:endParaRPr lang="en-US" sz="1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22263" y="7440613"/>
            <a:ext cx="336550" cy="228600"/>
          </a:xfrm>
          <a:prstGeom prst="rect">
            <a:avLst/>
          </a:prstGeom>
        </p:spPr>
        <p:txBody>
          <a:bodyPr/>
          <a:lstStyle/>
          <a:p>
            <a:pPr eaLnBrk="1" hangingPunct="1"/>
            <a:fld id="{9AE5BBA7-621A-402F-A1C3-4F5F4C571AA4}" type="slidenum">
              <a:rPr lang="en-US" sz="1000" b="1">
                <a:solidFill>
                  <a:schemeClr val="bg1"/>
                </a:solidFill>
              </a:rPr>
              <a:pPr eaLnBrk="1" hangingPunct="1"/>
              <a:t>‹#›</a:t>
            </a:fld>
            <a:endParaRPr lang="en-US" sz="1000" b="1">
              <a:solidFill>
                <a:schemeClr val="bg1"/>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4" name="Slide Number Placeholder 5"/>
          <p:cNvSpPr txBox="1">
            <a:spLocks/>
          </p:cNvSpPr>
          <p:nvPr userDrawn="1"/>
        </p:nvSpPr>
        <p:spPr>
          <a:xfrm>
            <a:off x="322263" y="7440613"/>
            <a:ext cx="336550" cy="228600"/>
          </a:xfrm>
          <a:prstGeom prst="rect">
            <a:avLst/>
          </a:prstGeom>
        </p:spPr>
        <p:txBody>
          <a:bodyPr/>
          <a:lstStyle/>
          <a:p>
            <a:pPr eaLnBrk="1" hangingPunct="1"/>
            <a:fld id="{6369ADF5-3354-4AF6-B2CC-94BEA99249C2}" type="slidenum">
              <a:rPr lang="en-US" sz="1000" b="1">
                <a:solidFill>
                  <a:schemeClr val="bg1"/>
                </a:solidFill>
              </a:rPr>
              <a:pPr eaLnBrk="1" hangingPunct="1"/>
              <a:t>‹#›</a:t>
            </a:fld>
            <a:endParaRPr lang="en-US" sz="1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pic>
        <p:nvPicPr>
          <p:cNvPr id="4" name="Picture 5" descr="PPT-02.png"/>
          <p:cNvPicPr>
            <a:picLocks noChangeAspect="1"/>
          </p:cNvPicPr>
          <p:nvPr userDrawn="1"/>
        </p:nvPicPr>
        <p:blipFill>
          <a:blip r:embed="rId2"/>
          <a:srcRect/>
          <a:stretch>
            <a:fillRect/>
          </a:stretch>
        </p:blipFill>
        <p:spPr bwMode="auto">
          <a:xfrm>
            <a:off x="-3175" y="0"/>
            <a:ext cx="3333750" cy="2603500"/>
          </a:xfrm>
          <a:prstGeom prst="rect">
            <a:avLst/>
          </a:prstGeom>
          <a:noFill/>
          <a:ln w="9525">
            <a:noFill/>
            <a:miter lim="800000"/>
            <a:headEnd/>
            <a:tailEnd/>
          </a:ln>
        </p:spPr>
      </p:pic>
      <p:sp>
        <p:nvSpPr>
          <p:cNvPr id="12" name="Content Placeholder 2"/>
          <p:cNvSpPr>
            <a:spLocks noGrp="1"/>
          </p:cNvSpPr>
          <p:nvPr>
            <p:ph idx="1"/>
          </p:nvPr>
        </p:nvSpPr>
        <p:spPr>
          <a:xfrm>
            <a:off x="3330576" y="2723175"/>
            <a:ext cx="5810250" cy="455406"/>
          </a:xfrm>
        </p:spPr>
        <p:txBody>
          <a:bodyPr anchor="b"/>
          <a:lstStyle>
            <a:lvl1pPr marL="0" indent="0">
              <a:buNone/>
              <a:defRPr sz="1800" b="0">
                <a:solidFill>
                  <a:schemeClr val="accent1"/>
                </a:solidFill>
              </a:defRPr>
            </a:lvl1pPr>
          </a:lstStyle>
          <a:p>
            <a:pPr lvl="0"/>
            <a:r>
              <a:rPr lang="en-US"/>
              <a:t>Click to edit Master text styles</a:t>
            </a:r>
          </a:p>
        </p:txBody>
      </p:sp>
      <p:sp>
        <p:nvSpPr>
          <p:cNvPr id="16" name="Title 1"/>
          <p:cNvSpPr>
            <a:spLocks noGrp="1"/>
          </p:cNvSpPr>
          <p:nvPr>
            <p:ph type="ctrTitle"/>
          </p:nvPr>
        </p:nvSpPr>
        <p:spPr>
          <a:xfrm>
            <a:off x="3330576" y="3275676"/>
            <a:ext cx="5810250" cy="2439961"/>
          </a:xfrm>
        </p:spPr>
        <p:txBody>
          <a:bodyPr anchor="t"/>
          <a:lstStyle>
            <a:lvl1pPr>
              <a:defRPr sz="3800">
                <a:solidFill>
                  <a:schemeClr val="accent2"/>
                </a:solidFill>
              </a:defRPr>
            </a:lvl1pPr>
          </a:lstStyle>
          <a:p>
            <a:r>
              <a:rPr lang="en-US"/>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fld id="{727D52E4-8BD2-4BB2-9B75-B75716C0A8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pic>
        <p:nvPicPr>
          <p:cNvPr id="4" name="Picture 5" descr="PPT-02.png"/>
          <p:cNvPicPr>
            <a:picLocks noChangeAspect="1"/>
          </p:cNvPicPr>
          <p:nvPr userDrawn="1"/>
        </p:nvPicPr>
        <p:blipFill>
          <a:blip r:embed="rId2"/>
          <a:srcRect/>
          <a:stretch>
            <a:fillRect/>
          </a:stretch>
        </p:blipFill>
        <p:spPr bwMode="auto">
          <a:xfrm>
            <a:off x="-3175" y="0"/>
            <a:ext cx="3333750" cy="2603500"/>
          </a:xfrm>
          <a:prstGeom prst="rect">
            <a:avLst/>
          </a:prstGeom>
          <a:noFill/>
          <a:ln w="9525">
            <a:noFill/>
            <a:miter lim="800000"/>
            <a:headEnd/>
            <a:tailEnd/>
          </a:ln>
        </p:spPr>
      </p:pic>
      <p:sp>
        <p:nvSpPr>
          <p:cNvPr id="14" name="Title 1"/>
          <p:cNvSpPr>
            <a:spLocks noGrp="1"/>
          </p:cNvSpPr>
          <p:nvPr>
            <p:ph type="ctrTitle"/>
          </p:nvPr>
        </p:nvSpPr>
        <p:spPr>
          <a:xfrm>
            <a:off x="3330576" y="3275676"/>
            <a:ext cx="5810250" cy="2439961"/>
          </a:xfrm>
        </p:spPr>
        <p:txBody>
          <a:bodyPr anchor="t"/>
          <a:lstStyle>
            <a:lvl1pPr>
              <a:defRPr sz="3800">
                <a:solidFill>
                  <a:schemeClr val="accent3"/>
                </a:solidFill>
              </a:defRPr>
            </a:lvl1pPr>
          </a:lstStyle>
          <a:p>
            <a:r>
              <a:rPr lang="en-US"/>
              <a:t>Click to edit Master title style</a:t>
            </a:r>
            <a:endParaRPr lang="en-US" dirty="0"/>
          </a:p>
        </p:txBody>
      </p:sp>
      <p:sp>
        <p:nvSpPr>
          <p:cNvPr id="19" name="Content Placeholder 2"/>
          <p:cNvSpPr>
            <a:spLocks noGrp="1"/>
          </p:cNvSpPr>
          <p:nvPr>
            <p:ph idx="1"/>
          </p:nvPr>
        </p:nvSpPr>
        <p:spPr>
          <a:xfrm>
            <a:off x="3330576" y="2723175"/>
            <a:ext cx="5810250" cy="455406"/>
          </a:xfrm>
        </p:spPr>
        <p:txBody>
          <a:bodyPr anchor="b"/>
          <a:lstStyle>
            <a:lvl1pPr marL="0" indent="0">
              <a:buNone/>
              <a:defRPr sz="1800" b="0">
                <a:solidFill>
                  <a:schemeClr val="accent1"/>
                </a:solidFill>
              </a:defRPr>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pic>
        <p:nvPicPr>
          <p:cNvPr id="4" name="Picture 5" descr="PPT-02.png"/>
          <p:cNvPicPr>
            <a:picLocks noChangeAspect="1"/>
          </p:cNvPicPr>
          <p:nvPr userDrawn="1"/>
        </p:nvPicPr>
        <p:blipFill>
          <a:blip r:embed="rId2"/>
          <a:srcRect/>
          <a:stretch>
            <a:fillRect/>
          </a:stretch>
        </p:blipFill>
        <p:spPr bwMode="auto">
          <a:xfrm>
            <a:off x="-3175" y="0"/>
            <a:ext cx="3333750" cy="2603500"/>
          </a:xfrm>
          <a:prstGeom prst="rect">
            <a:avLst/>
          </a:prstGeom>
          <a:noFill/>
          <a:ln w="9525">
            <a:noFill/>
            <a:miter lim="800000"/>
            <a:headEnd/>
            <a:tailEnd/>
          </a:ln>
        </p:spPr>
      </p:pic>
      <p:sp>
        <p:nvSpPr>
          <p:cNvPr id="16" name="Title 1"/>
          <p:cNvSpPr>
            <a:spLocks noGrp="1"/>
          </p:cNvSpPr>
          <p:nvPr>
            <p:ph type="ctrTitle"/>
          </p:nvPr>
        </p:nvSpPr>
        <p:spPr>
          <a:xfrm>
            <a:off x="3330576" y="3275676"/>
            <a:ext cx="5810250" cy="2439961"/>
          </a:xfrm>
        </p:spPr>
        <p:txBody>
          <a:bodyPr anchor="t"/>
          <a:lstStyle>
            <a:lvl1pPr>
              <a:defRPr sz="3800">
                <a:solidFill>
                  <a:schemeClr val="accent4"/>
                </a:solidFill>
              </a:defRPr>
            </a:lvl1pPr>
          </a:lstStyle>
          <a:p>
            <a:r>
              <a:rPr lang="en-US"/>
              <a:t>Click to edit Master title style</a:t>
            </a:r>
            <a:endParaRPr lang="en-US" dirty="0"/>
          </a:p>
        </p:txBody>
      </p:sp>
      <p:sp>
        <p:nvSpPr>
          <p:cNvPr id="21" name="Content Placeholder 2"/>
          <p:cNvSpPr>
            <a:spLocks noGrp="1"/>
          </p:cNvSpPr>
          <p:nvPr>
            <p:ph idx="1"/>
          </p:nvPr>
        </p:nvSpPr>
        <p:spPr>
          <a:xfrm>
            <a:off x="3330576" y="2723175"/>
            <a:ext cx="5810250" cy="455406"/>
          </a:xfrm>
        </p:spPr>
        <p:txBody>
          <a:bodyPr anchor="b"/>
          <a:lstStyle>
            <a:lvl1pPr marL="0" indent="0">
              <a:buNone/>
              <a:defRPr sz="1800" b="0">
                <a:solidFill>
                  <a:schemeClr val="accent1"/>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footer_fresh.jpg"/>
          <p:cNvPicPr>
            <a:picLocks noChangeAspect="1"/>
          </p:cNvPicPr>
          <p:nvPr userDrawn="1"/>
        </p:nvPicPr>
        <p:blipFill>
          <a:blip r:embed="rId10"/>
          <a:srcRect/>
          <a:stretch>
            <a:fillRect/>
          </a:stretch>
        </p:blipFill>
        <p:spPr bwMode="auto">
          <a:xfrm>
            <a:off x="0" y="7031038"/>
            <a:ext cx="10058400" cy="741362"/>
          </a:xfrm>
          <a:prstGeom prst="rect">
            <a:avLst/>
          </a:prstGeom>
          <a:noFill/>
          <a:ln w="9525">
            <a:noFill/>
            <a:miter lim="800000"/>
            <a:headEnd/>
            <a:tailEnd/>
          </a:ln>
        </p:spPr>
      </p:pic>
      <p:sp>
        <p:nvSpPr>
          <p:cNvPr id="2" name="Title Placeholder 1"/>
          <p:cNvSpPr>
            <a:spLocks noGrp="1"/>
          </p:cNvSpPr>
          <p:nvPr>
            <p:ph type="title"/>
          </p:nvPr>
        </p:nvSpPr>
        <p:spPr>
          <a:xfrm>
            <a:off x="914400" y="-4763"/>
            <a:ext cx="7315200" cy="1125538"/>
          </a:xfrm>
          <a:prstGeom prst="rect">
            <a:avLst/>
          </a:prstGeom>
        </p:spPr>
        <p:txBody>
          <a:bodyPr vert="horz" lIns="0" tIns="0" rIns="101882"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914400" y="1587500"/>
            <a:ext cx="8229600" cy="5178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Slide Number Placeholder 5"/>
          <p:cNvSpPr>
            <a:spLocks noGrp="1"/>
          </p:cNvSpPr>
          <p:nvPr>
            <p:ph type="sldNum" sz="quarter" idx="4"/>
          </p:nvPr>
        </p:nvSpPr>
        <p:spPr>
          <a:xfrm>
            <a:off x="322263" y="7440613"/>
            <a:ext cx="33655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z="1000" b="1">
                <a:solidFill>
                  <a:schemeClr val="bg1"/>
                </a:solidFill>
              </a:defRPr>
            </a:lvl1pPr>
          </a:lstStyle>
          <a:p>
            <a:fld id="{293475E0-13FF-40D5-BE98-362ACE5086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4" r:id="rId2"/>
    <p:sldLayoutId id="2147483786" r:id="rId3"/>
    <p:sldLayoutId id="2147483787" r:id="rId4"/>
    <p:sldLayoutId id="2147483788" r:id="rId5"/>
    <p:sldLayoutId id="2147483789" r:id="rId6"/>
    <p:sldLayoutId id="2147483790" r:id="rId7"/>
    <p:sldLayoutId id="2147483791" r:id="rId8"/>
  </p:sldLayoutIdLst>
  <p:hf hdr="0" ftr="0" dt="0"/>
  <p:txStyles>
    <p:titleStyle>
      <a:lvl1pPr algn="l" defTabSz="508000" rtl="0" eaLnBrk="0" fontAlgn="base" hangingPunct="0">
        <a:spcBef>
          <a:spcPct val="0"/>
        </a:spcBef>
        <a:spcAft>
          <a:spcPct val="0"/>
        </a:spcAft>
        <a:defRPr sz="3000" b="1" kern="1200" spc="-111">
          <a:solidFill>
            <a:schemeClr val="tx2"/>
          </a:solidFill>
          <a:latin typeface="Times New Roman"/>
          <a:ea typeface="+mj-ea"/>
          <a:cs typeface="Times New Roman"/>
        </a:defRPr>
      </a:lvl1pPr>
      <a:lvl2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2pPr>
      <a:lvl3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3pPr>
      <a:lvl4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4pPr>
      <a:lvl5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5pPr>
      <a:lvl6pPr marL="4572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6pPr>
      <a:lvl7pPr marL="9144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7pPr>
      <a:lvl8pPr marL="13716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8pPr>
      <a:lvl9pPr marL="18288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9pPr>
    </p:titleStyle>
    <p:bodyStyle>
      <a:lvl1pPr marL="250825" indent="-250825" algn="l" defTabSz="508000" rtl="0" eaLnBrk="0" fontAlgn="base" hangingPunct="0">
        <a:lnSpc>
          <a:spcPct val="110000"/>
        </a:lnSpc>
        <a:spcBef>
          <a:spcPts val="1000"/>
        </a:spcBef>
        <a:spcAft>
          <a:spcPct val="0"/>
        </a:spcAft>
        <a:buSzPct val="80000"/>
        <a:buFont typeface="Arial" charset="0"/>
        <a:buChar char="•"/>
        <a:defRPr sz="2200" kern="1200">
          <a:solidFill>
            <a:schemeClr val="accent1"/>
          </a:solidFill>
          <a:latin typeface="+mn-lt"/>
          <a:ea typeface="+mn-ea"/>
          <a:cs typeface="+mn-cs"/>
        </a:defRPr>
      </a:lvl1pPr>
      <a:lvl2pPr marL="512763" indent="-260350" algn="l" defTabSz="508000" rtl="0" eaLnBrk="0" fontAlgn="base" hangingPunct="0">
        <a:lnSpc>
          <a:spcPct val="110000"/>
        </a:lnSpc>
        <a:spcBef>
          <a:spcPts val="1000"/>
        </a:spcBef>
        <a:spcAft>
          <a:spcPct val="0"/>
        </a:spcAft>
        <a:buSzPct val="80000"/>
        <a:buFont typeface="Arial" charset="0"/>
        <a:buChar char="–"/>
        <a:defRPr kern="1200">
          <a:solidFill>
            <a:schemeClr val="accent1"/>
          </a:solidFill>
          <a:latin typeface="+mn-lt"/>
          <a:ea typeface="+mn-ea"/>
          <a:cs typeface="+mn-cs"/>
        </a:defRPr>
      </a:lvl2pPr>
      <a:lvl3pPr marL="765175" indent="-252413" algn="l" defTabSz="508000" rtl="0" eaLnBrk="0" fontAlgn="base" hangingPunct="0">
        <a:lnSpc>
          <a:spcPct val="110000"/>
        </a:lnSpc>
        <a:spcBef>
          <a:spcPts val="1000"/>
        </a:spcBef>
        <a:spcAft>
          <a:spcPct val="0"/>
        </a:spcAft>
        <a:buSzPct val="80000"/>
        <a:buFont typeface="Arial" charset="0"/>
        <a:buChar char="•"/>
        <a:defRPr i="1" kern="1200">
          <a:solidFill>
            <a:schemeClr val="accent1"/>
          </a:solidFill>
          <a:latin typeface="+mn-lt"/>
          <a:ea typeface="+mn-ea"/>
          <a:cs typeface="+mn-cs"/>
        </a:defRPr>
      </a:lvl3pPr>
      <a:lvl4pPr marL="1016000" indent="-250825" algn="l" defTabSz="508000" rtl="0" eaLnBrk="0" fontAlgn="base" hangingPunct="0">
        <a:lnSpc>
          <a:spcPct val="110000"/>
        </a:lnSpc>
        <a:spcBef>
          <a:spcPts val="1000"/>
        </a:spcBef>
        <a:spcAft>
          <a:spcPct val="0"/>
        </a:spcAft>
        <a:buSzPct val="80000"/>
        <a:buFont typeface="Arial" charset="0"/>
        <a:buChar char="–"/>
        <a:defRPr kern="1200">
          <a:solidFill>
            <a:schemeClr val="accent1"/>
          </a:solidFill>
          <a:latin typeface="+mn-lt"/>
          <a:ea typeface="+mn-ea"/>
          <a:cs typeface="+mn-cs"/>
        </a:defRPr>
      </a:lvl4pPr>
      <a:lvl5pPr marL="1277938" indent="-260350" algn="l" defTabSz="508000" rtl="0" eaLnBrk="0" fontAlgn="base" hangingPunct="0">
        <a:lnSpc>
          <a:spcPct val="110000"/>
        </a:lnSpc>
        <a:spcBef>
          <a:spcPts val="1000"/>
        </a:spcBef>
        <a:spcAft>
          <a:spcPct val="0"/>
        </a:spcAft>
        <a:buSzPct val="80000"/>
        <a:buFont typeface="Arial" charset="0"/>
        <a:buChar char="»"/>
        <a:defRPr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700" y="2211388"/>
            <a:ext cx="5810250" cy="1554162"/>
          </a:xfrm>
        </p:spPr>
        <p:txBody>
          <a:bodyPr/>
          <a:lstStyle/>
          <a:p>
            <a:pPr defTabSz="509412" eaLnBrk="1" fontAlgn="auto" hangingPunct="1">
              <a:spcAft>
                <a:spcPts val="0"/>
              </a:spcAft>
              <a:defRPr/>
            </a:pPr>
            <a:r>
              <a:rPr lang="en-US" dirty="0"/>
              <a:t>Conflict Sensitivity in Emergency Programming</a:t>
            </a:r>
          </a:p>
        </p:txBody>
      </p:sp>
      <p:sp>
        <p:nvSpPr>
          <p:cNvPr id="11267" name="Subtitle 2"/>
          <p:cNvSpPr>
            <a:spLocks noGrp="1"/>
          </p:cNvSpPr>
          <p:nvPr>
            <p:ph type="subTitle" idx="1"/>
          </p:nvPr>
        </p:nvSpPr>
        <p:spPr>
          <a:xfrm>
            <a:off x="2700338" y="4360863"/>
            <a:ext cx="5810250" cy="1979612"/>
          </a:xfrm>
        </p:spPr>
        <p:txBody>
          <a:bodyPr/>
          <a:lstStyle/>
          <a:p>
            <a:pPr eaLnBrk="1" hangingPunct="1"/>
            <a:r>
              <a:rPr lang="en-US" altLang="en-US" dirty="0">
                <a:solidFill>
                  <a:srgbClr val="00B388"/>
                </a:solidFill>
              </a:rPr>
              <a:t>ONE-DAY WORKSHOP FOR PRACTITIONERS</a:t>
            </a:r>
          </a:p>
          <a:p>
            <a:pPr eaLnBrk="1" hangingPunct="1"/>
            <a:endParaRPr lang="en-US" altLang="en-US" dirty="0"/>
          </a:p>
          <a:p>
            <a:r>
              <a:rPr lang="en-US" sz="1400" dirty="0"/>
              <a:t>© 2015 Catholic Relief Services. All rights reserved.</a:t>
            </a:r>
          </a:p>
          <a:p>
            <a:r>
              <a:rPr lang="en-US" sz="1400" dirty="0"/>
              <a:t>Any “fair use” under US copyright law should contain appropriate citation and attribution to Catholic Relief Services.</a:t>
            </a: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Conflict Sensitivity</a:t>
            </a:r>
          </a:p>
        </p:txBody>
      </p:sp>
      <p:sp>
        <p:nvSpPr>
          <p:cNvPr id="24579" name="Content Placeholder 2"/>
          <p:cNvSpPr>
            <a:spLocks noGrp="1"/>
          </p:cNvSpPr>
          <p:nvPr>
            <p:ph idx="1"/>
          </p:nvPr>
        </p:nvSpPr>
        <p:spPr/>
        <p:txBody>
          <a:bodyPr/>
          <a:lstStyle/>
          <a:p>
            <a:pPr marL="0" indent="0" eaLnBrk="1" hangingPunct="1">
              <a:buFont typeface="Arial" charset="0"/>
              <a:buNone/>
            </a:pPr>
            <a:r>
              <a:rPr lang="en-US" altLang="en-US" dirty="0"/>
              <a:t>The ability of an organization to:</a:t>
            </a:r>
          </a:p>
          <a:p>
            <a:pPr marL="0" indent="0" eaLnBrk="1" hangingPunct="1">
              <a:buFont typeface="Arial" charset="0"/>
              <a:buNone/>
            </a:pPr>
            <a:r>
              <a:rPr lang="en-US" altLang="en-US" dirty="0"/>
              <a:t>1. </a:t>
            </a:r>
            <a:r>
              <a:rPr lang="en-US" altLang="en-US" u="sng" dirty="0"/>
              <a:t>Understand the context </a:t>
            </a:r>
            <a:r>
              <a:rPr lang="en-US" altLang="en-US" dirty="0"/>
              <a:t>it operates in.</a:t>
            </a:r>
          </a:p>
          <a:p>
            <a:pPr marL="0" indent="0" eaLnBrk="1" hangingPunct="1">
              <a:buFont typeface="Arial" charset="0"/>
              <a:buNone/>
            </a:pPr>
            <a:r>
              <a:rPr lang="en-US" altLang="en-US" dirty="0"/>
              <a:t>2. </a:t>
            </a:r>
            <a:r>
              <a:rPr lang="en-US" altLang="en-US" u="sng" dirty="0"/>
              <a:t>Understand the interaction</a:t>
            </a:r>
            <a:r>
              <a:rPr lang="en-US" altLang="en-US" dirty="0"/>
              <a:t> between its intervention and that context. </a:t>
            </a:r>
          </a:p>
          <a:p>
            <a:pPr marL="0" indent="0" eaLnBrk="1" hangingPunct="1">
              <a:buFont typeface="Arial" charset="0"/>
              <a:buNone/>
            </a:pPr>
            <a:r>
              <a:rPr lang="en-US" altLang="en-US" dirty="0"/>
              <a:t>3. Act upon this understanding in order to </a:t>
            </a:r>
            <a:r>
              <a:rPr lang="en-US" altLang="en-US" u="sng" dirty="0"/>
              <a:t>minimize negative impacts and maximize positive impacts</a:t>
            </a:r>
            <a:r>
              <a:rPr lang="en-US" altLang="en-US" dirty="0"/>
              <a:t> on conflict.</a:t>
            </a:r>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2286000" eaLnBrk="1" hangingPunct="1">
              <a:buNone/>
            </a:pPr>
            <a:r>
              <a:rPr lang="en-US" altLang="en-US" sz="2400" dirty="0"/>
              <a:t>—</a:t>
            </a:r>
            <a:r>
              <a:rPr lang="en-US" altLang="en-US" i="1" dirty="0"/>
              <a:t>Definition from the Conflict Sensitivity Consortium</a:t>
            </a:r>
          </a:p>
          <a:p>
            <a:pPr marL="0" indent="0" eaLnBrk="1" hangingPunct="1">
              <a:buFont typeface="Arial" charset="0"/>
              <a:buNone/>
            </a:pPr>
            <a:endParaRPr lang="en-US" altLang="en-US" dirty="0"/>
          </a:p>
        </p:txBody>
      </p:sp>
      <p:sp>
        <p:nvSpPr>
          <p:cNvPr id="4" name="Slide Number Placeholder 3"/>
          <p:cNvSpPr>
            <a:spLocks noGrp="1"/>
          </p:cNvSpPr>
          <p:nvPr>
            <p:ph type="sldNum" sz="quarter" idx="10"/>
          </p:nvPr>
        </p:nvSpPr>
        <p:spPr/>
        <p:txBody>
          <a:bodyPr/>
          <a:lstStyle/>
          <a:p>
            <a:fld id="{5D476542-4F86-4C10-9282-87809F7BAB9A}"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509412" eaLnBrk="1" fontAlgn="auto" hangingPunct="1">
              <a:spcAft>
                <a:spcPts val="0"/>
              </a:spcAft>
              <a:defRPr/>
            </a:pPr>
            <a:r>
              <a:rPr lang="en-US" dirty="0"/>
              <a:t>Do No Harm and the Relationship Framework</a:t>
            </a:r>
          </a:p>
        </p:txBody>
      </p:sp>
      <p:pic>
        <p:nvPicPr>
          <p:cNvPr id="26627" name="Content Placeholder 4"/>
          <p:cNvPicPr>
            <a:picLocks noGrp="1" noChangeAspect="1"/>
          </p:cNvPicPr>
          <p:nvPr>
            <p:ph idx="1"/>
          </p:nvPr>
        </p:nvPicPr>
        <p:blipFill>
          <a:blip r:embed="rId3"/>
          <a:srcRect/>
          <a:stretch>
            <a:fillRect/>
          </a:stretch>
        </p:blipFill>
        <p:spPr>
          <a:xfrm>
            <a:off x="490538" y="1270000"/>
            <a:ext cx="9055100" cy="4727575"/>
          </a:xfrm>
        </p:spPr>
      </p:pic>
      <p:sp>
        <p:nvSpPr>
          <p:cNvPr id="26628" name="Slide Number Placeholder 3"/>
          <p:cNvSpPr>
            <a:spLocks noGrp="1"/>
          </p:cNvSpPr>
          <p:nvPr>
            <p:ph type="sldNum" sz="quarter" idx="10"/>
          </p:nvPr>
        </p:nvSpPr>
        <p:spPr bwMode="auto">
          <a:noFill/>
          <a:ln>
            <a:miter lim="800000"/>
            <a:headEnd/>
            <a:tailEnd/>
          </a:ln>
        </p:spPr>
        <p:txBody>
          <a:bodyPr/>
          <a:lstStyle/>
          <a:p>
            <a:fld id="{ED397575-C745-43F0-88CF-53F6C7E22AEC}" type="slidenum">
              <a:rPr lang="en-US" altLang="en-US"/>
              <a:pPr/>
              <a:t>11</a:t>
            </a:fld>
            <a:endParaRPr lang="en-US" altLang="en-US"/>
          </a:p>
        </p:txBody>
      </p:sp>
      <p:sp>
        <p:nvSpPr>
          <p:cNvPr id="26629" name="TextBox 4"/>
          <p:cNvSpPr txBox="1">
            <a:spLocks noChangeArrowheads="1"/>
          </p:cNvSpPr>
          <p:nvPr/>
        </p:nvSpPr>
        <p:spPr bwMode="auto">
          <a:xfrm>
            <a:off x="1422399" y="6470650"/>
            <a:ext cx="7943273" cy="400050"/>
          </a:xfrm>
          <a:prstGeom prst="rect">
            <a:avLst/>
          </a:prstGeom>
          <a:noFill/>
          <a:ln w="9525">
            <a:noFill/>
            <a:miter lim="800000"/>
            <a:headEnd/>
            <a:tailEnd/>
          </a:ln>
        </p:spPr>
        <p:txBody>
          <a:bodyPr wrap="square">
            <a:spAutoFit/>
          </a:bodyPr>
          <a:lstStyle/>
          <a:p>
            <a:pPr algn="r"/>
            <a:r>
              <a:rPr lang="en-US" i="1" dirty="0"/>
              <a:t>Source: CDA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330575" y="3275013"/>
            <a:ext cx="5810250" cy="2439987"/>
          </a:xfrm>
        </p:spPr>
        <p:txBody>
          <a:bodyPr/>
          <a:lstStyle/>
          <a:p>
            <a:pPr eaLnBrk="1" hangingPunct="1">
              <a:defRPr/>
            </a:pPr>
            <a:r>
              <a:rPr lang="en-US" dirty="0"/>
              <a:t>Conflict Analysis Tools</a:t>
            </a:r>
          </a:p>
        </p:txBody>
      </p:sp>
      <p:sp>
        <p:nvSpPr>
          <p:cNvPr id="28675" name="Content Placeholder 7"/>
          <p:cNvSpPr>
            <a:spLocks noGrp="1"/>
          </p:cNvSpPr>
          <p:nvPr>
            <p:ph idx="1"/>
          </p:nvPr>
        </p:nvSpPr>
        <p:spPr>
          <a:xfrm>
            <a:off x="3330575" y="2722563"/>
            <a:ext cx="5810250" cy="455612"/>
          </a:xfrm>
        </p:spPr>
        <p:txBody>
          <a:bodyPr/>
          <a:lstStyle/>
          <a:p>
            <a:pPr eaLnBrk="1" hangingPunct="1"/>
            <a:r>
              <a:rPr lang="en-US" altLang="en-US"/>
              <a:t>Session Four:</a:t>
            </a:r>
          </a:p>
        </p:txBody>
      </p:sp>
      <p:sp>
        <p:nvSpPr>
          <p:cNvPr id="4" name="Slide Number Placeholder 3"/>
          <p:cNvSpPr>
            <a:spLocks noGrp="1"/>
          </p:cNvSpPr>
          <p:nvPr>
            <p:ph type="sldNum" sz="quarter" idx="4294967295"/>
          </p:nvPr>
        </p:nvSpPr>
        <p:spPr>
          <a:xfrm>
            <a:off x="0" y="7440613"/>
            <a:ext cx="336550" cy="228600"/>
          </a:xfrm>
        </p:spPr>
        <p:txBody>
          <a:bodyPr/>
          <a:lstStyle/>
          <a:p>
            <a:fld id="{5DEA1B65-A0C7-47E3-BBAD-26D52DE835B2}"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Conflict Analysis</a:t>
            </a:r>
          </a:p>
        </p:txBody>
      </p:sp>
      <p:graphicFrame>
        <p:nvGraphicFramePr>
          <p:cNvPr id="5" name="Content Placeholder 4"/>
          <p:cNvGraphicFramePr>
            <a:graphicFrameLocks noGrp="1"/>
          </p:cNvGraphicFramePr>
          <p:nvPr>
            <p:ph idx="1"/>
          </p:nvPr>
        </p:nvGraphicFramePr>
        <p:xfrm>
          <a:off x="914400" y="1587500"/>
          <a:ext cx="8229600" cy="517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0746696C-95A9-4F19-A413-970BDB4AC5CC}"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3 Ps: Problem, People, Process</a:t>
            </a:r>
          </a:p>
        </p:txBody>
      </p:sp>
      <p:sp>
        <p:nvSpPr>
          <p:cNvPr id="11" name="TextBox 10"/>
          <p:cNvSpPr txBox="1"/>
          <p:nvPr/>
        </p:nvSpPr>
        <p:spPr>
          <a:xfrm>
            <a:off x="2092959" y="1881505"/>
            <a:ext cx="787267" cy="4389120"/>
          </a:xfrm>
          <a:prstGeom prst="rect">
            <a:avLst/>
          </a:prstGeom>
          <a:noFill/>
        </p:spPr>
        <p:txBody>
          <a:bodyPr vert="wordArtVert">
            <a:spAutoFit/>
          </a:bodyPr>
          <a:lstStyle/>
          <a:p>
            <a:pPr>
              <a:defRPr/>
            </a:pPr>
            <a:r>
              <a:rPr lang="en-US" sz="3300" dirty="0">
                <a:solidFill>
                  <a:schemeClr val="bg1"/>
                </a:solidFill>
              </a:rPr>
              <a:t>PROFILE</a:t>
            </a:r>
          </a:p>
        </p:txBody>
      </p:sp>
      <p:pic>
        <p:nvPicPr>
          <p:cNvPr id="30724" name="Picture 6"/>
          <p:cNvPicPr>
            <a:picLocks noChangeAspect="1" noChangeArrowheads="1"/>
          </p:cNvPicPr>
          <p:nvPr/>
        </p:nvPicPr>
        <p:blipFill>
          <a:blip r:embed="rId2"/>
          <a:srcRect r="2324"/>
          <a:stretch>
            <a:fillRect/>
          </a:stretch>
        </p:blipFill>
        <p:spPr bwMode="auto">
          <a:xfrm>
            <a:off x="1177925" y="1893888"/>
            <a:ext cx="7411893" cy="3475037"/>
          </a:xfrm>
          <a:prstGeom prst="rect">
            <a:avLst/>
          </a:prstGeom>
          <a:noFill/>
          <a:ln w="9525">
            <a:noFill/>
            <a:miter lim="800000"/>
            <a:headEnd/>
            <a:tailEnd/>
          </a:ln>
        </p:spPr>
      </p:pic>
      <p:sp>
        <p:nvSpPr>
          <p:cNvPr id="30725" name="TextBox 1"/>
          <p:cNvSpPr txBox="1">
            <a:spLocks noChangeArrowheads="1"/>
          </p:cNvSpPr>
          <p:nvPr/>
        </p:nvSpPr>
        <p:spPr bwMode="auto">
          <a:xfrm>
            <a:off x="1422399" y="6270625"/>
            <a:ext cx="7749310" cy="400050"/>
          </a:xfrm>
          <a:prstGeom prst="rect">
            <a:avLst/>
          </a:prstGeom>
          <a:noFill/>
          <a:ln w="9525">
            <a:noFill/>
            <a:miter lim="800000"/>
            <a:headEnd/>
            <a:tailEnd/>
          </a:ln>
        </p:spPr>
        <p:txBody>
          <a:bodyPr wrap="square">
            <a:spAutoFit/>
          </a:bodyPr>
          <a:lstStyle/>
          <a:p>
            <a:pPr algn="r"/>
            <a:r>
              <a:rPr lang="en-US" dirty="0"/>
              <a:t>From </a:t>
            </a:r>
            <a:r>
              <a:rPr lang="en-US" i="1" dirty="0" err="1"/>
              <a:t>Peacebuilding</a:t>
            </a:r>
            <a:r>
              <a:rPr lang="en-US" i="1" dirty="0"/>
              <a:t>: A Caritas Training Manual </a:t>
            </a:r>
            <a:r>
              <a:rPr lang="en-US" dirty="0"/>
              <a:t>(2002)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Problem Tool: Conflict Tree</a:t>
            </a:r>
          </a:p>
        </p:txBody>
      </p:sp>
      <p:sp>
        <p:nvSpPr>
          <p:cNvPr id="4" name="Slide Number Placeholder 3"/>
          <p:cNvSpPr>
            <a:spLocks noGrp="1"/>
          </p:cNvSpPr>
          <p:nvPr>
            <p:ph type="sldNum" sz="quarter" idx="4294967295"/>
          </p:nvPr>
        </p:nvSpPr>
        <p:spPr>
          <a:xfrm>
            <a:off x="0" y="7440613"/>
            <a:ext cx="336550" cy="228600"/>
          </a:xfrm>
        </p:spPr>
        <p:txBody>
          <a:bodyPr/>
          <a:lstStyle/>
          <a:p>
            <a:fld id="{33A75E36-2C73-4798-AC93-17772074E624}" type="slidenum">
              <a:rPr lang="en-US"/>
              <a:pPr/>
              <a:t>15</a:t>
            </a:fld>
            <a:endParaRPr lang="en-US"/>
          </a:p>
        </p:txBody>
      </p:sp>
      <p:pic>
        <p:nvPicPr>
          <p:cNvPr id="31748" name="Content Placeholder 3"/>
          <p:cNvPicPr>
            <a:picLocks noChangeAspect="1"/>
          </p:cNvPicPr>
          <p:nvPr/>
        </p:nvPicPr>
        <p:blipFill>
          <a:blip r:embed="rId2"/>
          <a:srcRect/>
          <a:stretch>
            <a:fillRect/>
          </a:stretch>
        </p:blipFill>
        <p:spPr bwMode="auto">
          <a:xfrm>
            <a:off x="2879725" y="2414588"/>
            <a:ext cx="4298950" cy="4300537"/>
          </a:xfrm>
          <a:prstGeom prst="rect">
            <a:avLst/>
          </a:prstGeom>
          <a:noFill/>
          <a:ln w="9525">
            <a:noFill/>
            <a:miter lim="800000"/>
            <a:headEnd/>
            <a:tailEnd/>
          </a:ln>
        </p:spPr>
      </p:pic>
      <p:sp>
        <p:nvSpPr>
          <p:cNvPr id="6" name="TextBox 5"/>
          <p:cNvSpPr txBox="1"/>
          <p:nvPr/>
        </p:nvSpPr>
        <p:spPr>
          <a:xfrm>
            <a:off x="914400" y="5702300"/>
            <a:ext cx="2598738" cy="498475"/>
          </a:xfrm>
          <a:prstGeom prst="rect">
            <a:avLst/>
          </a:prstGeom>
          <a:noFill/>
        </p:spPr>
        <p:txBody>
          <a:bodyPr>
            <a:spAutoFit/>
          </a:bodyPr>
          <a:lstStyle/>
          <a:p>
            <a:pPr>
              <a:defRPr/>
            </a:pPr>
            <a:r>
              <a:rPr lang="en-US" sz="2640" b="1" dirty="0"/>
              <a:t>ROOT CAUSES</a:t>
            </a:r>
          </a:p>
        </p:txBody>
      </p:sp>
      <p:sp>
        <p:nvSpPr>
          <p:cNvPr id="7" name="TextBox 6"/>
          <p:cNvSpPr txBox="1"/>
          <p:nvPr/>
        </p:nvSpPr>
        <p:spPr>
          <a:xfrm>
            <a:off x="1646238" y="4283075"/>
            <a:ext cx="3203575" cy="498475"/>
          </a:xfrm>
          <a:prstGeom prst="rect">
            <a:avLst/>
          </a:prstGeom>
          <a:noFill/>
        </p:spPr>
        <p:txBody>
          <a:bodyPr>
            <a:spAutoFit/>
          </a:bodyPr>
          <a:lstStyle/>
          <a:p>
            <a:pPr>
              <a:defRPr/>
            </a:pPr>
            <a:r>
              <a:rPr lang="en-US" sz="2640" b="1" dirty="0"/>
              <a:t>CONFLICT DRIVERS </a:t>
            </a:r>
          </a:p>
        </p:txBody>
      </p:sp>
      <p:sp>
        <p:nvSpPr>
          <p:cNvPr id="8" name="TextBox 7"/>
          <p:cNvSpPr txBox="1"/>
          <p:nvPr/>
        </p:nvSpPr>
        <p:spPr>
          <a:xfrm>
            <a:off x="2044700" y="2757488"/>
            <a:ext cx="2527300" cy="500062"/>
          </a:xfrm>
          <a:prstGeom prst="rect">
            <a:avLst/>
          </a:prstGeom>
          <a:noFill/>
        </p:spPr>
        <p:txBody>
          <a:bodyPr>
            <a:spAutoFit/>
          </a:bodyPr>
          <a:lstStyle/>
          <a:p>
            <a:pPr>
              <a:defRPr/>
            </a:pPr>
            <a:r>
              <a:rPr lang="en-US" sz="2640" b="1" dirty="0"/>
              <a:t>EFFECTS</a:t>
            </a:r>
          </a:p>
        </p:txBody>
      </p:sp>
      <p:sp>
        <p:nvSpPr>
          <p:cNvPr id="9" name="TextBox 8"/>
          <p:cNvSpPr txBox="1"/>
          <p:nvPr/>
        </p:nvSpPr>
        <p:spPr>
          <a:xfrm>
            <a:off x="6627813" y="3786188"/>
            <a:ext cx="3203575" cy="498475"/>
          </a:xfrm>
          <a:prstGeom prst="rect">
            <a:avLst/>
          </a:prstGeom>
          <a:noFill/>
        </p:spPr>
        <p:txBody>
          <a:bodyPr>
            <a:spAutoFit/>
          </a:bodyPr>
          <a:lstStyle/>
          <a:p>
            <a:pPr>
              <a:defRPr/>
            </a:pPr>
            <a:r>
              <a:rPr lang="en-US" sz="2640" b="1" dirty="0"/>
              <a:t>CONFLICT TRIGGERS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People Tool: Bubble Diagram</a:t>
            </a:r>
          </a:p>
        </p:txBody>
      </p:sp>
      <p:sp>
        <p:nvSpPr>
          <p:cNvPr id="4" name="Slide Number Placeholder 3"/>
          <p:cNvSpPr>
            <a:spLocks noGrp="1"/>
          </p:cNvSpPr>
          <p:nvPr>
            <p:ph type="sldNum" sz="quarter" idx="4294967295"/>
          </p:nvPr>
        </p:nvSpPr>
        <p:spPr>
          <a:xfrm>
            <a:off x="0" y="7440613"/>
            <a:ext cx="336550" cy="228600"/>
          </a:xfrm>
        </p:spPr>
        <p:txBody>
          <a:bodyPr/>
          <a:lstStyle/>
          <a:p>
            <a:fld id="{20918BAA-2703-4A70-8DD9-BF912569D75B}" type="slidenum">
              <a:rPr lang="en-US"/>
              <a:pPr/>
              <a:t>16</a:t>
            </a:fld>
            <a:endParaRPr lang="en-US"/>
          </a:p>
        </p:txBody>
      </p:sp>
      <p:pic>
        <p:nvPicPr>
          <p:cNvPr id="32772" name="Picture 5"/>
          <p:cNvPicPr>
            <a:picLocks noChangeAspect="1"/>
          </p:cNvPicPr>
          <p:nvPr/>
        </p:nvPicPr>
        <p:blipFill>
          <a:blip r:embed="rId3"/>
          <a:srcRect/>
          <a:stretch>
            <a:fillRect/>
          </a:stretch>
        </p:blipFill>
        <p:spPr bwMode="auto">
          <a:xfrm>
            <a:off x="336550" y="1622425"/>
            <a:ext cx="4546600" cy="4572000"/>
          </a:xfrm>
          <a:prstGeom prst="rect">
            <a:avLst/>
          </a:prstGeom>
          <a:noFill/>
          <a:ln w="9525">
            <a:noFill/>
            <a:miter lim="800000"/>
            <a:headEnd/>
            <a:tailEnd/>
          </a:ln>
        </p:spPr>
      </p:pic>
      <p:pic>
        <p:nvPicPr>
          <p:cNvPr id="32773" name="Content Placeholder 3" descr="Parties prenantes.jpg"/>
          <p:cNvPicPr>
            <a:picLocks noChangeAspect="1"/>
          </p:cNvPicPr>
          <p:nvPr/>
        </p:nvPicPr>
        <p:blipFill>
          <a:blip r:embed="rId4"/>
          <a:srcRect l="771" t="-468" r="-877" b="702"/>
          <a:stretch>
            <a:fillRect/>
          </a:stretch>
        </p:blipFill>
        <p:spPr bwMode="auto">
          <a:xfrm>
            <a:off x="5222875" y="1295400"/>
            <a:ext cx="3948834" cy="52484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Process Tool: Dividers &amp; Connectors</a:t>
            </a:r>
            <a:endParaRPr lang="en-US" dirty="0">
              <a:solidFill>
                <a:schemeClr val="accent4"/>
              </a:solidFill>
            </a:endParaRPr>
          </a:p>
        </p:txBody>
      </p:sp>
      <p:graphicFrame>
        <p:nvGraphicFramePr>
          <p:cNvPr id="4" name="Content Placeholder 3"/>
          <p:cNvGraphicFramePr>
            <a:graphicFrameLocks noGrp="1"/>
          </p:cNvGraphicFramePr>
          <p:nvPr>
            <p:ph idx="1"/>
          </p:nvPr>
        </p:nvGraphicFramePr>
        <p:xfrm>
          <a:off x="604838" y="1828800"/>
          <a:ext cx="8845551" cy="4292602"/>
        </p:xfrm>
        <a:graphic>
          <a:graphicData uri="http://schemas.openxmlformats.org/drawingml/2006/table">
            <a:tbl>
              <a:tblPr firstRow="1" bandRow="1">
                <a:tableStyleId>{F5AB1C69-6EDB-4FF4-983F-18BD219EF322}</a:tableStyleId>
              </a:tblPr>
              <a:tblGrid>
                <a:gridCol w="2948517">
                  <a:extLst>
                    <a:ext uri="{9D8B030D-6E8A-4147-A177-3AD203B41FA5}">
                      <a16:colId xmlns:a16="http://schemas.microsoft.com/office/drawing/2014/main" val="20000"/>
                    </a:ext>
                  </a:extLst>
                </a:gridCol>
                <a:gridCol w="2948517">
                  <a:extLst>
                    <a:ext uri="{9D8B030D-6E8A-4147-A177-3AD203B41FA5}">
                      <a16:colId xmlns:a16="http://schemas.microsoft.com/office/drawing/2014/main" val="20001"/>
                    </a:ext>
                  </a:extLst>
                </a:gridCol>
                <a:gridCol w="2948517">
                  <a:extLst>
                    <a:ext uri="{9D8B030D-6E8A-4147-A177-3AD203B41FA5}">
                      <a16:colId xmlns:a16="http://schemas.microsoft.com/office/drawing/2014/main" val="20002"/>
                    </a:ext>
                  </a:extLst>
                </a:gridCol>
              </a:tblGrid>
              <a:tr h="435967">
                <a:tc>
                  <a:txBody>
                    <a:bodyPr/>
                    <a:lstStyle/>
                    <a:p>
                      <a:r>
                        <a:rPr lang="en-US" sz="2200" dirty="0"/>
                        <a:t>Category</a:t>
                      </a:r>
                    </a:p>
                  </a:txBody>
                  <a:tcPr marL="100573" marR="100573" marT="50304" marB="50304"/>
                </a:tc>
                <a:tc>
                  <a:txBody>
                    <a:bodyPr/>
                    <a:lstStyle/>
                    <a:p>
                      <a:r>
                        <a:rPr lang="en-US" sz="2200" dirty="0"/>
                        <a:t>Dividers</a:t>
                      </a:r>
                    </a:p>
                  </a:txBody>
                  <a:tcPr marL="100573" marR="100573" marT="50304" marB="50304"/>
                </a:tc>
                <a:tc>
                  <a:txBody>
                    <a:bodyPr/>
                    <a:lstStyle/>
                    <a:p>
                      <a:r>
                        <a:rPr lang="en-US" sz="2200" dirty="0"/>
                        <a:t>Connectors</a:t>
                      </a:r>
                      <a:endParaRPr lang="en-US" sz="2200" dirty="0">
                        <a:solidFill>
                          <a:schemeClr val="accent4"/>
                        </a:solidFill>
                      </a:endParaRPr>
                    </a:p>
                  </a:txBody>
                  <a:tcPr marL="100573" marR="100573" marT="50304" marB="50304"/>
                </a:tc>
                <a:extLst>
                  <a:ext uri="{0D108BD9-81ED-4DB2-BD59-A6C34878D82A}">
                    <a16:rowId xmlns:a16="http://schemas.microsoft.com/office/drawing/2014/main" val="10000"/>
                  </a:ext>
                </a:extLst>
              </a:tr>
              <a:tr h="771327">
                <a:tc>
                  <a:txBody>
                    <a:bodyPr/>
                    <a:lstStyle/>
                    <a:p>
                      <a:r>
                        <a:rPr lang="en-US" sz="2200" dirty="0"/>
                        <a:t>Systems</a:t>
                      </a:r>
                      <a:r>
                        <a:rPr lang="en-US" sz="2200" baseline="0" dirty="0"/>
                        <a:t> &amp; Institutions</a:t>
                      </a:r>
                    </a:p>
                    <a:p>
                      <a:endParaRPr lang="en-US" sz="220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1"/>
                  </a:ext>
                </a:extLst>
              </a:tr>
              <a:tr h="771327">
                <a:tc>
                  <a:txBody>
                    <a:bodyPr/>
                    <a:lstStyle/>
                    <a:p>
                      <a:r>
                        <a:rPr lang="en-US" sz="2200" dirty="0"/>
                        <a:t>Attitudes &amp;</a:t>
                      </a:r>
                      <a:r>
                        <a:rPr lang="en-US" sz="2200" baseline="0" dirty="0"/>
                        <a:t> Actions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2"/>
                  </a:ext>
                </a:extLst>
              </a:tr>
              <a:tr h="771327">
                <a:tc>
                  <a:txBody>
                    <a:bodyPr/>
                    <a:lstStyle/>
                    <a:p>
                      <a:r>
                        <a:rPr lang="en-US" sz="2200" baseline="0" dirty="0"/>
                        <a:t>Values &amp; Interests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3"/>
                  </a:ext>
                </a:extLst>
              </a:tr>
              <a:tr h="771327">
                <a:tc>
                  <a:txBody>
                    <a:bodyPr/>
                    <a:lstStyle/>
                    <a:p>
                      <a:r>
                        <a:rPr lang="en-US" sz="2200" baseline="0" dirty="0"/>
                        <a:t>Experiences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4"/>
                  </a:ext>
                </a:extLst>
              </a:tr>
              <a:tr h="771327">
                <a:tc>
                  <a:txBody>
                    <a:bodyPr/>
                    <a:lstStyle/>
                    <a:p>
                      <a:r>
                        <a:rPr lang="en-US" sz="2200" baseline="0" dirty="0"/>
                        <a:t>Symbols &amp; Occasions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5"/>
                  </a:ext>
                </a:extLst>
              </a:tr>
            </a:tbl>
          </a:graphicData>
        </a:graphic>
      </p:graphicFrame>
      <p:sp>
        <p:nvSpPr>
          <p:cNvPr id="34849" name="TextBox 4"/>
          <p:cNvSpPr txBox="1">
            <a:spLocks noChangeArrowheads="1"/>
          </p:cNvSpPr>
          <p:nvPr/>
        </p:nvSpPr>
        <p:spPr bwMode="auto">
          <a:xfrm>
            <a:off x="1422400" y="6470650"/>
            <a:ext cx="8027989" cy="400050"/>
          </a:xfrm>
          <a:prstGeom prst="rect">
            <a:avLst/>
          </a:prstGeom>
          <a:noFill/>
          <a:ln w="9525">
            <a:noFill/>
            <a:miter lim="800000"/>
            <a:headEnd/>
            <a:tailEnd/>
          </a:ln>
        </p:spPr>
        <p:txBody>
          <a:bodyPr wrap="square">
            <a:spAutoFit/>
          </a:bodyPr>
          <a:lstStyle/>
          <a:p>
            <a:pPr algn="r"/>
            <a:r>
              <a:rPr lang="en-US" dirty="0"/>
              <a:t>Adapted from CDA’s Do No Harm materials </a:t>
            </a:r>
            <a:r>
              <a:rPr lang="en-US" i="1" dirty="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30575" y="3275013"/>
            <a:ext cx="5810250" cy="2439987"/>
          </a:xfrm>
        </p:spPr>
        <p:txBody>
          <a:bodyPr/>
          <a:lstStyle/>
          <a:p>
            <a:pPr>
              <a:defRPr/>
            </a:pPr>
            <a:r>
              <a:rPr lang="en-US" dirty="0"/>
              <a:t>Applying Conflict Sensitivity</a:t>
            </a:r>
          </a:p>
        </p:txBody>
      </p:sp>
      <p:sp>
        <p:nvSpPr>
          <p:cNvPr id="36867" name="Content Placeholder 5"/>
          <p:cNvSpPr>
            <a:spLocks noGrp="1"/>
          </p:cNvSpPr>
          <p:nvPr>
            <p:ph idx="1"/>
          </p:nvPr>
        </p:nvSpPr>
        <p:spPr>
          <a:xfrm>
            <a:off x="3330575" y="2722563"/>
            <a:ext cx="5810250" cy="455612"/>
          </a:xfrm>
        </p:spPr>
        <p:txBody>
          <a:bodyPr/>
          <a:lstStyle/>
          <a:p>
            <a:r>
              <a:rPr lang="en-US" altLang="en-US"/>
              <a:t>Session Five:</a:t>
            </a:r>
          </a:p>
        </p:txBody>
      </p:sp>
      <p:sp>
        <p:nvSpPr>
          <p:cNvPr id="4" name="Slide Number Placeholder 3"/>
          <p:cNvSpPr>
            <a:spLocks noGrp="1"/>
          </p:cNvSpPr>
          <p:nvPr>
            <p:ph type="sldNum" sz="quarter" idx="4294967295"/>
          </p:nvPr>
        </p:nvSpPr>
        <p:spPr>
          <a:xfrm>
            <a:off x="0" y="7440613"/>
            <a:ext cx="336550" cy="228600"/>
          </a:xfrm>
        </p:spPr>
        <p:txBody>
          <a:bodyPr/>
          <a:lstStyle/>
          <a:p>
            <a:fld id="{6D7F9D28-4770-4A29-B37A-BBC72F91FDD7}"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509412" eaLnBrk="1" fontAlgn="auto" hangingPunct="1">
              <a:spcAft>
                <a:spcPts val="0"/>
              </a:spcAft>
              <a:defRPr/>
            </a:pPr>
            <a:r>
              <a:rPr lang="en-US" dirty="0"/>
              <a:t>Conflict Sensitivity in Our Work</a:t>
            </a:r>
          </a:p>
        </p:txBody>
      </p:sp>
      <p:graphicFrame>
        <p:nvGraphicFramePr>
          <p:cNvPr id="4" name="Content Placeholder 3"/>
          <p:cNvGraphicFramePr>
            <a:graphicFrameLocks noGrp="1"/>
          </p:cNvGraphicFramePr>
          <p:nvPr>
            <p:ph idx="1"/>
          </p:nvPr>
        </p:nvGraphicFramePr>
        <p:xfrm>
          <a:off x="914400" y="1587500"/>
          <a:ext cx="8229600"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Slide Number Placeholder 3"/>
          <p:cNvSpPr>
            <a:spLocks noGrp="1"/>
          </p:cNvSpPr>
          <p:nvPr>
            <p:ph type="sldNum" sz="quarter" idx="10"/>
          </p:nvPr>
        </p:nvSpPr>
        <p:spPr bwMode="auto">
          <a:noFill/>
          <a:ln>
            <a:miter lim="800000"/>
            <a:headEnd/>
            <a:tailEnd/>
          </a:ln>
        </p:spPr>
        <p:txBody>
          <a:bodyPr/>
          <a:lstStyle/>
          <a:p>
            <a:fld id="{4B4D106A-7AAC-4DBB-8857-5544D7AFC12D}"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575" y="3275013"/>
            <a:ext cx="5810250" cy="2439987"/>
          </a:xfrm>
        </p:spPr>
        <p:txBody>
          <a:bodyPr/>
          <a:lstStyle/>
          <a:p>
            <a:pPr>
              <a:defRPr/>
            </a:pPr>
            <a:r>
              <a:rPr lang="en-US" dirty="0"/>
              <a:t>Welcome and Overview</a:t>
            </a:r>
          </a:p>
        </p:txBody>
      </p:sp>
      <p:sp>
        <p:nvSpPr>
          <p:cNvPr id="12291" name="Content Placeholder 2"/>
          <p:cNvSpPr>
            <a:spLocks noGrp="1"/>
          </p:cNvSpPr>
          <p:nvPr>
            <p:ph idx="1"/>
          </p:nvPr>
        </p:nvSpPr>
        <p:spPr>
          <a:xfrm>
            <a:off x="3330575" y="2722563"/>
            <a:ext cx="5810250" cy="455612"/>
          </a:xfrm>
        </p:spPr>
        <p:txBody>
          <a:bodyPr/>
          <a:lstStyle/>
          <a:p>
            <a:r>
              <a:rPr lang="en-US" altLang="en-US"/>
              <a:t>Session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Workshop Objectives</a:t>
            </a:r>
          </a:p>
        </p:txBody>
      </p:sp>
      <p:sp>
        <p:nvSpPr>
          <p:cNvPr id="5" name="Content Placeholder 4"/>
          <p:cNvSpPr>
            <a:spLocks noGrp="1"/>
          </p:cNvSpPr>
          <p:nvPr>
            <p:ph idx="1"/>
          </p:nvPr>
        </p:nvSpPr>
        <p:spPr/>
        <p:txBody>
          <a:bodyPr/>
          <a:lstStyle/>
          <a:p>
            <a:pPr>
              <a:buFont typeface="Arial" panose="020B0604020202020204" pitchFamily="34" charset="0"/>
              <a:buChar char="•"/>
              <a:defRPr/>
            </a:pPr>
            <a:r>
              <a:rPr lang="en-US" dirty="0"/>
              <a:t>Participants understand the ways in which humanitarian programming interacts with conflict dynamics. </a:t>
            </a:r>
          </a:p>
          <a:p>
            <a:pPr>
              <a:buFont typeface="Arial" panose="020B0604020202020204" pitchFamily="34" charset="0"/>
              <a:buChar char="•"/>
              <a:defRPr/>
            </a:pPr>
            <a:r>
              <a:rPr lang="en-US" dirty="0"/>
              <a:t>Participants recognize the importance of conflict sensitivity in humanitarian programming.</a:t>
            </a:r>
          </a:p>
          <a:p>
            <a:pPr>
              <a:buFont typeface="Arial" panose="020B0604020202020204" pitchFamily="34" charset="0"/>
              <a:buChar char="•"/>
              <a:defRPr/>
            </a:pPr>
            <a:r>
              <a:rPr lang="en-US" dirty="0"/>
              <a:t>Participants become familiar with key analysis tools and planning considerations to integrate conflict sensitivity into programming. </a:t>
            </a:r>
          </a:p>
          <a:p>
            <a:pPr marL="0" indent="0">
              <a:buFont typeface="Arial" panose="020B0604020202020204"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575" y="3275013"/>
            <a:ext cx="5810250" cy="2439987"/>
          </a:xfrm>
        </p:spPr>
        <p:txBody>
          <a:bodyPr/>
          <a:lstStyle/>
          <a:p>
            <a:pPr>
              <a:defRPr/>
            </a:pPr>
            <a:r>
              <a:rPr lang="en-US" dirty="0"/>
              <a:t>Role Play</a:t>
            </a:r>
          </a:p>
        </p:txBody>
      </p:sp>
      <p:sp>
        <p:nvSpPr>
          <p:cNvPr id="14339" name="Content Placeholder 3"/>
          <p:cNvSpPr>
            <a:spLocks noGrp="1"/>
          </p:cNvSpPr>
          <p:nvPr>
            <p:ph idx="1"/>
          </p:nvPr>
        </p:nvSpPr>
        <p:spPr>
          <a:xfrm>
            <a:off x="3330575" y="2722563"/>
            <a:ext cx="5810250" cy="455612"/>
          </a:xfrm>
        </p:spPr>
        <p:txBody>
          <a:bodyPr/>
          <a:lstStyle/>
          <a:p>
            <a:r>
              <a:rPr lang="en-US" altLang="en-US"/>
              <a:t>Session Two: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a:t>Shorkha</a:t>
            </a:r>
            <a:r>
              <a:rPr lang="en-US" dirty="0"/>
              <a:t> &amp; </a:t>
            </a:r>
            <a:r>
              <a:rPr lang="en-US" dirty="0" err="1"/>
              <a:t>Lamdang</a:t>
            </a:r>
            <a:endParaRPr lang="en-US" dirty="0"/>
          </a:p>
        </p:txBody>
      </p:sp>
      <p:graphicFrame>
        <p:nvGraphicFramePr>
          <p:cNvPr id="6" name="Content Placeholder 5"/>
          <p:cNvGraphicFramePr>
            <a:graphicFrameLocks noGrp="1"/>
          </p:cNvGraphicFramePr>
          <p:nvPr>
            <p:ph idx="1"/>
          </p:nvPr>
        </p:nvGraphicFramePr>
        <p:xfrm>
          <a:off x="914400" y="1587500"/>
          <a:ext cx="8229600" cy="49990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6265">
                <a:tc>
                  <a:txBody>
                    <a:bodyPr/>
                    <a:lstStyle/>
                    <a:p>
                      <a:r>
                        <a:rPr lang="en-US" sz="2000" dirty="0" err="1"/>
                        <a:t>Shorkha</a:t>
                      </a:r>
                      <a:r>
                        <a:rPr lang="en-US" sz="2000" dirty="0"/>
                        <a:t> District</a:t>
                      </a:r>
                    </a:p>
                  </a:txBody>
                  <a:tcPr marT="45723" marB="45723"/>
                </a:tc>
                <a:tc>
                  <a:txBody>
                    <a:bodyPr/>
                    <a:lstStyle/>
                    <a:p>
                      <a:r>
                        <a:rPr lang="en-US" sz="2000" dirty="0" err="1"/>
                        <a:t>Lamdang</a:t>
                      </a:r>
                      <a:r>
                        <a:rPr lang="en-US" sz="2000" dirty="0"/>
                        <a:t> District</a:t>
                      </a:r>
                    </a:p>
                  </a:txBody>
                  <a:tcPr marT="45723" marB="45723"/>
                </a:tc>
                <a:extLst>
                  <a:ext uri="{0D108BD9-81ED-4DB2-BD59-A6C34878D82A}">
                    <a16:rowId xmlns:a16="http://schemas.microsoft.com/office/drawing/2014/main" val="10000"/>
                  </a:ext>
                </a:extLst>
              </a:tr>
              <a:tr h="701085">
                <a:tc>
                  <a:txBody>
                    <a:bodyPr/>
                    <a:lstStyle/>
                    <a:p>
                      <a:r>
                        <a:rPr lang="en-US" sz="2000" dirty="0"/>
                        <a:t>Most</a:t>
                      </a:r>
                      <a:r>
                        <a:rPr lang="en-US" sz="2000" baseline="0" dirty="0"/>
                        <a:t> people live in remote rural villages</a:t>
                      </a:r>
                      <a:endParaRPr lang="en-US" sz="2000" dirty="0"/>
                    </a:p>
                  </a:txBody>
                  <a:tcPr marT="45723" marB="45723"/>
                </a:tc>
                <a:tc>
                  <a:txBody>
                    <a:bodyPr/>
                    <a:lstStyle/>
                    <a:p>
                      <a:r>
                        <a:rPr lang="en-US" sz="2000" dirty="0"/>
                        <a:t>Most</a:t>
                      </a:r>
                      <a:r>
                        <a:rPr lang="en-US" sz="2000" baseline="0" dirty="0"/>
                        <a:t> people live in remote rural villages</a:t>
                      </a:r>
                      <a:endParaRPr lang="en-US" sz="2000" dirty="0"/>
                    </a:p>
                  </a:txBody>
                  <a:tcPr marT="45723" marB="45723"/>
                </a:tc>
                <a:extLst>
                  <a:ext uri="{0D108BD9-81ED-4DB2-BD59-A6C34878D82A}">
                    <a16:rowId xmlns:a16="http://schemas.microsoft.com/office/drawing/2014/main" val="10001"/>
                  </a:ext>
                </a:extLst>
              </a:tr>
              <a:tr h="396265">
                <a:tc>
                  <a:txBody>
                    <a:bodyPr/>
                    <a:lstStyle/>
                    <a:p>
                      <a:r>
                        <a:rPr lang="en-US" sz="2000" dirty="0"/>
                        <a:t>Larger</a:t>
                      </a:r>
                      <a:r>
                        <a:rPr lang="en-US" sz="2000" baseline="0" dirty="0"/>
                        <a:t> population</a:t>
                      </a:r>
                      <a:endParaRPr lang="en-US" sz="2000" dirty="0"/>
                    </a:p>
                  </a:txBody>
                  <a:tcPr marT="45723" marB="45723"/>
                </a:tc>
                <a:tc>
                  <a:txBody>
                    <a:bodyPr/>
                    <a:lstStyle/>
                    <a:p>
                      <a:r>
                        <a:rPr lang="en-US" sz="2000" dirty="0"/>
                        <a:t>Smaller population</a:t>
                      </a:r>
                    </a:p>
                  </a:txBody>
                  <a:tcPr marT="45723" marB="45723"/>
                </a:tc>
                <a:extLst>
                  <a:ext uri="{0D108BD9-81ED-4DB2-BD59-A6C34878D82A}">
                    <a16:rowId xmlns:a16="http://schemas.microsoft.com/office/drawing/2014/main" val="10002"/>
                  </a:ext>
                </a:extLst>
              </a:tr>
              <a:tr h="396265">
                <a:tc>
                  <a:txBody>
                    <a:bodyPr/>
                    <a:lstStyle/>
                    <a:p>
                      <a:r>
                        <a:rPr lang="en-US" sz="2000" dirty="0"/>
                        <a:t>Capital is </a:t>
                      </a:r>
                      <a:r>
                        <a:rPr lang="en-US" sz="2000" dirty="0" err="1"/>
                        <a:t>Shorkha</a:t>
                      </a:r>
                      <a:r>
                        <a:rPr lang="en-US" sz="2000" baseline="0" dirty="0"/>
                        <a:t> City</a:t>
                      </a:r>
                      <a:endParaRPr lang="en-US" sz="2000" dirty="0"/>
                    </a:p>
                  </a:txBody>
                  <a:tcPr marT="45723" marB="45723"/>
                </a:tc>
                <a:tc>
                  <a:txBody>
                    <a:bodyPr/>
                    <a:lstStyle/>
                    <a:p>
                      <a:r>
                        <a:rPr lang="en-US" sz="2000" dirty="0"/>
                        <a:t>Capital</a:t>
                      </a:r>
                      <a:r>
                        <a:rPr lang="en-US" sz="2000" baseline="0" dirty="0"/>
                        <a:t> is </a:t>
                      </a:r>
                      <a:r>
                        <a:rPr lang="en-US" sz="2000" baseline="0" dirty="0" err="1"/>
                        <a:t>Lamdang</a:t>
                      </a:r>
                      <a:r>
                        <a:rPr lang="en-US" sz="2000" baseline="0" dirty="0"/>
                        <a:t> Town</a:t>
                      </a:r>
                      <a:endParaRPr lang="en-US" sz="2000" dirty="0"/>
                    </a:p>
                  </a:txBody>
                  <a:tcPr marT="45723" marB="45723"/>
                </a:tc>
                <a:extLst>
                  <a:ext uri="{0D108BD9-81ED-4DB2-BD59-A6C34878D82A}">
                    <a16:rowId xmlns:a16="http://schemas.microsoft.com/office/drawing/2014/main" val="10003"/>
                  </a:ext>
                </a:extLst>
              </a:tr>
              <a:tr h="1005904">
                <a:tc>
                  <a:txBody>
                    <a:bodyPr/>
                    <a:lstStyle/>
                    <a:p>
                      <a:r>
                        <a:rPr lang="en-US" sz="2000" dirty="0"/>
                        <a:t>Located on a river; connected national</a:t>
                      </a:r>
                      <a:r>
                        <a:rPr lang="en-US" sz="2000" baseline="0" dirty="0"/>
                        <a:t> industry and commerce</a:t>
                      </a:r>
                      <a:endParaRPr lang="en-US" sz="2000" dirty="0"/>
                    </a:p>
                  </a:txBody>
                  <a:tcPr marT="45723" marB="45723"/>
                </a:tc>
                <a:tc>
                  <a:txBody>
                    <a:bodyPr/>
                    <a:lstStyle/>
                    <a:p>
                      <a:r>
                        <a:rPr lang="en-US" sz="2000" dirty="0"/>
                        <a:t>High</a:t>
                      </a:r>
                      <a:r>
                        <a:rPr lang="en-US" sz="2000" baseline="0" dirty="0"/>
                        <a:t> agricultural productivity; hub of regional commerce, but poor transportation system</a:t>
                      </a:r>
                      <a:endParaRPr lang="en-US" sz="2000" dirty="0"/>
                    </a:p>
                  </a:txBody>
                  <a:tcPr marT="45723" marB="45723"/>
                </a:tc>
                <a:extLst>
                  <a:ext uri="{0D108BD9-81ED-4DB2-BD59-A6C34878D82A}">
                    <a16:rowId xmlns:a16="http://schemas.microsoft.com/office/drawing/2014/main" val="10004"/>
                  </a:ext>
                </a:extLst>
              </a:tr>
              <a:tr h="396265">
                <a:tc>
                  <a:txBody>
                    <a:bodyPr/>
                    <a:lstStyle/>
                    <a:p>
                      <a:r>
                        <a:rPr lang="en-US" sz="2000" dirty="0"/>
                        <a:t>Has a university</a:t>
                      </a:r>
                    </a:p>
                  </a:txBody>
                  <a:tcPr marT="45723" marB="45723"/>
                </a:tc>
                <a:tc>
                  <a:txBody>
                    <a:bodyPr/>
                    <a:lstStyle/>
                    <a:p>
                      <a:r>
                        <a:rPr lang="en-US" sz="2000" dirty="0"/>
                        <a:t>No university;</a:t>
                      </a:r>
                      <a:r>
                        <a:rPr lang="en-US" sz="2000" baseline="0" dirty="0"/>
                        <a:t> students go to </a:t>
                      </a:r>
                      <a:r>
                        <a:rPr lang="en-US" sz="2000" baseline="0" dirty="0" err="1"/>
                        <a:t>Shorkha</a:t>
                      </a:r>
                      <a:endParaRPr lang="en-US" sz="2000" dirty="0"/>
                    </a:p>
                  </a:txBody>
                  <a:tcPr marT="45723" marB="45723"/>
                </a:tc>
                <a:extLst>
                  <a:ext uri="{0D108BD9-81ED-4DB2-BD59-A6C34878D82A}">
                    <a16:rowId xmlns:a16="http://schemas.microsoft.com/office/drawing/2014/main" val="10005"/>
                  </a:ext>
                </a:extLst>
              </a:tr>
              <a:tr h="701085">
                <a:tc>
                  <a:txBody>
                    <a:bodyPr/>
                    <a:lstStyle/>
                    <a:p>
                      <a:r>
                        <a:rPr lang="en-US" sz="2000" dirty="0"/>
                        <a:t>Residents</a:t>
                      </a:r>
                      <a:r>
                        <a:rPr lang="en-US" sz="2000" baseline="0" dirty="0"/>
                        <a:t> are considered better-educated, have better job prospects</a:t>
                      </a:r>
                      <a:endParaRPr lang="en-US" sz="2000" dirty="0"/>
                    </a:p>
                  </a:txBody>
                  <a:tcPr marT="45723" marB="45723"/>
                </a:tc>
                <a:tc>
                  <a:txBody>
                    <a:bodyPr/>
                    <a:lstStyle/>
                    <a:p>
                      <a:r>
                        <a:rPr lang="en-US" sz="2000" dirty="0"/>
                        <a:t>Residents are considered less educated and</a:t>
                      </a:r>
                      <a:r>
                        <a:rPr lang="en-US" sz="2000" baseline="0" dirty="0"/>
                        <a:t> less sophisticated</a:t>
                      </a:r>
                      <a:endParaRPr lang="en-US" sz="2000" dirty="0"/>
                    </a:p>
                  </a:txBody>
                  <a:tcPr marT="45723" marB="45723"/>
                </a:tc>
                <a:extLst>
                  <a:ext uri="{0D108BD9-81ED-4DB2-BD59-A6C34878D82A}">
                    <a16:rowId xmlns:a16="http://schemas.microsoft.com/office/drawing/2014/main" val="10006"/>
                  </a:ext>
                </a:extLst>
              </a:tr>
              <a:tr h="1005904">
                <a:tc>
                  <a:txBody>
                    <a:bodyPr/>
                    <a:lstStyle/>
                    <a:p>
                      <a:r>
                        <a:rPr lang="en-US" sz="2000" dirty="0" err="1"/>
                        <a:t>Shorkha</a:t>
                      </a:r>
                      <a:r>
                        <a:rPr lang="en-US" sz="2000" baseline="0" dirty="0"/>
                        <a:t> City is under government control</a:t>
                      </a:r>
                      <a:endParaRPr lang="en-US" sz="2000" dirty="0"/>
                    </a:p>
                  </a:txBody>
                  <a:tcPr marT="45723" marB="45723"/>
                </a:tc>
                <a:tc>
                  <a:txBody>
                    <a:bodyPr/>
                    <a:lstStyle/>
                    <a:p>
                      <a:r>
                        <a:rPr lang="en-US" sz="2000" dirty="0" err="1"/>
                        <a:t>Lamdang</a:t>
                      </a:r>
                      <a:r>
                        <a:rPr lang="en-US" sz="2000" baseline="0" dirty="0"/>
                        <a:t> Town under government control; rural areas have Maoist rebel presence</a:t>
                      </a:r>
                      <a:endParaRPr lang="en-US" sz="2000" dirty="0"/>
                    </a:p>
                  </a:txBody>
                  <a:tcPr marT="45723" marB="45723"/>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330575" y="3275013"/>
            <a:ext cx="5810250" cy="2439987"/>
          </a:xfrm>
        </p:spPr>
        <p:txBody>
          <a:bodyPr/>
          <a:lstStyle/>
          <a:p>
            <a:pPr eaLnBrk="1" hangingPunct="1">
              <a:defRPr/>
            </a:pPr>
            <a:r>
              <a:rPr lang="en-US" dirty="0"/>
              <a:t>Overview of Conflict Sensitivity</a:t>
            </a:r>
          </a:p>
        </p:txBody>
      </p:sp>
      <p:sp>
        <p:nvSpPr>
          <p:cNvPr id="17411" name="Content Placeholder 14"/>
          <p:cNvSpPr>
            <a:spLocks noGrp="1"/>
          </p:cNvSpPr>
          <p:nvPr>
            <p:ph idx="1"/>
          </p:nvPr>
        </p:nvSpPr>
        <p:spPr>
          <a:xfrm>
            <a:off x="3330575" y="2722563"/>
            <a:ext cx="5810250" cy="455612"/>
          </a:xfrm>
        </p:spPr>
        <p:txBody>
          <a:bodyPr/>
          <a:lstStyle/>
          <a:p>
            <a:pPr eaLnBrk="1" hangingPunct="1"/>
            <a:r>
              <a:rPr lang="en-US" altLang="en-US"/>
              <a:t>Session Three:</a:t>
            </a:r>
          </a:p>
        </p:txBody>
      </p:sp>
      <p:sp>
        <p:nvSpPr>
          <p:cNvPr id="4" name="Slide Number Placeholder 3"/>
          <p:cNvSpPr>
            <a:spLocks noGrp="1"/>
          </p:cNvSpPr>
          <p:nvPr>
            <p:ph type="sldNum" sz="quarter" idx="4294967295"/>
          </p:nvPr>
        </p:nvSpPr>
        <p:spPr>
          <a:xfrm>
            <a:off x="0" y="7440613"/>
            <a:ext cx="336550" cy="228600"/>
          </a:xfrm>
        </p:spPr>
        <p:txBody>
          <a:bodyPr/>
          <a:lstStyle/>
          <a:p>
            <a:fld id="{C26DD61F-7B06-4DF2-8936-3BC53F9BC7BB}"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3"/>
            <a:ext cx="8229600" cy="1125538"/>
          </a:xfrm>
        </p:spPr>
        <p:txBody>
          <a:bodyPr/>
          <a:lstStyle/>
          <a:p>
            <a:pPr defTabSz="509412" eaLnBrk="1" fontAlgn="auto" hangingPunct="1">
              <a:spcAft>
                <a:spcPts val="0"/>
              </a:spcAft>
              <a:defRPr/>
            </a:pPr>
            <a:r>
              <a:rPr lang="en-US" dirty="0"/>
              <a:t>Conflict, Peace, Violence</a:t>
            </a:r>
          </a:p>
        </p:txBody>
      </p:sp>
      <p:sp>
        <p:nvSpPr>
          <p:cNvPr id="18435" name="Content Placeholder 2"/>
          <p:cNvSpPr>
            <a:spLocks noGrp="1"/>
          </p:cNvSpPr>
          <p:nvPr>
            <p:ph idx="1"/>
          </p:nvPr>
        </p:nvSpPr>
        <p:spPr>
          <a:xfrm>
            <a:off x="449263" y="1587500"/>
            <a:ext cx="9175750" cy="5178425"/>
          </a:xfrm>
        </p:spPr>
        <p:txBody>
          <a:bodyPr/>
          <a:lstStyle/>
          <a:p>
            <a:pPr marL="0" indent="0">
              <a:buFont typeface="Arial" charset="0"/>
              <a:buNone/>
            </a:pPr>
            <a:r>
              <a:rPr lang="en-GB" altLang="en-US" b="1" dirty="0"/>
              <a:t>CONFLICT:</a:t>
            </a:r>
            <a:endParaRPr lang="en-GB" altLang="en-US" dirty="0"/>
          </a:p>
          <a:p>
            <a:pPr marL="0" indent="0" algn="ctr">
              <a:buFont typeface="Arial" charset="0"/>
              <a:buNone/>
            </a:pPr>
            <a:r>
              <a:rPr lang="en-GB" altLang="en-US" dirty="0"/>
              <a:t>“</a:t>
            </a:r>
            <a:r>
              <a:rPr lang="en-US" altLang="en-US" dirty="0"/>
              <a:t>Any situation in which two or more individuals or groups perceive their interests as mutually incompatible, and act on the basis of this perception.”</a:t>
            </a:r>
          </a:p>
          <a:p>
            <a:pPr marL="0" indent="0" eaLnBrk="1" hangingPunct="1">
              <a:buFont typeface="Arial" charset="0"/>
              <a:buNone/>
            </a:pPr>
            <a:endParaRPr lang="en-US" altLang="en-US" sz="1400" dirty="0"/>
          </a:p>
          <a:p>
            <a:pPr marL="0" indent="4114800" eaLnBrk="1" hangingPunct="1">
              <a:buFont typeface="Arial" charset="0"/>
              <a:buNone/>
            </a:pPr>
            <a:r>
              <a:rPr lang="en-US" altLang="en-US" sz="2000" dirty="0"/>
              <a:t>—Matt </a:t>
            </a:r>
            <a:r>
              <a:rPr lang="en-US" altLang="en-US" sz="2000" dirty="0" err="1"/>
              <a:t>Levinger</a:t>
            </a:r>
            <a:r>
              <a:rPr lang="en-US" altLang="en-US" sz="2000" dirty="0"/>
              <a:t>, </a:t>
            </a:r>
            <a:r>
              <a:rPr lang="en-US" altLang="en-US" sz="2000" i="1" dirty="0"/>
              <a:t>Conflict Analysis</a:t>
            </a:r>
            <a:r>
              <a:rPr lang="en-US" altLang="en-US" sz="2000" dirty="0"/>
              <a:t> (USIP 2013)</a:t>
            </a:r>
          </a:p>
        </p:txBody>
      </p:sp>
      <p:sp>
        <p:nvSpPr>
          <p:cNvPr id="18436" name="Slide Number Placeholder 3"/>
          <p:cNvSpPr>
            <a:spLocks noGrp="1"/>
          </p:cNvSpPr>
          <p:nvPr>
            <p:ph type="sldNum" sz="quarter" idx="10"/>
          </p:nvPr>
        </p:nvSpPr>
        <p:spPr bwMode="auto">
          <a:noFill/>
          <a:ln>
            <a:miter lim="800000"/>
            <a:headEnd/>
            <a:tailEnd/>
          </a:ln>
        </p:spPr>
        <p:txBody>
          <a:bodyPr/>
          <a:lstStyle/>
          <a:p>
            <a:fld id="{152105F0-FA31-46F6-B22B-76A0218B4294}" type="slidenum">
              <a:rPr lang="en-US" altLang="en-US"/>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marL="0" indent="0" defTabSz="509412" eaLnBrk="1" fontAlgn="auto" hangingPunct="1">
              <a:spcAft>
                <a:spcPts val="0"/>
              </a:spcAft>
              <a:buFont typeface="Arial"/>
              <a:buNone/>
              <a:defRPr/>
            </a:pPr>
            <a:r>
              <a:rPr lang="en-US" b="1" dirty="0"/>
              <a:t>VIOLENCE</a:t>
            </a:r>
            <a:r>
              <a:rPr lang="en-US" dirty="0"/>
              <a:t>:</a:t>
            </a:r>
          </a:p>
          <a:p>
            <a:pPr marL="251169" indent="-251169" defTabSz="509412" eaLnBrk="1" fontAlgn="auto" hangingPunct="1">
              <a:spcAft>
                <a:spcPts val="0"/>
              </a:spcAft>
              <a:buFont typeface="Arial"/>
              <a:buChar char="•"/>
              <a:defRPr/>
            </a:pPr>
            <a:r>
              <a:rPr lang="en-GB" b="1" dirty="0"/>
              <a:t>Direct violence:</a:t>
            </a:r>
            <a:r>
              <a:rPr lang="en-GB" dirty="0"/>
              <a:t> The use or threat of physical force or verbal attacks by a perpetrator that can be clearly identified.</a:t>
            </a:r>
          </a:p>
          <a:p>
            <a:pPr marL="251169" indent="-251169" defTabSz="509412" eaLnBrk="1" fontAlgn="auto" hangingPunct="1">
              <a:spcAft>
                <a:spcPts val="0"/>
              </a:spcAft>
              <a:buFont typeface="Arial"/>
              <a:buChar char="•"/>
              <a:defRPr/>
            </a:pPr>
            <a:r>
              <a:rPr lang="en-GB" b="1" dirty="0"/>
              <a:t>Structural violence:</a:t>
            </a:r>
            <a:r>
              <a:rPr lang="en-GB" dirty="0"/>
              <a:t> How certain groups are discriminated against through social, political, and economic systems.</a:t>
            </a:r>
            <a:endParaRPr lang="en-US" dirty="0"/>
          </a:p>
          <a:p>
            <a:pPr marL="251169" indent="-251169" defTabSz="509412" eaLnBrk="1" fontAlgn="auto" hangingPunct="1">
              <a:spcAft>
                <a:spcPts val="0"/>
              </a:spcAft>
              <a:buFont typeface="Arial"/>
              <a:buChar char="•"/>
              <a:defRPr/>
            </a:pPr>
            <a:r>
              <a:rPr lang="en-GB" b="1" dirty="0"/>
              <a:t>Cultural violence:</a:t>
            </a:r>
            <a:r>
              <a:rPr lang="en-GB" dirty="0"/>
              <a:t> Deeply ingrained attitudes and beliefs that justify the necessity of violence.</a:t>
            </a:r>
            <a:endParaRPr lang="en-US" dirty="0"/>
          </a:p>
          <a:p>
            <a:pPr marL="0" indent="0" defTabSz="509412" eaLnBrk="1" fontAlgn="auto" hangingPunct="1">
              <a:spcAft>
                <a:spcPts val="0"/>
              </a:spcAft>
              <a:buFont typeface="Arial"/>
              <a:buNone/>
              <a:defRPr/>
            </a:pPr>
            <a:r>
              <a:rPr lang="en-US" b="1" dirty="0"/>
              <a:t>PEACE</a:t>
            </a:r>
            <a:r>
              <a:rPr lang="en-US" dirty="0"/>
              <a:t>:</a:t>
            </a:r>
          </a:p>
          <a:p>
            <a:pPr marL="251169" indent="-251169" defTabSz="509412" eaLnBrk="1" fontAlgn="auto" hangingPunct="1">
              <a:spcAft>
                <a:spcPts val="0"/>
              </a:spcAft>
              <a:buFont typeface="Arial"/>
              <a:buChar char="•"/>
              <a:defRPr/>
            </a:pPr>
            <a:r>
              <a:rPr lang="en-GB" b="1" dirty="0"/>
              <a:t>Negative peace:</a:t>
            </a:r>
            <a:r>
              <a:rPr lang="en-GB" dirty="0"/>
              <a:t> The absence of the direct violence only.</a:t>
            </a:r>
            <a:endParaRPr lang="en-US" dirty="0"/>
          </a:p>
          <a:p>
            <a:pPr marL="251169" indent="-251169" defTabSz="509412" eaLnBrk="1" fontAlgn="auto" hangingPunct="1">
              <a:spcAft>
                <a:spcPts val="0"/>
              </a:spcAft>
              <a:buFont typeface="Arial"/>
              <a:buChar char="•"/>
              <a:defRPr/>
            </a:pPr>
            <a:r>
              <a:rPr lang="en-GB" b="1" dirty="0"/>
              <a:t>Positive peace:</a:t>
            </a:r>
            <a:r>
              <a:rPr lang="en-GB" dirty="0"/>
              <a:t> The absence of direct and structural violence with mechanisms to </a:t>
            </a:r>
            <a:r>
              <a:rPr lang="en-US" dirty="0"/>
              <a:t>promote inclusive social and structural relationships.</a:t>
            </a:r>
          </a:p>
          <a:p>
            <a:pPr marL="0" indent="5486400" defTabSz="509412" eaLnBrk="1" fontAlgn="auto" hangingPunct="1">
              <a:spcAft>
                <a:spcPts val="0"/>
              </a:spcAft>
              <a:buFont typeface="Arial"/>
              <a:buNone/>
              <a:defRPr/>
            </a:pPr>
            <a:r>
              <a:rPr lang="en-US" altLang="en-US" sz="2400" dirty="0"/>
              <a:t>—</a:t>
            </a:r>
            <a:r>
              <a:rPr lang="en-US" i="1" dirty="0"/>
              <a:t>Concept by J. </a:t>
            </a:r>
            <a:r>
              <a:rPr lang="en-US" i="1" dirty="0" err="1"/>
              <a:t>Galtung</a:t>
            </a:r>
            <a:endParaRPr lang="en-US" i="1" dirty="0"/>
          </a:p>
          <a:p>
            <a:pPr marL="251169" indent="-251169" defTabSz="509412" eaLnBrk="1" fontAlgn="auto" hangingPunct="1">
              <a:spcAft>
                <a:spcPts val="0"/>
              </a:spcAft>
              <a:buFont typeface="Arial"/>
              <a:buChar char="•"/>
              <a:defRPr/>
            </a:pPr>
            <a:endParaRPr lang="en-US" sz="2000" dirty="0"/>
          </a:p>
          <a:p>
            <a:pPr marL="251169" indent="-251169" defTabSz="509412" eaLnBrk="1" fontAlgn="auto" hangingPunct="1">
              <a:spcAft>
                <a:spcPts val="0"/>
              </a:spcAft>
              <a:buFont typeface="Arial"/>
              <a:buChar char="•"/>
              <a:defRPr/>
            </a:pPr>
            <a:endParaRPr lang="en-US" sz="2000" dirty="0"/>
          </a:p>
        </p:txBody>
      </p:sp>
      <p:sp>
        <p:nvSpPr>
          <p:cNvPr id="20483" name="Slide Number Placeholder 3"/>
          <p:cNvSpPr>
            <a:spLocks noGrp="1"/>
          </p:cNvSpPr>
          <p:nvPr>
            <p:ph type="sldNum" sz="quarter" idx="10"/>
          </p:nvPr>
        </p:nvSpPr>
        <p:spPr bwMode="auto">
          <a:noFill/>
          <a:ln>
            <a:miter lim="800000"/>
            <a:headEnd/>
            <a:tailEnd/>
          </a:ln>
        </p:spPr>
        <p:txBody>
          <a:bodyPr/>
          <a:lstStyle/>
          <a:p>
            <a:fld id="{9CE6C4E3-3E7F-4D27-AB9A-FE5E65F67F66}" type="slidenum">
              <a:rPr lang="en-US" altLang="en-US"/>
              <a:pPr/>
              <a:t>8</a:t>
            </a:fld>
            <a:endParaRPr lang="en-US" altLang="en-US"/>
          </a:p>
        </p:txBody>
      </p:sp>
      <p:sp>
        <p:nvSpPr>
          <p:cNvPr id="5" name="Title 1"/>
          <p:cNvSpPr txBox="1">
            <a:spLocks/>
          </p:cNvSpPr>
          <p:nvPr/>
        </p:nvSpPr>
        <p:spPr>
          <a:xfrm>
            <a:off x="914400" y="-4763"/>
            <a:ext cx="8229600" cy="1125538"/>
          </a:xfrm>
          <a:prstGeom prst="rect">
            <a:avLst/>
          </a:prstGeom>
        </p:spPr>
        <p:txBody>
          <a:bodyPr lIns="0" tIns="0" rIns="101882" bIns="0" anchor="b"/>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fontAlgn="auto">
              <a:spcAft>
                <a:spcPts val="0"/>
              </a:spcAft>
              <a:defRPr/>
            </a:pPr>
            <a:r>
              <a:rPr lang="en-US" dirty="0"/>
              <a:t>Conflict, Peace, Violence (cont.)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509412" eaLnBrk="1" fontAlgn="auto" hangingPunct="1">
              <a:spcAft>
                <a:spcPts val="0"/>
              </a:spcAft>
              <a:defRPr/>
            </a:pPr>
            <a:r>
              <a:rPr lang="en-US" dirty="0"/>
              <a:t>Humanitarian Principles and Conflict Sensitivity</a:t>
            </a:r>
          </a:p>
        </p:txBody>
      </p:sp>
      <p:sp>
        <p:nvSpPr>
          <p:cNvPr id="22531" name="Content Placeholder 2"/>
          <p:cNvSpPr>
            <a:spLocks noGrp="1"/>
          </p:cNvSpPr>
          <p:nvPr>
            <p:ph idx="1"/>
          </p:nvPr>
        </p:nvSpPr>
        <p:spPr>
          <a:xfrm>
            <a:off x="914400" y="1587500"/>
            <a:ext cx="8229600" cy="2111375"/>
          </a:xfrm>
        </p:spPr>
        <p:txBody>
          <a:bodyPr/>
          <a:lstStyle/>
          <a:p>
            <a:pPr marL="0" indent="0" eaLnBrk="1" hangingPunct="1">
              <a:buFont typeface="Arial" charset="0"/>
              <a:buNone/>
            </a:pPr>
            <a:r>
              <a:rPr lang="en-US" altLang="en-US" b="1"/>
              <a:t>Humanity </a:t>
            </a:r>
          </a:p>
          <a:p>
            <a:pPr marL="0" indent="0" eaLnBrk="1" hangingPunct="1">
              <a:buFont typeface="Arial" charset="0"/>
              <a:buNone/>
            </a:pPr>
            <a:r>
              <a:rPr lang="en-US" altLang="en-US" b="1"/>
              <a:t>Impartiality </a:t>
            </a:r>
          </a:p>
          <a:p>
            <a:pPr marL="0" indent="0" eaLnBrk="1" hangingPunct="1">
              <a:buFont typeface="Arial" charset="0"/>
              <a:buNone/>
            </a:pPr>
            <a:r>
              <a:rPr lang="en-US" altLang="en-US" b="1"/>
              <a:t>Independence</a:t>
            </a:r>
            <a:endParaRPr lang="en-US" altLang="en-US"/>
          </a:p>
          <a:p>
            <a:pPr marL="0" indent="0" eaLnBrk="1" hangingPunct="1">
              <a:buFont typeface="Arial" charset="0"/>
              <a:buNone/>
            </a:pPr>
            <a:r>
              <a:rPr lang="en-US" altLang="en-US" b="1"/>
              <a:t>Neutrality</a:t>
            </a:r>
          </a:p>
        </p:txBody>
      </p:sp>
      <p:sp>
        <p:nvSpPr>
          <p:cNvPr id="22532" name="Slide Number Placeholder 3"/>
          <p:cNvSpPr>
            <a:spLocks noGrp="1"/>
          </p:cNvSpPr>
          <p:nvPr>
            <p:ph type="sldNum" sz="quarter" idx="10"/>
          </p:nvPr>
        </p:nvSpPr>
        <p:spPr bwMode="auto">
          <a:noFill/>
          <a:ln>
            <a:miter lim="800000"/>
            <a:headEnd/>
            <a:tailEnd/>
          </a:ln>
        </p:spPr>
        <p:txBody>
          <a:bodyPr/>
          <a:lstStyle/>
          <a:p>
            <a:fld id="{877EA310-EFEB-4AB8-A2CF-E706B0777ECE}"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Language xmlns="http://schemas.microsoft.com/sharepoint/v3">English</Language>
    <Category xmlns="9c2bb3a3-222a-4cff-9775-f3a8807de443">Presentation Templates</Category>
    <Include_x0020_in_x0020_Site_x0020_Index xmlns="b4e4be8c-aae4-4fdd-b2d1-ab6d4aae907d">true</Include_x0020_in_x0020_Site_x0020_Index>
    <PublishingExpirationDate xmlns="http://schemas.microsoft.com/sharepoint/v3" xsi:nil="true"/>
    <Description_x0020_Text xmlns="b4e4be8c-aae4-4fdd-b2d1-ab6d4aae907d">English language version of the CRS PowerPoint template in the Fresh palette.</Description_x0020_Text>
    <Geography xmlns="b4e4be8c-aae4-4fdd-b2d1-ab6d4aae907d">None</Geography>
    <Topic xmlns="b4e4be8c-aae4-4fdd-b2d1-ab6d4aae907d">Brand Materials</Topic>
    <PublishingStartDate xmlns="http://schemas.microsoft.com/sharepoint/v3" xsi:nil="true"/>
    <CRS_x0020_Region xmlns="b4e4be8c-aae4-4fdd-b2d1-ab6d4aae907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4170D39CB26E45808F72C1C4D9CE7F" ma:contentTypeVersion="3" ma:contentTypeDescription="Create a new document." ma:contentTypeScope="" ma:versionID="54e93787f9ce371d32b6747ca463a90b">
  <xsd:schema xmlns:xsd="http://www.w3.org/2001/XMLSchema" xmlns:xs="http://www.w3.org/2001/XMLSchema" xmlns:p="http://schemas.microsoft.com/office/2006/metadata/properties" xmlns:ns1="http://schemas.microsoft.com/sharepoint/v3" xmlns:ns2="b4e4be8c-aae4-4fdd-b2d1-ab6d4aae907d" xmlns:ns4="9c2bb3a3-222a-4cff-9775-f3a8807de443" targetNamespace="http://schemas.microsoft.com/office/2006/metadata/properties" ma:root="true" ma:fieldsID="155a8f0275fa0ad5d430fac8d9ebf4e0" ns1:_="" ns2:_="" ns4:_="">
    <xsd:import namespace="http://schemas.microsoft.com/sharepoint/v3"/>
    <xsd:import namespace="b4e4be8c-aae4-4fdd-b2d1-ab6d4aae907d"/>
    <xsd:import namespace="9c2bb3a3-222a-4cff-9775-f3a8807de443"/>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element ref="ns4:Category"/>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PublishingStartDate" ma:index="16" nillable="true" ma:displayName="Scheduling Start Date" ma:internalName="PublishingStartDate">
      <xsd:simpleType>
        <xsd:restriction base="dms:Unknown"/>
      </xsd:simpleType>
    </xsd:element>
    <xsd:element name="PublishingExpirationDate" ma:index="17"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4be8c-aae4-4fdd-b2d1-ab6d4aae907d" elementFormDefault="qualified">
    <xsd:import namespace="http://schemas.microsoft.com/office/2006/documentManagement/types"/>
    <xsd:import namespace="http://schemas.microsoft.com/office/infopath/2007/PartnerControls"/>
    <xsd:element name="Description_x0020_Text" ma:index="2" ma:displayName="Description Text" ma:internalName="Description_x0020_Text" ma:readOnly="false">
      <xsd:simpleType>
        <xsd:restriction base="dms:Note">
          <xsd:maxLength value="255"/>
        </xsd:restriction>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None"/>
          <xsd:enumeration value="Afghanistan"/>
          <xsd:enumeration value="Africa"/>
          <xsd:enumeration value="Albania"/>
          <xsd:enumeration value="Angola"/>
          <xsd:enumeration value="Argentina"/>
          <xsd:enumeration value="Armen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ARO"/>
          <xsd:enumeration value="Central African Republic"/>
          <xsd:enumeration value="Chad"/>
          <xsd:enumeration value="China"/>
          <xsd:enumeration value="Colombia"/>
          <xsd:enumeration value="Congo"/>
          <xsd:enumeration value="Costa Rica"/>
          <xsd:enumeration value="Croatia"/>
          <xsd:enumeration value="Cuba"/>
          <xsd:enumeration value="CWA"/>
          <xsd:enumeration value="Democratic Republic of Congo"/>
          <xsd:enumeration value="Djibouti"/>
          <xsd:enumeration value="Dominican Republic"/>
          <xsd:enumeration value="DR Congo"/>
          <xsd:enumeration value="EARO"/>
          <xsd:enumeration value="East &amp; South Asia"/>
          <xsd:enumeration value="Ecuador"/>
          <xsd:enumeration value="Egypt"/>
          <xsd:enumeration value="El Salvador"/>
          <xsd:enumeration value="EMECA"/>
          <xsd:enumeration value="Equatorial Guinea"/>
          <xsd:enumeration value="Eritrea"/>
          <xsd:enumeration value="ESA"/>
          <xsd:enumeration value="Ethiopia"/>
          <xsd:enumeration value="France"/>
          <xsd:enumeration value="Gambia"/>
          <xsd:enumeration value="Gaza"/>
          <xsd:enumeration value="Geneva"/>
          <xsd:enumeration value="Georgia"/>
          <xsd:enumeration value="Ghana"/>
          <xsd:enumeration value="Global"/>
          <xsd:enumeration value="Great Britain"/>
          <xsd:enumeration value="Guatemala"/>
          <xsd:enumeration value="Guinea Bissau"/>
          <xsd:enumeration value="Guinea-Conakry"/>
          <xsd:enumeration value="Guyana"/>
          <xsd:enumeration value="Haiti"/>
          <xsd:enumeration value="Headquarters"/>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CRO"/>
          <xsd:enumeration value="Lao PDR"/>
          <xsd:enumeration value="Laos"/>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Sudan"/>
          <xsd:enumeration value="Sri Lanka"/>
          <xsd:enumeration value="Sudan"/>
          <xsd:enumeration value="SWA"/>
          <xsd:enumeration value="Swaziland"/>
          <xsd:enumeration value="Syria"/>
          <xsd:enumeration value="Tanzania"/>
          <xsd:enumeration value="Thailand"/>
          <xsd:enumeration value="The Gambia"/>
          <xsd:enumeration value="Timor-Leste"/>
          <xsd:enumeration value="Togo"/>
          <xsd:enumeration value="Tpc Cambodia"/>
          <xsd:enumeration value="Turkey"/>
          <xsd:enumeration value="Uganda"/>
          <xsd:enumeration value="United Kingdom"/>
          <xsd:enumeration value="United States"/>
          <xsd:enumeration value="Venezuela"/>
          <xsd:enumeration value="Vietnam"/>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c2bb3a3-222a-4cff-9775-f3a8807de443" elementFormDefault="qualified">
    <xsd:import namespace="http://schemas.microsoft.com/office/2006/documentManagement/types"/>
    <xsd:import namespace="http://schemas.microsoft.com/office/infopath/2007/PartnerControls"/>
    <xsd:element name="Category" ma:index="15" ma:displayName="Category" ma:default="Core Brand Assets" ma:format="Dropdown" ma:internalName="Category" ma:readOnly="false">
      <xsd:simpleType>
        <xsd:restriction base="dms:Choice">
          <xsd:enumeration value="Core Brand Assets"/>
          <xsd:enumeration value="References/Guidelines"/>
          <xsd:enumeration value="Presentation Templates"/>
          <xsd:enumeration value="Embed (System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B6129D-CE9B-47F6-A82C-675E5A8E5360}">
  <ds:schemaRefs>
    <ds:schemaRef ds:uri="b4e4be8c-aae4-4fdd-b2d1-ab6d4aae907d"/>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schemas.microsoft.com/office/infopath/2007/PartnerControls"/>
    <ds:schemaRef ds:uri="http://purl.org/dc/terms/"/>
    <ds:schemaRef ds:uri="9c2bb3a3-222a-4cff-9775-f3a8807de443"/>
    <ds:schemaRef ds:uri="http://www.w3.org/XML/1998/namespace"/>
    <ds:schemaRef ds:uri="http://purl.org/dc/dcmitype/"/>
  </ds:schemaRefs>
</ds:datastoreItem>
</file>

<file path=customXml/itemProps2.xml><?xml version="1.0" encoding="utf-8"?>
<ds:datastoreItem xmlns:ds="http://schemas.openxmlformats.org/officeDocument/2006/customXml" ds:itemID="{D7791A98-1501-4D33-8EB9-747BCFC12C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9c2bb3a3-222a-4cff-9775-f3a8807de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4899</TotalTime>
  <Words>992</Words>
  <Application>Microsoft Office PowerPoint</Application>
  <PresentationFormat>Custom</PresentationFormat>
  <Paragraphs>141</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Conflict Sensitivity in Emergency Programming</vt:lpstr>
      <vt:lpstr>Welcome and Overview</vt:lpstr>
      <vt:lpstr>Workshop Objectives</vt:lpstr>
      <vt:lpstr>Role Play</vt:lpstr>
      <vt:lpstr>Shorkha &amp; Lamdang</vt:lpstr>
      <vt:lpstr>Overview of Conflict Sensitivity</vt:lpstr>
      <vt:lpstr>Conflict, Peace, Violence</vt:lpstr>
      <vt:lpstr>PowerPoint Presentation</vt:lpstr>
      <vt:lpstr>Humanitarian Principles and Conflict Sensitivity</vt:lpstr>
      <vt:lpstr>Conflict Sensitivity</vt:lpstr>
      <vt:lpstr>Do No Harm and the Relationship Framework</vt:lpstr>
      <vt:lpstr>Conflict Analysis Tools</vt:lpstr>
      <vt:lpstr>Conflict Analysis</vt:lpstr>
      <vt:lpstr>3 Ps: Problem, People, Process</vt:lpstr>
      <vt:lpstr>Problem Tool: Conflict Tree</vt:lpstr>
      <vt:lpstr>People Tool: Bubble Diagram</vt:lpstr>
      <vt:lpstr>Process Tool: Dividers &amp; Connectors</vt:lpstr>
      <vt:lpstr>Applying Conflict Sensitivity</vt:lpstr>
      <vt:lpstr>Conflict Sensitivity in Our Work</vt:lpstr>
    </vt:vector>
  </TitlesOfParts>
  <Company>Catholic Relief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Bolton, Nell</cp:lastModifiedBy>
  <cp:revision>160</cp:revision>
  <dcterms:created xsi:type="dcterms:W3CDTF">2014-08-13T11:43:29Z</dcterms:created>
  <dcterms:modified xsi:type="dcterms:W3CDTF">2017-09-28T20:10:01Z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0x010100F14170D39CB26E45808F72C1C4D9CE7F</vt:lpwstr>
  </property>
</Properties>
</file>