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7.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71" r:id="rId4"/>
    <p:sldMasterId id="2147483696" r:id="rId5"/>
    <p:sldMasterId id="2147483682" r:id="rId6"/>
  </p:sldMasterIdLst>
  <p:notesMasterIdLst>
    <p:notesMasterId r:id="rId36"/>
  </p:notesMasterIdLst>
  <p:sldIdLst>
    <p:sldId id="257" r:id="rId7"/>
    <p:sldId id="258" r:id="rId8"/>
    <p:sldId id="1087" r:id="rId9"/>
    <p:sldId id="1059" r:id="rId10"/>
    <p:sldId id="1048" r:id="rId11"/>
    <p:sldId id="1088" r:id="rId12"/>
    <p:sldId id="1089" r:id="rId13"/>
    <p:sldId id="1090" r:id="rId14"/>
    <p:sldId id="467" r:id="rId15"/>
    <p:sldId id="1049" r:id="rId16"/>
    <p:sldId id="1079" r:id="rId17"/>
    <p:sldId id="1057" r:id="rId18"/>
    <p:sldId id="1060" r:id="rId19"/>
    <p:sldId id="1063" r:id="rId20"/>
    <p:sldId id="1064" r:id="rId21"/>
    <p:sldId id="1065" r:id="rId22"/>
    <p:sldId id="1066" r:id="rId23"/>
    <p:sldId id="1067" r:id="rId24"/>
    <p:sldId id="1068" r:id="rId25"/>
    <p:sldId id="1069" r:id="rId26"/>
    <p:sldId id="1082" r:id="rId27"/>
    <p:sldId id="1071" r:id="rId28"/>
    <p:sldId id="1084" r:id="rId29"/>
    <p:sldId id="1073" r:id="rId30"/>
    <p:sldId id="1083" r:id="rId31"/>
    <p:sldId id="1080" r:id="rId32"/>
    <p:sldId id="1085" r:id="rId33"/>
    <p:sldId id="293" r:id="rId34"/>
    <p:sldId id="288" r:id="rId35"/>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Van Wees, Nikaj" initials="VWN" lastIdx="4" clrIdx="0">
    <p:extLst>
      <p:ext uri="{19B8F6BF-5375-455C-9EA6-DF929625EA0E}">
        <p15:presenceInfo xmlns:p15="http://schemas.microsoft.com/office/powerpoint/2012/main" userId="S::nikaj.vanwees@crs.org::0dab6392-5a74-4fce-b4b8-04685c904884" providerId="AD"/>
      </p:ext>
    </p:extLst>
  </p:cmAuthor>
  <p:cmAuthor id="2" name="Ferris, Shaun" initials="FS" lastIdx="1" clrIdx="1">
    <p:extLst>
      <p:ext uri="{19B8F6BF-5375-455C-9EA6-DF929625EA0E}">
        <p15:presenceInfo xmlns:p15="http://schemas.microsoft.com/office/powerpoint/2012/main" userId="S::Shaun.Ferris@crs.org::eefe8f13-2bd9-431e-9084-465e14316ef1"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799B5"/>
    <a:srgbClr val="C25700"/>
    <a:srgbClr val="D37D2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D113A9D2-9D6B-4929-AA2D-F23B5EE8CBE7}" styleName="Themed Style 2 - Accent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0E3FDE45-AF77-4B5C-9715-49D594BDF05E}" styleName="Light Style 1 - Ac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0324" autoAdjust="0"/>
    <p:restoredTop sz="67803" autoAdjust="0"/>
  </p:normalViewPr>
  <p:slideViewPr>
    <p:cSldViewPr snapToGrid="0" snapToObjects="1">
      <p:cViewPr varScale="1">
        <p:scale>
          <a:sx n="73" d="100"/>
          <a:sy n="73" d="100"/>
        </p:scale>
        <p:origin x="1644" y="78"/>
      </p:cViewPr>
      <p:guideLst>
        <p:guide orient="horz" pos="2160"/>
        <p:guide pos="3840"/>
      </p:guideLst>
    </p:cSldViewPr>
  </p:slideViewPr>
  <p:notesTextViewPr>
    <p:cViewPr>
      <p:scale>
        <a:sx n="3" d="2"/>
        <a:sy n="3" d="2"/>
      </p:scale>
      <p:origin x="0" y="0"/>
    </p:cViewPr>
  </p:notesTextViewPr>
  <p:sorterViewPr>
    <p:cViewPr varScale="1">
      <p:scale>
        <a:sx n="1" d="1"/>
        <a:sy n="1" d="1"/>
      </p:scale>
      <p:origin x="0" y="-1974"/>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viewProps" Target="viewProps.xml"/><Relationship Id="rId21" Type="http://schemas.openxmlformats.org/officeDocument/2006/relationships/slide" Target="slides/slide15.xml"/><Relationship Id="rId34" Type="http://schemas.openxmlformats.org/officeDocument/2006/relationships/slide" Target="slides/slide28.xml"/><Relationship Id="rId7" Type="http://schemas.openxmlformats.org/officeDocument/2006/relationships/slide" Target="slides/slide1.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slide" Target="slides/slide23.xml"/><Relationship Id="rId41"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commentAuthors" Target="commentAuthors.xml"/><Relationship Id="rId40" Type="http://schemas.openxmlformats.org/officeDocument/2006/relationships/theme" Target="theme/theme1.xml"/><Relationship Id="rId5" Type="http://schemas.openxmlformats.org/officeDocument/2006/relationships/slideMaster" Target="slideMasters/slideMaster2.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notesMaster" Target="notesMasters/notesMaster1.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slide" Target="slides/slide25.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8" Type="http://schemas.openxmlformats.org/officeDocument/2006/relationships/slide" Target="slides/slide2.xml"/><Relationship Id="rId3" Type="http://schemas.openxmlformats.org/officeDocument/2006/relationships/customXml" Target="../customXml/item3.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presProps" Target="presProps.xml"/></Relationships>
</file>

<file path=ppt/charts/_rels/chart1.xml.rels><?xml version="1.0" encoding="UTF-8" standalone="yes"?>
<Relationships xmlns="http://schemas.openxmlformats.org/package/2006/relationships"><Relationship Id="rId3" Type="http://schemas.openxmlformats.org/officeDocument/2006/relationships/oleObject" Target="Book1"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https://crsorg-my.sharepoint.com/personal/shaun_ferris_crs_org/Documents/Ferris%20documents/Seed%20Systems/2021/data%20for%20the%20talk.xlsx" TargetMode="External"/><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oleObject" Target="https://crsorg-my.sharepoint.com/personal/shaun_ferris_crs_org/Documents/Ferris%20documents/Seed%20Systems/2021/data%20for%20the%20talk.xlsx" TargetMode="External"/><Relationship Id="rId2" Type="http://schemas.microsoft.com/office/2011/relationships/chartColorStyle" Target="colors3.xml"/><Relationship Id="rId1" Type="http://schemas.microsoft.com/office/2011/relationships/chartStyle" Target="style3.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b="1" dirty="0">
                <a:solidFill>
                  <a:schemeClr val="tx1"/>
                </a:solidFill>
              </a:rPr>
              <a:t>Certified seed in metric tons (MT) for the top 5 crops over </a:t>
            </a:r>
          </a:p>
          <a:p>
            <a:pPr>
              <a:defRPr/>
            </a:pPr>
            <a:r>
              <a:rPr lang="en-US" b="1" dirty="0">
                <a:solidFill>
                  <a:schemeClr val="tx1"/>
                </a:solidFill>
              </a:rPr>
              <a:t>7 year period </a:t>
            </a:r>
          </a:p>
        </c:rich>
      </c:tx>
      <c:layout>
        <c:manualLayout>
          <c:xMode val="edge"/>
          <c:yMode val="edge"/>
          <c:x val="0.18192513741415889"/>
          <c:y val="4.7114234582886924E-2"/>
        </c:manualLayout>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0.14288491166808065"/>
          <c:y val="3.0940893737511403E-2"/>
          <c:w val="0.83106430551255694"/>
          <c:h val="0.79478627802367374"/>
        </c:manualLayout>
      </c:layout>
      <c:lineChart>
        <c:grouping val="standard"/>
        <c:varyColors val="0"/>
        <c:ser>
          <c:idx val="0"/>
          <c:order val="0"/>
          <c:tx>
            <c:strRef>
              <c:f>Sheet1!$B$12</c:f>
              <c:strCache>
                <c:ptCount val="1"/>
                <c:pt idx="0">
                  <c:v>Maize</c:v>
                </c:pt>
              </c:strCache>
            </c:strRef>
          </c:tx>
          <c:spPr>
            <a:ln w="28575" cap="rnd">
              <a:solidFill>
                <a:srgbClr val="C00000"/>
              </a:solidFill>
              <a:round/>
            </a:ln>
            <a:effectLst/>
          </c:spPr>
          <c:marker>
            <c:symbol val="none"/>
          </c:marker>
          <c:cat>
            <c:strRef>
              <c:f>Sheet1!$C$10:$K$11</c:f>
              <c:strCache>
                <c:ptCount val="9"/>
                <c:pt idx="0">
                  <c:v>2011</c:v>
                </c:pt>
                <c:pt idx="1">
                  <c:v>2012</c:v>
                </c:pt>
                <c:pt idx="2">
                  <c:v>2013</c:v>
                </c:pt>
                <c:pt idx="3">
                  <c:v>2014</c:v>
                </c:pt>
                <c:pt idx="4">
                  <c:v>2015</c:v>
                </c:pt>
                <c:pt idx="5">
                  <c:v>2016</c:v>
                </c:pt>
                <c:pt idx="6">
                  <c:v>2017</c:v>
                </c:pt>
                <c:pt idx="7">
                  <c:v>2018</c:v>
                </c:pt>
                <c:pt idx="8">
                  <c:v>2019</c:v>
                </c:pt>
              </c:strCache>
            </c:strRef>
          </c:cat>
          <c:val>
            <c:numRef>
              <c:f>Sheet1!$C$12:$K$12</c:f>
              <c:numCache>
                <c:formatCode>General</c:formatCode>
                <c:ptCount val="9"/>
                <c:pt idx="0" formatCode="#,##0">
                  <c:v>7364</c:v>
                </c:pt>
                <c:pt idx="1">
                  <c:v>0</c:v>
                </c:pt>
                <c:pt idx="2">
                  <c:v>0</c:v>
                </c:pt>
                <c:pt idx="3" formatCode="#,##0">
                  <c:v>14000</c:v>
                </c:pt>
                <c:pt idx="4" formatCode="#,##0">
                  <c:v>18000</c:v>
                </c:pt>
                <c:pt idx="5" formatCode="#,##0">
                  <c:v>18088</c:v>
                </c:pt>
                <c:pt idx="6" formatCode="#,##0">
                  <c:v>21959</c:v>
                </c:pt>
                <c:pt idx="7" formatCode="#,##0">
                  <c:v>6166</c:v>
                </c:pt>
                <c:pt idx="8" formatCode="#,##0">
                  <c:v>14341</c:v>
                </c:pt>
              </c:numCache>
            </c:numRef>
          </c:val>
          <c:smooth val="0"/>
          <c:extLst>
            <c:ext xmlns:c16="http://schemas.microsoft.com/office/drawing/2014/chart" uri="{C3380CC4-5D6E-409C-BE32-E72D297353CC}">
              <c16:uniqueId val="{00000000-FAC7-4B25-B28B-8A1250E3CB30}"/>
            </c:ext>
          </c:extLst>
        </c:ser>
        <c:ser>
          <c:idx val="1"/>
          <c:order val="1"/>
          <c:tx>
            <c:strRef>
              <c:f>Sheet1!$B$13</c:f>
              <c:strCache>
                <c:ptCount val="1"/>
                <c:pt idx="0">
                  <c:v>Beans</c:v>
                </c:pt>
              </c:strCache>
            </c:strRef>
          </c:tx>
          <c:spPr>
            <a:ln w="28575" cap="rnd">
              <a:solidFill>
                <a:srgbClr val="7030A0"/>
              </a:solidFill>
              <a:round/>
            </a:ln>
            <a:effectLst/>
          </c:spPr>
          <c:marker>
            <c:symbol val="none"/>
          </c:marker>
          <c:cat>
            <c:strRef>
              <c:f>Sheet1!$C$10:$K$11</c:f>
              <c:strCache>
                <c:ptCount val="9"/>
                <c:pt idx="0">
                  <c:v>2011</c:v>
                </c:pt>
                <c:pt idx="1">
                  <c:v>2012</c:v>
                </c:pt>
                <c:pt idx="2">
                  <c:v>2013</c:v>
                </c:pt>
                <c:pt idx="3">
                  <c:v>2014</c:v>
                </c:pt>
                <c:pt idx="4">
                  <c:v>2015</c:v>
                </c:pt>
                <c:pt idx="5">
                  <c:v>2016</c:v>
                </c:pt>
                <c:pt idx="6">
                  <c:v>2017</c:v>
                </c:pt>
                <c:pt idx="7">
                  <c:v>2018</c:v>
                </c:pt>
                <c:pt idx="8">
                  <c:v>2019</c:v>
                </c:pt>
              </c:strCache>
            </c:strRef>
          </c:cat>
          <c:val>
            <c:numRef>
              <c:f>Sheet1!$C$13:$K$13</c:f>
              <c:numCache>
                <c:formatCode>General</c:formatCode>
                <c:ptCount val="9"/>
                <c:pt idx="0" formatCode="#,##0">
                  <c:v>1577</c:v>
                </c:pt>
                <c:pt idx="1">
                  <c:v>0</c:v>
                </c:pt>
                <c:pt idx="2">
                  <c:v>0</c:v>
                </c:pt>
                <c:pt idx="3" formatCode="#,##0">
                  <c:v>4000</c:v>
                </c:pt>
                <c:pt idx="4" formatCode="#,##0">
                  <c:v>2957</c:v>
                </c:pt>
                <c:pt idx="5" formatCode="#,##0">
                  <c:v>1213</c:v>
                </c:pt>
                <c:pt idx="6" formatCode="#,##0">
                  <c:v>3794</c:v>
                </c:pt>
                <c:pt idx="7">
                  <c:v>899</c:v>
                </c:pt>
                <c:pt idx="8" formatCode="#,##0">
                  <c:v>4385</c:v>
                </c:pt>
              </c:numCache>
            </c:numRef>
          </c:val>
          <c:smooth val="0"/>
          <c:extLst>
            <c:ext xmlns:c16="http://schemas.microsoft.com/office/drawing/2014/chart" uri="{C3380CC4-5D6E-409C-BE32-E72D297353CC}">
              <c16:uniqueId val="{00000001-FAC7-4B25-B28B-8A1250E3CB30}"/>
            </c:ext>
          </c:extLst>
        </c:ser>
        <c:ser>
          <c:idx val="2"/>
          <c:order val="2"/>
          <c:tx>
            <c:strRef>
              <c:f>Sheet1!$B$14</c:f>
              <c:strCache>
                <c:ptCount val="1"/>
                <c:pt idx="0">
                  <c:v>Sorghum</c:v>
                </c:pt>
              </c:strCache>
            </c:strRef>
          </c:tx>
          <c:spPr>
            <a:ln w="28575" cap="rnd">
              <a:solidFill>
                <a:srgbClr val="0070C0"/>
              </a:solidFill>
              <a:round/>
            </a:ln>
            <a:effectLst/>
          </c:spPr>
          <c:marker>
            <c:symbol val="none"/>
          </c:marker>
          <c:cat>
            <c:strRef>
              <c:f>Sheet1!$C$10:$K$11</c:f>
              <c:strCache>
                <c:ptCount val="9"/>
                <c:pt idx="0">
                  <c:v>2011</c:v>
                </c:pt>
                <c:pt idx="1">
                  <c:v>2012</c:v>
                </c:pt>
                <c:pt idx="2">
                  <c:v>2013</c:v>
                </c:pt>
                <c:pt idx="3">
                  <c:v>2014</c:v>
                </c:pt>
                <c:pt idx="4">
                  <c:v>2015</c:v>
                </c:pt>
                <c:pt idx="5">
                  <c:v>2016</c:v>
                </c:pt>
                <c:pt idx="6">
                  <c:v>2017</c:v>
                </c:pt>
                <c:pt idx="7">
                  <c:v>2018</c:v>
                </c:pt>
                <c:pt idx="8">
                  <c:v>2019</c:v>
                </c:pt>
              </c:strCache>
            </c:strRef>
          </c:cat>
          <c:val>
            <c:numRef>
              <c:f>Sheet1!$C$14:$K$14</c:f>
              <c:numCache>
                <c:formatCode>General</c:formatCode>
                <c:ptCount val="9"/>
                <c:pt idx="0">
                  <c:v>430</c:v>
                </c:pt>
                <c:pt idx="1">
                  <c:v>0</c:v>
                </c:pt>
                <c:pt idx="2">
                  <c:v>0</c:v>
                </c:pt>
                <c:pt idx="3">
                  <c:v>900</c:v>
                </c:pt>
                <c:pt idx="4" formatCode="#,##0">
                  <c:v>1857</c:v>
                </c:pt>
                <c:pt idx="5">
                  <c:v>0</c:v>
                </c:pt>
                <c:pt idx="6" formatCode="#,##0">
                  <c:v>2302</c:v>
                </c:pt>
                <c:pt idx="7">
                  <c:v>660</c:v>
                </c:pt>
                <c:pt idx="8" formatCode="#,##0">
                  <c:v>4347</c:v>
                </c:pt>
              </c:numCache>
            </c:numRef>
          </c:val>
          <c:smooth val="0"/>
          <c:extLst>
            <c:ext xmlns:c16="http://schemas.microsoft.com/office/drawing/2014/chart" uri="{C3380CC4-5D6E-409C-BE32-E72D297353CC}">
              <c16:uniqueId val="{00000002-FAC7-4B25-B28B-8A1250E3CB30}"/>
            </c:ext>
          </c:extLst>
        </c:ser>
        <c:ser>
          <c:idx val="3"/>
          <c:order val="3"/>
          <c:tx>
            <c:strRef>
              <c:f>Sheet1!$B$15</c:f>
              <c:strCache>
                <c:ptCount val="1"/>
                <c:pt idx="0">
                  <c:v>Sesame</c:v>
                </c:pt>
              </c:strCache>
            </c:strRef>
          </c:tx>
          <c:spPr>
            <a:ln w="28575" cap="rnd">
              <a:solidFill>
                <a:srgbClr val="00B050"/>
              </a:solidFill>
              <a:round/>
            </a:ln>
            <a:effectLst/>
          </c:spPr>
          <c:marker>
            <c:symbol val="none"/>
          </c:marker>
          <c:cat>
            <c:strRef>
              <c:f>Sheet1!$C$10:$K$11</c:f>
              <c:strCache>
                <c:ptCount val="9"/>
                <c:pt idx="0">
                  <c:v>2011</c:v>
                </c:pt>
                <c:pt idx="1">
                  <c:v>2012</c:v>
                </c:pt>
                <c:pt idx="2">
                  <c:v>2013</c:v>
                </c:pt>
                <c:pt idx="3">
                  <c:v>2014</c:v>
                </c:pt>
                <c:pt idx="4">
                  <c:v>2015</c:v>
                </c:pt>
                <c:pt idx="5">
                  <c:v>2016</c:v>
                </c:pt>
                <c:pt idx="6">
                  <c:v>2017</c:v>
                </c:pt>
                <c:pt idx="7">
                  <c:v>2018</c:v>
                </c:pt>
                <c:pt idx="8">
                  <c:v>2019</c:v>
                </c:pt>
              </c:strCache>
            </c:strRef>
          </c:cat>
          <c:val>
            <c:numRef>
              <c:f>Sheet1!$C$15:$K$15</c:f>
              <c:numCache>
                <c:formatCode>General</c:formatCode>
                <c:ptCount val="9"/>
                <c:pt idx="0">
                  <c:v>92</c:v>
                </c:pt>
                <c:pt idx="1">
                  <c:v>0</c:v>
                </c:pt>
                <c:pt idx="2">
                  <c:v>0</c:v>
                </c:pt>
                <c:pt idx="3">
                  <c:v>50</c:v>
                </c:pt>
                <c:pt idx="4">
                  <c:v>0</c:v>
                </c:pt>
                <c:pt idx="5">
                  <c:v>29</c:v>
                </c:pt>
                <c:pt idx="6">
                  <c:v>0</c:v>
                </c:pt>
                <c:pt idx="7">
                  <c:v>160</c:v>
                </c:pt>
                <c:pt idx="8">
                  <c:v>505</c:v>
                </c:pt>
              </c:numCache>
            </c:numRef>
          </c:val>
          <c:smooth val="0"/>
          <c:extLst>
            <c:ext xmlns:c16="http://schemas.microsoft.com/office/drawing/2014/chart" uri="{C3380CC4-5D6E-409C-BE32-E72D297353CC}">
              <c16:uniqueId val="{00000003-FAC7-4B25-B28B-8A1250E3CB30}"/>
            </c:ext>
          </c:extLst>
        </c:ser>
        <c:ser>
          <c:idx val="4"/>
          <c:order val="4"/>
          <c:tx>
            <c:strRef>
              <c:f>Sheet1!$B$16</c:f>
              <c:strCache>
                <c:ptCount val="1"/>
                <c:pt idx="0">
                  <c:v>Rice</c:v>
                </c:pt>
              </c:strCache>
            </c:strRef>
          </c:tx>
          <c:spPr>
            <a:ln w="28575" cap="rnd">
              <a:solidFill>
                <a:srgbClr val="FFC000"/>
              </a:solidFill>
              <a:round/>
            </a:ln>
            <a:effectLst/>
          </c:spPr>
          <c:marker>
            <c:symbol val="none"/>
          </c:marker>
          <c:cat>
            <c:strRef>
              <c:f>Sheet1!$C$10:$K$11</c:f>
              <c:strCache>
                <c:ptCount val="9"/>
                <c:pt idx="0">
                  <c:v>2011</c:v>
                </c:pt>
                <c:pt idx="1">
                  <c:v>2012</c:v>
                </c:pt>
                <c:pt idx="2">
                  <c:v>2013</c:v>
                </c:pt>
                <c:pt idx="3">
                  <c:v>2014</c:v>
                </c:pt>
                <c:pt idx="4">
                  <c:v>2015</c:v>
                </c:pt>
                <c:pt idx="5">
                  <c:v>2016</c:v>
                </c:pt>
                <c:pt idx="6">
                  <c:v>2017</c:v>
                </c:pt>
                <c:pt idx="7">
                  <c:v>2018</c:v>
                </c:pt>
                <c:pt idx="8">
                  <c:v>2019</c:v>
                </c:pt>
              </c:strCache>
            </c:strRef>
          </c:cat>
          <c:val>
            <c:numRef>
              <c:f>Sheet1!$C$16:$K$16</c:f>
              <c:numCache>
                <c:formatCode>General</c:formatCode>
                <c:ptCount val="9"/>
                <c:pt idx="0" formatCode="#,##0">
                  <c:v>1855</c:v>
                </c:pt>
                <c:pt idx="1">
                  <c:v>0</c:v>
                </c:pt>
                <c:pt idx="2">
                  <c:v>0</c:v>
                </c:pt>
                <c:pt idx="3" formatCode="#,##0">
                  <c:v>2000</c:v>
                </c:pt>
                <c:pt idx="4">
                  <c:v>0</c:v>
                </c:pt>
                <c:pt idx="5">
                  <c:v>475</c:v>
                </c:pt>
                <c:pt idx="6">
                  <c:v>0</c:v>
                </c:pt>
                <c:pt idx="7">
                  <c:v>25</c:v>
                </c:pt>
                <c:pt idx="8" formatCode="#,##0">
                  <c:v>1404</c:v>
                </c:pt>
              </c:numCache>
            </c:numRef>
          </c:val>
          <c:smooth val="0"/>
          <c:extLst>
            <c:ext xmlns:c16="http://schemas.microsoft.com/office/drawing/2014/chart" uri="{C3380CC4-5D6E-409C-BE32-E72D297353CC}">
              <c16:uniqueId val="{00000004-FAC7-4B25-B28B-8A1250E3CB30}"/>
            </c:ext>
          </c:extLst>
        </c:ser>
        <c:dLbls>
          <c:showLegendKey val="0"/>
          <c:showVal val="0"/>
          <c:showCatName val="0"/>
          <c:showSerName val="0"/>
          <c:showPercent val="0"/>
          <c:showBubbleSize val="0"/>
        </c:dLbls>
        <c:smooth val="0"/>
        <c:axId val="255641135"/>
        <c:axId val="158606655"/>
      </c:lineChart>
      <c:catAx>
        <c:axId val="255641135"/>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58606655"/>
        <c:crosses val="autoZero"/>
        <c:auto val="1"/>
        <c:lblAlgn val="ctr"/>
        <c:lblOffset val="100"/>
        <c:noMultiLvlLbl val="0"/>
      </c:catAx>
      <c:valAx>
        <c:axId val="158606655"/>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a:t>MT of certified seed </a:t>
                </a:r>
              </a:p>
            </c:rich>
          </c:tx>
          <c:layout>
            <c:manualLayout>
              <c:xMode val="edge"/>
              <c:yMode val="edge"/>
              <c:x val="4.0733529228022354E-3"/>
              <c:y val="0.29711275066998666"/>
            </c:manualLayout>
          </c:layout>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255641135"/>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a:t>Certified seed minus Maize (MT) </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0.13265526319007781"/>
          <c:y val="0.15782407407407409"/>
          <c:w val="0.82976841545485491"/>
          <c:h val="0.61498432487605714"/>
        </c:manualLayout>
      </c:layout>
      <c:lineChart>
        <c:grouping val="standard"/>
        <c:varyColors val="0"/>
        <c:ser>
          <c:idx val="0"/>
          <c:order val="0"/>
          <c:tx>
            <c:strRef>
              <c:f>Sheet1!$B$13</c:f>
              <c:strCache>
                <c:ptCount val="1"/>
                <c:pt idx="0">
                  <c:v>Beans</c:v>
                </c:pt>
              </c:strCache>
            </c:strRef>
          </c:tx>
          <c:spPr>
            <a:ln w="28575" cap="rnd">
              <a:solidFill>
                <a:srgbClr val="7030A0"/>
              </a:solidFill>
              <a:round/>
            </a:ln>
            <a:effectLst/>
          </c:spPr>
          <c:marker>
            <c:symbol val="none"/>
          </c:marker>
          <c:cat>
            <c:strRef>
              <c:f>Sheet1!$C$10:$K$11</c:f>
              <c:strCache>
                <c:ptCount val="9"/>
                <c:pt idx="0">
                  <c:v>2011</c:v>
                </c:pt>
                <c:pt idx="1">
                  <c:v>2012</c:v>
                </c:pt>
                <c:pt idx="2">
                  <c:v>2013</c:v>
                </c:pt>
                <c:pt idx="3">
                  <c:v>2014</c:v>
                </c:pt>
                <c:pt idx="4">
                  <c:v>2015</c:v>
                </c:pt>
                <c:pt idx="5">
                  <c:v>2016</c:v>
                </c:pt>
                <c:pt idx="6">
                  <c:v>2017</c:v>
                </c:pt>
                <c:pt idx="7">
                  <c:v>2018</c:v>
                </c:pt>
                <c:pt idx="8">
                  <c:v>2019</c:v>
                </c:pt>
              </c:strCache>
            </c:strRef>
          </c:cat>
          <c:val>
            <c:numRef>
              <c:f>Sheet1!$C$13:$K$13</c:f>
              <c:numCache>
                <c:formatCode>General</c:formatCode>
                <c:ptCount val="9"/>
                <c:pt idx="0" formatCode="#,##0">
                  <c:v>1577</c:v>
                </c:pt>
                <c:pt idx="1">
                  <c:v>0</c:v>
                </c:pt>
                <c:pt idx="2">
                  <c:v>0</c:v>
                </c:pt>
                <c:pt idx="3" formatCode="#,##0">
                  <c:v>4000</c:v>
                </c:pt>
                <c:pt idx="4" formatCode="#,##0">
                  <c:v>2957</c:v>
                </c:pt>
                <c:pt idx="5" formatCode="#,##0">
                  <c:v>1213</c:v>
                </c:pt>
                <c:pt idx="6" formatCode="#,##0">
                  <c:v>3794</c:v>
                </c:pt>
                <c:pt idx="7">
                  <c:v>899</c:v>
                </c:pt>
                <c:pt idx="8" formatCode="#,##0">
                  <c:v>4385</c:v>
                </c:pt>
              </c:numCache>
            </c:numRef>
          </c:val>
          <c:smooth val="0"/>
          <c:extLst>
            <c:ext xmlns:c16="http://schemas.microsoft.com/office/drawing/2014/chart" uri="{C3380CC4-5D6E-409C-BE32-E72D297353CC}">
              <c16:uniqueId val="{00000000-5C38-4CD0-A752-D86CA3458EEC}"/>
            </c:ext>
          </c:extLst>
        </c:ser>
        <c:ser>
          <c:idx val="1"/>
          <c:order val="1"/>
          <c:tx>
            <c:strRef>
              <c:f>Sheet1!$B$14</c:f>
              <c:strCache>
                <c:ptCount val="1"/>
                <c:pt idx="0">
                  <c:v>Sorghum</c:v>
                </c:pt>
              </c:strCache>
            </c:strRef>
          </c:tx>
          <c:spPr>
            <a:ln w="28575" cap="rnd">
              <a:solidFill>
                <a:srgbClr val="00B0F0"/>
              </a:solidFill>
              <a:round/>
            </a:ln>
            <a:effectLst/>
          </c:spPr>
          <c:marker>
            <c:symbol val="none"/>
          </c:marker>
          <c:cat>
            <c:strRef>
              <c:f>Sheet1!$C$10:$K$11</c:f>
              <c:strCache>
                <c:ptCount val="9"/>
                <c:pt idx="0">
                  <c:v>2011</c:v>
                </c:pt>
                <c:pt idx="1">
                  <c:v>2012</c:v>
                </c:pt>
                <c:pt idx="2">
                  <c:v>2013</c:v>
                </c:pt>
                <c:pt idx="3">
                  <c:v>2014</c:v>
                </c:pt>
                <c:pt idx="4">
                  <c:v>2015</c:v>
                </c:pt>
                <c:pt idx="5">
                  <c:v>2016</c:v>
                </c:pt>
                <c:pt idx="6">
                  <c:v>2017</c:v>
                </c:pt>
                <c:pt idx="7">
                  <c:v>2018</c:v>
                </c:pt>
                <c:pt idx="8">
                  <c:v>2019</c:v>
                </c:pt>
              </c:strCache>
            </c:strRef>
          </c:cat>
          <c:val>
            <c:numRef>
              <c:f>Sheet1!$C$14:$K$14</c:f>
              <c:numCache>
                <c:formatCode>General</c:formatCode>
                <c:ptCount val="9"/>
                <c:pt idx="0">
                  <c:v>430</c:v>
                </c:pt>
                <c:pt idx="1">
                  <c:v>0</c:v>
                </c:pt>
                <c:pt idx="2">
                  <c:v>0</c:v>
                </c:pt>
                <c:pt idx="3">
                  <c:v>900</c:v>
                </c:pt>
                <c:pt idx="4" formatCode="#,##0">
                  <c:v>1857</c:v>
                </c:pt>
                <c:pt idx="5">
                  <c:v>0</c:v>
                </c:pt>
                <c:pt idx="6" formatCode="#,##0">
                  <c:v>2302</c:v>
                </c:pt>
                <c:pt idx="7">
                  <c:v>660</c:v>
                </c:pt>
                <c:pt idx="8" formatCode="#,##0">
                  <c:v>4347</c:v>
                </c:pt>
              </c:numCache>
            </c:numRef>
          </c:val>
          <c:smooth val="0"/>
          <c:extLst>
            <c:ext xmlns:c16="http://schemas.microsoft.com/office/drawing/2014/chart" uri="{C3380CC4-5D6E-409C-BE32-E72D297353CC}">
              <c16:uniqueId val="{00000001-5C38-4CD0-A752-D86CA3458EEC}"/>
            </c:ext>
          </c:extLst>
        </c:ser>
        <c:ser>
          <c:idx val="2"/>
          <c:order val="2"/>
          <c:tx>
            <c:strRef>
              <c:f>Sheet1!$B$15</c:f>
              <c:strCache>
                <c:ptCount val="1"/>
                <c:pt idx="0">
                  <c:v>Sesame</c:v>
                </c:pt>
              </c:strCache>
            </c:strRef>
          </c:tx>
          <c:spPr>
            <a:ln w="28575" cap="rnd">
              <a:solidFill>
                <a:srgbClr val="92D050"/>
              </a:solidFill>
              <a:round/>
            </a:ln>
            <a:effectLst/>
          </c:spPr>
          <c:marker>
            <c:symbol val="none"/>
          </c:marker>
          <c:cat>
            <c:strRef>
              <c:f>Sheet1!$C$10:$K$11</c:f>
              <c:strCache>
                <c:ptCount val="9"/>
                <c:pt idx="0">
                  <c:v>2011</c:v>
                </c:pt>
                <c:pt idx="1">
                  <c:v>2012</c:v>
                </c:pt>
                <c:pt idx="2">
                  <c:v>2013</c:v>
                </c:pt>
                <c:pt idx="3">
                  <c:v>2014</c:v>
                </c:pt>
                <c:pt idx="4">
                  <c:v>2015</c:v>
                </c:pt>
                <c:pt idx="5">
                  <c:v>2016</c:v>
                </c:pt>
                <c:pt idx="6">
                  <c:v>2017</c:v>
                </c:pt>
                <c:pt idx="7">
                  <c:v>2018</c:v>
                </c:pt>
                <c:pt idx="8">
                  <c:v>2019</c:v>
                </c:pt>
              </c:strCache>
            </c:strRef>
          </c:cat>
          <c:val>
            <c:numRef>
              <c:f>Sheet1!$C$15:$K$15</c:f>
              <c:numCache>
                <c:formatCode>General</c:formatCode>
                <c:ptCount val="9"/>
                <c:pt idx="0">
                  <c:v>92</c:v>
                </c:pt>
                <c:pt idx="1">
                  <c:v>0</c:v>
                </c:pt>
                <c:pt idx="2">
                  <c:v>0</c:v>
                </c:pt>
                <c:pt idx="3">
                  <c:v>50</c:v>
                </c:pt>
                <c:pt idx="4">
                  <c:v>0</c:v>
                </c:pt>
                <c:pt idx="5">
                  <c:v>29</c:v>
                </c:pt>
                <c:pt idx="6">
                  <c:v>0</c:v>
                </c:pt>
                <c:pt idx="7">
                  <c:v>160</c:v>
                </c:pt>
                <c:pt idx="8">
                  <c:v>505</c:v>
                </c:pt>
              </c:numCache>
            </c:numRef>
          </c:val>
          <c:smooth val="0"/>
          <c:extLst>
            <c:ext xmlns:c16="http://schemas.microsoft.com/office/drawing/2014/chart" uri="{C3380CC4-5D6E-409C-BE32-E72D297353CC}">
              <c16:uniqueId val="{00000002-5C38-4CD0-A752-D86CA3458EEC}"/>
            </c:ext>
          </c:extLst>
        </c:ser>
        <c:ser>
          <c:idx val="3"/>
          <c:order val="3"/>
          <c:tx>
            <c:strRef>
              <c:f>Sheet1!$B$16</c:f>
              <c:strCache>
                <c:ptCount val="1"/>
                <c:pt idx="0">
                  <c:v>Rice</c:v>
                </c:pt>
              </c:strCache>
            </c:strRef>
          </c:tx>
          <c:spPr>
            <a:ln w="28575" cap="rnd">
              <a:solidFill>
                <a:srgbClr val="FFC000"/>
              </a:solidFill>
              <a:round/>
            </a:ln>
            <a:effectLst/>
          </c:spPr>
          <c:marker>
            <c:symbol val="none"/>
          </c:marker>
          <c:cat>
            <c:strRef>
              <c:f>Sheet1!$C$10:$K$11</c:f>
              <c:strCache>
                <c:ptCount val="9"/>
                <c:pt idx="0">
                  <c:v>2011</c:v>
                </c:pt>
                <c:pt idx="1">
                  <c:v>2012</c:v>
                </c:pt>
                <c:pt idx="2">
                  <c:v>2013</c:v>
                </c:pt>
                <c:pt idx="3">
                  <c:v>2014</c:v>
                </c:pt>
                <c:pt idx="4">
                  <c:v>2015</c:v>
                </c:pt>
                <c:pt idx="5">
                  <c:v>2016</c:v>
                </c:pt>
                <c:pt idx="6">
                  <c:v>2017</c:v>
                </c:pt>
                <c:pt idx="7">
                  <c:v>2018</c:v>
                </c:pt>
                <c:pt idx="8">
                  <c:v>2019</c:v>
                </c:pt>
              </c:strCache>
            </c:strRef>
          </c:cat>
          <c:val>
            <c:numRef>
              <c:f>Sheet1!$C$16:$K$16</c:f>
              <c:numCache>
                <c:formatCode>General</c:formatCode>
                <c:ptCount val="9"/>
                <c:pt idx="0" formatCode="#,##0">
                  <c:v>1855</c:v>
                </c:pt>
                <c:pt idx="1">
                  <c:v>0</c:v>
                </c:pt>
                <c:pt idx="2">
                  <c:v>0</c:v>
                </c:pt>
                <c:pt idx="3" formatCode="#,##0">
                  <c:v>2000</c:v>
                </c:pt>
                <c:pt idx="4">
                  <c:v>0</c:v>
                </c:pt>
                <c:pt idx="5">
                  <c:v>475</c:v>
                </c:pt>
                <c:pt idx="6">
                  <c:v>0</c:v>
                </c:pt>
                <c:pt idx="7">
                  <c:v>25</c:v>
                </c:pt>
                <c:pt idx="8" formatCode="#,##0">
                  <c:v>1404</c:v>
                </c:pt>
              </c:numCache>
            </c:numRef>
          </c:val>
          <c:smooth val="0"/>
          <c:extLst>
            <c:ext xmlns:c16="http://schemas.microsoft.com/office/drawing/2014/chart" uri="{C3380CC4-5D6E-409C-BE32-E72D297353CC}">
              <c16:uniqueId val="{00000003-5C38-4CD0-A752-D86CA3458EEC}"/>
            </c:ext>
          </c:extLst>
        </c:ser>
        <c:dLbls>
          <c:showLegendKey val="0"/>
          <c:showVal val="0"/>
          <c:showCatName val="0"/>
          <c:showSerName val="0"/>
          <c:showPercent val="0"/>
          <c:showBubbleSize val="0"/>
        </c:dLbls>
        <c:smooth val="0"/>
        <c:axId val="336919407"/>
        <c:axId val="166246767"/>
      </c:lineChart>
      <c:catAx>
        <c:axId val="336919407"/>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66246767"/>
        <c:crosses val="autoZero"/>
        <c:auto val="1"/>
        <c:lblAlgn val="ctr"/>
        <c:lblOffset val="100"/>
        <c:noMultiLvlLbl val="0"/>
      </c:catAx>
      <c:valAx>
        <c:axId val="166246767"/>
        <c:scaling>
          <c:orientation val="minMax"/>
          <c:max val="450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a:t>Certified Seed production (MT) </a:t>
                </a:r>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336919407"/>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a:t>Informal seed production (MT 2013-2019)</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lineChart>
        <c:grouping val="standard"/>
        <c:varyColors val="0"/>
        <c:ser>
          <c:idx val="0"/>
          <c:order val="0"/>
          <c:tx>
            <c:strRef>
              <c:f>Sheet1!$B$29</c:f>
              <c:strCache>
                <c:ptCount val="1"/>
                <c:pt idx="0">
                  <c:v>Beans</c:v>
                </c:pt>
              </c:strCache>
            </c:strRef>
          </c:tx>
          <c:spPr>
            <a:ln w="28575" cap="rnd">
              <a:solidFill>
                <a:srgbClr val="7030A0"/>
              </a:solidFill>
              <a:round/>
            </a:ln>
            <a:effectLst/>
          </c:spPr>
          <c:marker>
            <c:symbol val="none"/>
          </c:marker>
          <c:cat>
            <c:numRef>
              <c:f>Sheet1!$C$28:$I$28</c:f>
              <c:numCache>
                <c:formatCode>General</c:formatCode>
                <c:ptCount val="7"/>
                <c:pt idx="0">
                  <c:v>2013</c:v>
                </c:pt>
                <c:pt idx="1">
                  <c:v>2014</c:v>
                </c:pt>
                <c:pt idx="2">
                  <c:v>2015</c:v>
                </c:pt>
                <c:pt idx="3">
                  <c:v>2016</c:v>
                </c:pt>
                <c:pt idx="4">
                  <c:v>2017</c:v>
                </c:pt>
                <c:pt idx="5">
                  <c:v>2018</c:v>
                </c:pt>
                <c:pt idx="6">
                  <c:v>2019</c:v>
                </c:pt>
              </c:numCache>
            </c:numRef>
          </c:cat>
          <c:val>
            <c:numRef>
              <c:f>Sheet1!$C$29:$I$29</c:f>
              <c:numCache>
                <c:formatCode>General</c:formatCode>
                <c:ptCount val="7"/>
                <c:pt idx="0">
                  <c:v>69.7</c:v>
                </c:pt>
                <c:pt idx="1">
                  <c:v>337.6</c:v>
                </c:pt>
                <c:pt idx="2">
                  <c:v>139.6</c:v>
                </c:pt>
                <c:pt idx="3" formatCode="#,##0.00">
                  <c:v>2450.1999999999998</c:v>
                </c:pt>
                <c:pt idx="4">
                  <c:v>844</c:v>
                </c:pt>
                <c:pt idx="5" formatCode="#,##0.00">
                  <c:v>4205.2</c:v>
                </c:pt>
                <c:pt idx="6">
                  <c:v>730</c:v>
                </c:pt>
              </c:numCache>
            </c:numRef>
          </c:val>
          <c:smooth val="0"/>
          <c:extLst>
            <c:ext xmlns:c16="http://schemas.microsoft.com/office/drawing/2014/chart" uri="{C3380CC4-5D6E-409C-BE32-E72D297353CC}">
              <c16:uniqueId val="{00000000-1D87-47A0-93AE-C7DC8031AF86}"/>
            </c:ext>
          </c:extLst>
        </c:ser>
        <c:ser>
          <c:idx val="1"/>
          <c:order val="1"/>
          <c:tx>
            <c:strRef>
              <c:f>Sheet1!$B$30</c:f>
              <c:strCache>
                <c:ptCount val="1"/>
                <c:pt idx="0">
                  <c:v>Groundnut</c:v>
                </c:pt>
              </c:strCache>
            </c:strRef>
          </c:tx>
          <c:spPr>
            <a:ln w="28575" cap="rnd">
              <a:solidFill>
                <a:schemeClr val="accent1">
                  <a:lumMod val="75000"/>
                </a:schemeClr>
              </a:solidFill>
              <a:round/>
            </a:ln>
            <a:effectLst/>
          </c:spPr>
          <c:marker>
            <c:symbol val="none"/>
          </c:marker>
          <c:cat>
            <c:numRef>
              <c:f>Sheet1!$C$28:$I$28</c:f>
              <c:numCache>
                <c:formatCode>General</c:formatCode>
                <c:ptCount val="7"/>
                <c:pt idx="0">
                  <c:v>2013</c:v>
                </c:pt>
                <c:pt idx="1">
                  <c:v>2014</c:v>
                </c:pt>
                <c:pt idx="2">
                  <c:v>2015</c:v>
                </c:pt>
                <c:pt idx="3">
                  <c:v>2016</c:v>
                </c:pt>
                <c:pt idx="4">
                  <c:v>2017</c:v>
                </c:pt>
                <c:pt idx="5">
                  <c:v>2018</c:v>
                </c:pt>
                <c:pt idx="6">
                  <c:v>2019</c:v>
                </c:pt>
              </c:numCache>
            </c:numRef>
          </c:cat>
          <c:val>
            <c:numRef>
              <c:f>Sheet1!$C$30:$I$30</c:f>
              <c:numCache>
                <c:formatCode>General</c:formatCode>
                <c:ptCount val="7"/>
                <c:pt idx="0">
                  <c:v>11.9</c:v>
                </c:pt>
                <c:pt idx="1">
                  <c:v>13.7</c:v>
                </c:pt>
                <c:pt idx="2">
                  <c:v>43.8</c:v>
                </c:pt>
                <c:pt idx="3" formatCode="#,##0.00">
                  <c:v>3351.3</c:v>
                </c:pt>
                <c:pt idx="4">
                  <c:v>572.70000000000005</c:v>
                </c:pt>
                <c:pt idx="5">
                  <c:v>745</c:v>
                </c:pt>
                <c:pt idx="6">
                  <c:v>103.8</c:v>
                </c:pt>
              </c:numCache>
            </c:numRef>
          </c:val>
          <c:smooth val="0"/>
          <c:extLst>
            <c:ext xmlns:c16="http://schemas.microsoft.com/office/drawing/2014/chart" uri="{C3380CC4-5D6E-409C-BE32-E72D297353CC}">
              <c16:uniqueId val="{00000001-1D87-47A0-93AE-C7DC8031AF86}"/>
            </c:ext>
          </c:extLst>
        </c:ser>
        <c:ser>
          <c:idx val="2"/>
          <c:order val="2"/>
          <c:tx>
            <c:strRef>
              <c:f>Sheet1!$B$31</c:f>
              <c:strCache>
                <c:ptCount val="1"/>
                <c:pt idx="0">
                  <c:v>Sorghum</c:v>
                </c:pt>
              </c:strCache>
            </c:strRef>
          </c:tx>
          <c:spPr>
            <a:ln w="28575" cap="rnd">
              <a:solidFill>
                <a:srgbClr val="00B0F0"/>
              </a:solidFill>
              <a:round/>
            </a:ln>
            <a:effectLst/>
          </c:spPr>
          <c:marker>
            <c:symbol val="none"/>
          </c:marker>
          <c:cat>
            <c:numRef>
              <c:f>Sheet1!$C$28:$I$28</c:f>
              <c:numCache>
                <c:formatCode>General</c:formatCode>
                <c:ptCount val="7"/>
                <c:pt idx="0">
                  <c:v>2013</c:v>
                </c:pt>
                <c:pt idx="1">
                  <c:v>2014</c:v>
                </c:pt>
                <c:pt idx="2">
                  <c:v>2015</c:v>
                </c:pt>
                <c:pt idx="3">
                  <c:v>2016</c:v>
                </c:pt>
                <c:pt idx="4">
                  <c:v>2017</c:v>
                </c:pt>
                <c:pt idx="5">
                  <c:v>2018</c:v>
                </c:pt>
                <c:pt idx="6">
                  <c:v>2019</c:v>
                </c:pt>
              </c:numCache>
            </c:numRef>
          </c:cat>
          <c:val>
            <c:numRef>
              <c:f>Sheet1!$C$31:$I$31</c:f>
              <c:numCache>
                <c:formatCode>General</c:formatCode>
                <c:ptCount val="7"/>
                <c:pt idx="0">
                  <c:v>51</c:v>
                </c:pt>
                <c:pt idx="3">
                  <c:v>3</c:v>
                </c:pt>
                <c:pt idx="4">
                  <c:v>220</c:v>
                </c:pt>
                <c:pt idx="5">
                  <c:v>350</c:v>
                </c:pt>
              </c:numCache>
            </c:numRef>
          </c:val>
          <c:smooth val="0"/>
          <c:extLst>
            <c:ext xmlns:c16="http://schemas.microsoft.com/office/drawing/2014/chart" uri="{C3380CC4-5D6E-409C-BE32-E72D297353CC}">
              <c16:uniqueId val="{00000002-1D87-47A0-93AE-C7DC8031AF86}"/>
            </c:ext>
          </c:extLst>
        </c:ser>
        <c:ser>
          <c:idx val="3"/>
          <c:order val="3"/>
          <c:tx>
            <c:strRef>
              <c:f>Sheet1!$B$32</c:f>
              <c:strCache>
                <c:ptCount val="1"/>
                <c:pt idx="0">
                  <c:v> Sesame </c:v>
                </c:pt>
              </c:strCache>
            </c:strRef>
          </c:tx>
          <c:spPr>
            <a:ln w="28575" cap="rnd">
              <a:solidFill>
                <a:srgbClr val="92D050"/>
              </a:solidFill>
              <a:round/>
            </a:ln>
            <a:effectLst/>
          </c:spPr>
          <c:marker>
            <c:symbol val="none"/>
          </c:marker>
          <c:cat>
            <c:numRef>
              <c:f>Sheet1!$C$28:$I$28</c:f>
              <c:numCache>
                <c:formatCode>General</c:formatCode>
                <c:ptCount val="7"/>
                <c:pt idx="0">
                  <c:v>2013</c:v>
                </c:pt>
                <c:pt idx="1">
                  <c:v>2014</c:v>
                </c:pt>
                <c:pt idx="2">
                  <c:v>2015</c:v>
                </c:pt>
                <c:pt idx="3">
                  <c:v>2016</c:v>
                </c:pt>
                <c:pt idx="4">
                  <c:v>2017</c:v>
                </c:pt>
                <c:pt idx="5">
                  <c:v>2018</c:v>
                </c:pt>
                <c:pt idx="6">
                  <c:v>2019</c:v>
                </c:pt>
              </c:numCache>
            </c:numRef>
          </c:cat>
          <c:val>
            <c:numRef>
              <c:f>Sheet1!$C$32:$I$32</c:f>
              <c:numCache>
                <c:formatCode>General</c:formatCode>
                <c:ptCount val="7"/>
                <c:pt idx="0">
                  <c:v>19.3</c:v>
                </c:pt>
                <c:pt idx="1">
                  <c:v>70.400000000000006</c:v>
                </c:pt>
                <c:pt idx="2">
                  <c:v>42.8</c:v>
                </c:pt>
                <c:pt idx="3">
                  <c:v>83.7</c:v>
                </c:pt>
                <c:pt idx="4">
                  <c:v>40.200000000000003</c:v>
                </c:pt>
                <c:pt idx="5">
                  <c:v>20</c:v>
                </c:pt>
                <c:pt idx="6">
                  <c:v>79.099999999999994</c:v>
                </c:pt>
              </c:numCache>
            </c:numRef>
          </c:val>
          <c:smooth val="0"/>
          <c:extLst>
            <c:ext xmlns:c16="http://schemas.microsoft.com/office/drawing/2014/chart" uri="{C3380CC4-5D6E-409C-BE32-E72D297353CC}">
              <c16:uniqueId val="{00000003-1D87-47A0-93AE-C7DC8031AF86}"/>
            </c:ext>
          </c:extLst>
        </c:ser>
        <c:ser>
          <c:idx val="4"/>
          <c:order val="4"/>
          <c:tx>
            <c:strRef>
              <c:f>Sheet1!$B$33</c:f>
              <c:strCache>
                <c:ptCount val="1"/>
                <c:pt idx="0">
                  <c:v> Rice </c:v>
                </c:pt>
              </c:strCache>
            </c:strRef>
          </c:tx>
          <c:spPr>
            <a:ln w="28575" cap="rnd">
              <a:solidFill>
                <a:srgbClr val="FFC000"/>
              </a:solidFill>
              <a:round/>
            </a:ln>
            <a:effectLst/>
          </c:spPr>
          <c:marker>
            <c:symbol val="none"/>
          </c:marker>
          <c:cat>
            <c:numRef>
              <c:f>Sheet1!$C$28:$I$28</c:f>
              <c:numCache>
                <c:formatCode>General</c:formatCode>
                <c:ptCount val="7"/>
                <c:pt idx="0">
                  <c:v>2013</c:v>
                </c:pt>
                <c:pt idx="1">
                  <c:v>2014</c:v>
                </c:pt>
                <c:pt idx="2">
                  <c:v>2015</c:v>
                </c:pt>
                <c:pt idx="3">
                  <c:v>2016</c:v>
                </c:pt>
                <c:pt idx="4">
                  <c:v>2017</c:v>
                </c:pt>
                <c:pt idx="5">
                  <c:v>2018</c:v>
                </c:pt>
                <c:pt idx="6">
                  <c:v>2019</c:v>
                </c:pt>
              </c:numCache>
            </c:numRef>
          </c:cat>
          <c:val>
            <c:numRef>
              <c:f>Sheet1!$C$33:$I$33</c:f>
              <c:numCache>
                <c:formatCode>General</c:formatCode>
                <c:ptCount val="7"/>
                <c:pt idx="0">
                  <c:v>111.1</c:v>
                </c:pt>
                <c:pt idx="1">
                  <c:v>26.4</c:v>
                </c:pt>
                <c:pt idx="2">
                  <c:v>27.4</c:v>
                </c:pt>
                <c:pt idx="3">
                  <c:v>29.4</c:v>
                </c:pt>
                <c:pt idx="4">
                  <c:v>104.4</c:v>
                </c:pt>
                <c:pt idx="5">
                  <c:v>144.5</c:v>
                </c:pt>
                <c:pt idx="6">
                  <c:v>883.2</c:v>
                </c:pt>
              </c:numCache>
            </c:numRef>
          </c:val>
          <c:smooth val="0"/>
          <c:extLst>
            <c:ext xmlns:c16="http://schemas.microsoft.com/office/drawing/2014/chart" uri="{C3380CC4-5D6E-409C-BE32-E72D297353CC}">
              <c16:uniqueId val="{00000004-1D87-47A0-93AE-C7DC8031AF86}"/>
            </c:ext>
          </c:extLst>
        </c:ser>
        <c:ser>
          <c:idx val="5"/>
          <c:order val="5"/>
          <c:tx>
            <c:strRef>
              <c:f>Sheet1!$B$34</c:f>
              <c:strCache>
                <c:ptCount val="1"/>
                <c:pt idx="0">
                  <c:v>soybean</c:v>
                </c:pt>
              </c:strCache>
            </c:strRef>
          </c:tx>
          <c:spPr>
            <a:ln w="28575" cap="rnd">
              <a:solidFill>
                <a:srgbClr val="4799B5"/>
              </a:solidFill>
              <a:round/>
            </a:ln>
            <a:effectLst/>
          </c:spPr>
          <c:marker>
            <c:symbol val="none"/>
          </c:marker>
          <c:cat>
            <c:numRef>
              <c:f>Sheet1!$C$28:$I$28</c:f>
              <c:numCache>
                <c:formatCode>General</c:formatCode>
                <c:ptCount val="7"/>
                <c:pt idx="0">
                  <c:v>2013</c:v>
                </c:pt>
                <c:pt idx="1">
                  <c:v>2014</c:v>
                </c:pt>
                <c:pt idx="2">
                  <c:v>2015</c:v>
                </c:pt>
                <c:pt idx="3">
                  <c:v>2016</c:v>
                </c:pt>
                <c:pt idx="4">
                  <c:v>2017</c:v>
                </c:pt>
                <c:pt idx="5">
                  <c:v>2018</c:v>
                </c:pt>
                <c:pt idx="6">
                  <c:v>2019</c:v>
                </c:pt>
              </c:numCache>
            </c:numRef>
          </c:cat>
          <c:val>
            <c:numRef>
              <c:f>Sheet1!$C$34:$I$34</c:f>
              <c:numCache>
                <c:formatCode>General</c:formatCode>
                <c:ptCount val="7"/>
                <c:pt idx="0">
                  <c:v>16.2</c:v>
                </c:pt>
                <c:pt idx="1">
                  <c:v>16</c:v>
                </c:pt>
                <c:pt idx="2">
                  <c:v>15.7</c:v>
                </c:pt>
                <c:pt idx="3">
                  <c:v>59.5</c:v>
                </c:pt>
                <c:pt idx="4">
                  <c:v>38.4</c:v>
                </c:pt>
                <c:pt idx="5">
                  <c:v>145.69999999999999</c:v>
                </c:pt>
                <c:pt idx="6">
                  <c:v>909.2</c:v>
                </c:pt>
              </c:numCache>
            </c:numRef>
          </c:val>
          <c:smooth val="0"/>
          <c:extLst>
            <c:ext xmlns:c16="http://schemas.microsoft.com/office/drawing/2014/chart" uri="{C3380CC4-5D6E-409C-BE32-E72D297353CC}">
              <c16:uniqueId val="{00000005-1D87-47A0-93AE-C7DC8031AF86}"/>
            </c:ext>
          </c:extLst>
        </c:ser>
        <c:dLbls>
          <c:showLegendKey val="0"/>
          <c:showVal val="0"/>
          <c:showCatName val="0"/>
          <c:showSerName val="0"/>
          <c:showPercent val="0"/>
          <c:showBubbleSize val="0"/>
        </c:dLbls>
        <c:smooth val="0"/>
        <c:axId val="426572943"/>
        <c:axId val="334662383"/>
      </c:lineChart>
      <c:catAx>
        <c:axId val="426572943"/>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334662383"/>
        <c:crosses val="autoZero"/>
        <c:auto val="1"/>
        <c:lblAlgn val="ctr"/>
        <c:lblOffset val="100"/>
        <c:noMultiLvlLbl val="0"/>
      </c:catAx>
      <c:valAx>
        <c:axId val="334662383"/>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a:t>Informal</a:t>
                </a:r>
                <a:r>
                  <a:rPr lang="en-US" baseline="0"/>
                  <a:t> </a:t>
                </a:r>
                <a:r>
                  <a:rPr lang="en-US"/>
                  <a:t>Seed production (MT) Title</a:t>
                </a:r>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426572943"/>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94CAB318-0E51-2C44-8D7C-2FF2EF1E72FA}" type="datetimeFigureOut">
              <a:rPr lang="en-US" smtClean="0"/>
              <a:t>5/25/2021</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684CF633-CBE3-A040-8DA9-03C337DB5F86}" type="slidenum">
              <a:rPr lang="en-US" smtClean="0"/>
              <a:t>‹#›</a:t>
            </a:fld>
            <a:endParaRPr lang="en-US"/>
          </a:p>
        </p:txBody>
      </p:sp>
    </p:spTree>
    <p:extLst>
      <p:ext uri="{BB962C8B-B14F-4D97-AF65-F5344CB8AC3E}">
        <p14:creationId xmlns:p14="http://schemas.microsoft.com/office/powerpoint/2010/main" val="22418428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1"/>
        <p:cNvGrpSpPr/>
        <p:nvPr/>
      </p:nvGrpSpPr>
      <p:grpSpPr>
        <a:xfrm>
          <a:off x="0" y="0"/>
          <a:ext cx="0" cy="0"/>
          <a:chOff x="0" y="0"/>
          <a:chExt cx="0" cy="0"/>
        </a:xfrm>
      </p:grpSpPr>
      <p:sp>
        <p:nvSpPr>
          <p:cNvPr id="152" name="Google Shape;152;p3:notes"/>
          <p:cNvSpPr txBox="1">
            <a:spLocks noGrp="1"/>
          </p:cNvSpPr>
          <p:nvPr>
            <p:ph type="body" idx="1"/>
          </p:nvPr>
        </p:nvSpPr>
        <p:spPr>
          <a:xfrm>
            <a:off x="701040" y="4473892"/>
            <a:ext cx="5608320" cy="3660458"/>
          </a:xfrm>
          <a:prstGeom prst="rect">
            <a:avLst/>
          </a:prstGeom>
        </p:spPr>
        <p:txBody>
          <a:bodyPr spcFirstLastPara="1" wrap="square" lIns="93162" tIns="93162" rIns="93162" bIns="93162" anchor="t" anchorCtr="0">
            <a:noAutofit/>
          </a:bodyPr>
          <a:lstStyle/>
          <a:p>
            <a:endParaRPr dirty="0"/>
          </a:p>
        </p:txBody>
      </p:sp>
      <p:sp>
        <p:nvSpPr>
          <p:cNvPr id="153" name="Google Shape;153;p3:notes"/>
          <p:cNvSpPr>
            <a:spLocks noGrp="1" noRot="1" noChangeAspect="1"/>
          </p:cNvSpPr>
          <p:nvPr>
            <p:ph type="sldImg" idx="2"/>
          </p:nvPr>
        </p:nvSpPr>
        <p:spPr>
          <a:xfrm>
            <a:off x="717550" y="1162050"/>
            <a:ext cx="5575300" cy="31369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37235915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latin typeface="Calibri" panose="020F0502020204030204" pitchFamily="34" charset="0"/>
              <a:cs typeface="Calibri" panose="020F0502020204030204" pitchFamily="34" charset="0"/>
            </a:endParaRPr>
          </a:p>
          <a:p>
            <a:r>
              <a:rPr lang="en-US" b="1" dirty="0">
                <a:latin typeface="Calibri" panose="020F0502020204030204" pitchFamily="34" charset="0"/>
                <a:cs typeface="Calibri" panose="020F0502020204030204" pitchFamily="34" charset="0"/>
              </a:rPr>
              <a:t>At present the data is held in many different places.  Would be helpful to have a centralized data point (seed coordination unit)  </a:t>
            </a:r>
          </a:p>
          <a:p>
            <a:endParaRPr lang="en-US" dirty="0">
              <a:latin typeface="Calibri" panose="020F0502020204030204" pitchFamily="34" charset="0"/>
              <a:cs typeface="Calibri" panose="020F0502020204030204" pitchFamily="34" charset="0"/>
            </a:endParaRPr>
          </a:p>
          <a:p>
            <a:r>
              <a:rPr lang="en-US" b="1" dirty="0">
                <a:latin typeface="Calibri" panose="020F0502020204030204" pitchFamily="34" charset="0"/>
                <a:cs typeface="Calibri" panose="020F0502020204030204" pitchFamily="34" charset="0"/>
              </a:rPr>
              <a:t>Add a point on why there is missing data? </a:t>
            </a:r>
          </a:p>
          <a:p>
            <a:endParaRPr lang="en-US" b="1" dirty="0">
              <a:latin typeface="Calibri" panose="020F0502020204030204" pitchFamily="34" charset="0"/>
              <a:cs typeface="Calibri" panose="020F0502020204030204" pitchFamily="34" charset="0"/>
            </a:endParaRPr>
          </a:p>
          <a:p>
            <a:r>
              <a:rPr lang="en-US" b="1" dirty="0">
                <a:latin typeface="Calibri" panose="020F0502020204030204" pitchFamily="34" charset="0"/>
                <a:cs typeface="Calibri" panose="020F0502020204030204" pitchFamily="34" charset="0"/>
              </a:rPr>
              <a:t>Politics has not been kind to the seed systems..  Recent AGRA grant failure…</a:t>
            </a:r>
          </a:p>
          <a:p>
            <a:endParaRPr lang="en-US" dirty="0">
              <a:latin typeface="Calibri" panose="020F0502020204030204" pitchFamily="34" charset="0"/>
              <a:cs typeface="Calibri" panose="020F0502020204030204" pitchFamily="34" charset="0"/>
            </a:endParaRPr>
          </a:p>
          <a:p>
            <a:r>
              <a:rPr lang="en-US" dirty="0">
                <a:latin typeface="Calibri" panose="020F0502020204030204" pitchFamily="34" charset="0"/>
                <a:cs typeface="Calibri" panose="020F0502020204030204" pitchFamily="34" charset="0"/>
              </a:rPr>
              <a:t>As Uganda rebuilds its seed system, the Ministry needs to establish a modern information and management system that can restore confidence in the system and verify amounts of different types of seed moving through the system, including early generation seed, (EGS), formal certified, semi-formal QDS, and seed used for emergency and or Government subsidized interventions. </a:t>
            </a:r>
          </a:p>
          <a:p>
            <a:endParaRPr lang="en-US" dirty="0">
              <a:latin typeface="Calibri" panose="020F0502020204030204" pitchFamily="34" charset="0"/>
              <a:cs typeface="Calibri" panose="020F0502020204030204" pitchFamily="34" charset="0"/>
            </a:endParaRPr>
          </a:p>
          <a:p>
            <a:r>
              <a:rPr lang="en-US" dirty="0">
                <a:latin typeface="Calibri" panose="020F0502020204030204" pitchFamily="34" charset="0"/>
                <a:cs typeface="Calibri" panose="020F0502020204030204" pitchFamily="34" charset="0"/>
              </a:rPr>
              <a:t>The lack of data combined with the absence of a quality seed verification system has led to a systemic prevalence of fake seed and use of expired seed.  These negative practices are undermining the credibility of the commercial seed sector. This issue is unlikely to be resolved without better quality assurance and information management systems that are supported by the seed systems stakeholders, including the government</a:t>
            </a:r>
          </a:p>
          <a:p>
            <a:endParaRPr lang="en-US" dirty="0"/>
          </a:p>
        </p:txBody>
      </p:sp>
      <p:sp>
        <p:nvSpPr>
          <p:cNvPr id="4" name="Slide Number Placeholder 3"/>
          <p:cNvSpPr>
            <a:spLocks noGrp="1"/>
          </p:cNvSpPr>
          <p:nvPr>
            <p:ph type="sldNum" sz="quarter" idx="5"/>
          </p:nvPr>
        </p:nvSpPr>
        <p:spPr/>
        <p:txBody>
          <a:bodyPr/>
          <a:lstStyle/>
          <a:p>
            <a:fld id="{684CF633-CBE3-A040-8DA9-03C337DB5F86}" type="slidenum">
              <a:rPr lang="en-US" smtClean="0"/>
              <a:t>12</a:t>
            </a:fld>
            <a:endParaRPr lang="en-US"/>
          </a:p>
        </p:txBody>
      </p:sp>
    </p:spTree>
    <p:extLst>
      <p:ext uri="{BB962C8B-B14F-4D97-AF65-F5344CB8AC3E}">
        <p14:creationId xmlns:p14="http://schemas.microsoft.com/office/powerpoint/2010/main" val="165954521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a:solidFill>
                  <a:schemeClr val="tx1"/>
                </a:solidFill>
                <a:effectLst/>
                <a:latin typeface="+mn-lt"/>
                <a:ea typeface="+mn-ea"/>
                <a:cs typeface="+mn-cs"/>
              </a:rPr>
              <a:t>Strengthen or develop a seed data and monitoring system: </a:t>
            </a:r>
            <a:r>
              <a:rPr lang="en-US" sz="1200" kern="1200" dirty="0">
                <a:solidFill>
                  <a:schemeClr val="tx1"/>
                </a:solidFill>
                <a:effectLst/>
                <a:latin typeface="+mn-lt"/>
                <a:ea typeface="+mn-ea"/>
                <a:cs typeface="+mn-cs"/>
              </a:rPr>
              <a:t>Uganda needs a modern seed management and monitoring system to collect and compile systematic, centralized data, including accurate records of quantities of certified seed, QDS and emergency seed. </a:t>
            </a:r>
            <a:endParaRPr lang="en-US" sz="1600" kern="1200" dirty="0">
              <a:solidFill>
                <a:schemeClr val="tx1"/>
              </a:solidFill>
              <a:effectLst/>
              <a:latin typeface="+mn-lt"/>
              <a:ea typeface="+mn-ea"/>
              <a:cs typeface="+mn-cs"/>
            </a:endParaRPr>
          </a:p>
          <a:p>
            <a:endParaRPr lang="en-US" sz="1200" b="1"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Studies / assessments</a:t>
            </a:r>
            <a:r>
              <a:rPr lang="en-US" sz="1200" kern="1200" dirty="0">
                <a:solidFill>
                  <a:schemeClr val="tx1"/>
                </a:solidFill>
                <a:effectLst/>
                <a:latin typeface="+mn-lt"/>
                <a:ea typeface="+mn-ea"/>
                <a:cs typeface="+mn-cs"/>
              </a:rPr>
              <a:t> are needed to understand the seed system:</a:t>
            </a:r>
            <a:endParaRPr lang="en-US" sz="1600" kern="1200" dirty="0">
              <a:solidFill>
                <a:schemeClr val="tx1"/>
              </a:solidFill>
              <a:effectLst/>
              <a:latin typeface="+mn-lt"/>
              <a:ea typeface="+mn-ea"/>
              <a:cs typeface="+mn-cs"/>
            </a:endParaRPr>
          </a:p>
          <a:p>
            <a:endParaRPr lang="en-US" sz="1200" b="1"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Role of QDS </a:t>
            </a:r>
            <a:r>
              <a:rPr lang="en-US" sz="1200" kern="1200" dirty="0">
                <a:solidFill>
                  <a:schemeClr val="tx1"/>
                </a:solidFill>
                <a:effectLst/>
                <a:latin typeface="+mn-lt"/>
                <a:ea typeface="+mn-ea"/>
                <a:cs typeface="+mn-cs"/>
              </a:rPr>
              <a:t>in project-based seed supply, volumes, costs and the sustainability of QDS with Local Seed Businesses in post-project situations, </a:t>
            </a:r>
            <a:endParaRPr lang="en-US" sz="16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Should emergency seed systems distribute certified seed?  </a:t>
            </a:r>
            <a:endParaRPr lang="en-US" sz="16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Which types of emergency or free seed distribution modalities are most effective.</a:t>
            </a:r>
            <a:endParaRPr lang="en-US" sz="1600" b="0" kern="1200" dirty="0">
              <a:solidFill>
                <a:schemeClr val="tx1"/>
              </a:solidFill>
              <a:effectLst/>
              <a:latin typeface="+mn-lt"/>
              <a:ea typeface="+mn-ea"/>
              <a:cs typeface="+mn-cs"/>
            </a:endParaRPr>
          </a:p>
          <a:p>
            <a:endParaRPr lang="en-US" sz="1600" b="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Given that emergency agencies were reluctant to share their data </a:t>
            </a:r>
            <a:r>
              <a:rPr lang="en-US" sz="1200" kern="1200" dirty="0">
                <a:solidFill>
                  <a:schemeClr val="tx1"/>
                </a:solidFill>
                <a:effectLst/>
                <a:latin typeface="+mn-lt"/>
                <a:ea typeface="+mn-ea"/>
                <a:cs typeface="+mn-cs"/>
              </a:rPr>
              <a:t>on seed distribution, how can data on the levels of emergency seed being procured and distribution be made available to Government, international agencies, non-governmental organizations and research actors.</a:t>
            </a:r>
            <a:endParaRPr lang="en-US" sz="16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5"/>
          </p:nvPr>
        </p:nvSpPr>
        <p:spPr/>
        <p:txBody>
          <a:bodyPr/>
          <a:lstStyle/>
          <a:p>
            <a:fld id="{684CF633-CBE3-A040-8DA9-03C337DB5F86}" type="slidenum">
              <a:rPr lang="en-US" smtClean="0"/>
              <a:t>13</a:t>
            </a:fld>
            <a:endParaRPr lang="en-US"/>
          </a:p>
        </p:txBody>
      </p:sp>
    </p:spTree>
    <p:extLst>
      <p:ext uri="{BB962C8B-B14F-4D97-AF65-F5344CB8AC3E}">
        <p14:creationId xmlns:p14="http://schemas.microsoft.com/office/powerpoint/2010/main" val="266382274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US" dirty="0"/>
              <a:t>The management of the EGS production and certification process should ideally consolidate seed orders across the industry, through an open, online system and this process should include both commercial and public procurement. </a:t>
            </a:r>
          </a:p>
          <a:p>
            <a:pPr marL="0" indent="0">
              <a:buNone/>
            </a:pPr>
            <a:endParaRPr lang="en-US" dirty="0"/>
          </a:p>
          <a:p>
            <a:pPr marL="0" indent="0">
              <a:buNone/>
            </a:pPr>
            <a:r>
              <a:rPr lang="en-US" dirty="0"/>
              <a:t>The system should have routine audits to test the quality and purity of parental lines used to produce early generation seed, using internationally recognized best practices. </a:t>
            </a:r>
          </a:p>
          <a:p>
            <a:endParaRPr lang="en-US" dirty="0"/>
          </a:p>
          <a:p>
            <a:endParaRPr lang="en-US" dirty="0"/>
          </a:p>
          <a:p>
            <a:r>
              <a:rPr lang="en-US" dirty="0"/>
              <a:t>The EGS system should be able to provide foundation seed, or parental lines, for at least two years in advance of supply, to synchronize parental lines and foundation seed with the production of certified seed by the seed companies and QDS by local seed businesses (LSBs). </a:t>
            </a:r>
          </a:p>
          <a:p>
            <a:endParaRPr lang="en-US" dirty="0"/>
          </a:p>
          <a:p>
            <a:r>
              <a:rPr lang="en-US" dirty="0"/>
              <a:t>There are concerns about the funding levels being invested into this service and whether they have the resources in staff, equipment and management processes to make this venture a success.  </a:t>
            </a:r>
          </a:p>
          <a:p>
            <a:endParaRPr lang="en-US" dirty="0"/>
          </a:p>
          <a:p>
            <a:r>
              <a:rPr lang="en-US" dirty="0"/>
              <a:t>There are also questions about whether the Government should undertake both quality control (QC) of its EGS seed systems and also be the auditor providing quality assurance of the seed system (QA). Despite these questions, the increased investment in quality control is a positive endeavor to address a clear need.</a:t>
            </a:r>
          </a:p>
          <a:p>
            <a:endParaRPr lang="en-US" dirty="0"/>
          </a:p>
        </p:txBody>
      </p:sp>
      <p:sp>
        <p:nvSpPr>
          <p:cNvPr id="4" name="Slide Number Placeholder 3"/>
          <p:cNvSpPr>
            <a:spLocks noGrp="1"/>
          </p:cNvSpPr>
          <p:nvPr>
            <p:ph type="sldNum" sz="quarter" idx="5"/>
          </p:nvPr>
        </p:nvSpPr>
        <p:spPr/>
        <p:txBody>
          <a:bodyPr/>
          <a:lstStyle/>
          <a:p>
            <a:fld id="{684CF633-CBE3-A040-8DA9-03C337DB5F86}" type="slidenum">
              <a:rPr lang="en-US" smtClean="0"/>
              <a:t>14</a:t>
            </a:fld>
            <a:endParaRPr lang="en-US"/>
          </a:p>
        </p:txBody>
      </p:sp>
    </p:spTree>
    <p:extLst>
      <p:ext uri="{BB962C8B-B14F-4D97-AF65-F5344CB8AC3E}">
        <p14:creationId xmlns:p14="http://schemas.microsoft.com/office/powerpoint/2010/main" val="153861355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90000"/>
              </a:lnSpc>
            </a:pPr>
            <a:r>
              <a:rPr lang="en-US" dirty="0"/>
              <a:t>Identify an upgrading team to work with NARO and the Seed unit to map current EGS and certification processes in a HACCP type analysis to identify hazard points within the system and provide viable process upgrading solutions. </a:t>
            </a:r>
          </a:p>
          <a:p>
            <a:pPr>
              <a:lnSpc>
                <a:spcPct val="90000"/>
              </a:lnSpc>
            </a:pPr>
            <a:endParaRPr lang="en-US" dirty="0"/>
          </a:p>
          <a:p>
            <a:pPr>
              <a:lnSpc>
                <a:spcPct val="90000"/>
              </a:lnSpc>
            </a:pPr>
            <a:r>
              <a:rPr lang="en-US" dirty="0"/>
              <a:t>Develop more robust mechanisms, processes for pre-booking foundation seed with NARO and link EGS sales to NARO Holdings, avoid direct contracting of research staff to produce special EGS seed lots. </a:t>
            </a:r>
          </a:p>
          <a:p>
            <a:pPr>
              <a:lnSpc>
                <a:spcPct val="90000"/>
              </a:lnSpc>
            </a:pPr>
            <a:endParaRPr lang="en-US" dirty="0"/>
          </a:p>
          <a:p>
            <a:pPr>
              <a:lnSpc>
                <a:spcPct val="90000"/>
              </a:lnSpc>
            </a:pPr>
            <a:r>
              <a:rPr lang="en-US" dirty="0"/>
              <a:t>Examine prospects for deploying a digital platform to improve coordination of production of EGS seed and ability to plan within the seed sector </a:t>
            </a:r>
          </a:p>
          <a:p>
            <a:endParaRPr lang="en-US" dirty="0"/>
          </a:p>
        </p:txBody>
      </p:sp>
      <p:sp>
        <p:nvSpPr>
          <p:cNvPr id="4" name="Slide Number Placeholder 3"/>
          <p:cNvSpPr>
            <a:spLocks noGrp="1"/>
          </p:cNvSpPr>
          <p:nvPr>
            <p:ph type="sldNum" sz="quarter" idx="5"/>
          </p:nvPr>
        </p:nvSpPr>
        <p:spPr/>
        <p:txBody>
          <a:bodyPr/>
          <a:lstStyle/>
          <a:p>
            <a:fld id="{684CF633-CBE3-A040-8DA9-03C337DB5F86}" type="slidenum">
              <a:rPr lang="en-US" smtClean="0"/>
              <a:t>15</a:t>
            </a:fld>
            <a:endParaRPr lang="en-US"/>
          </a:p>
        </p:txBody>
      </p:sp>
    </p:spTree>
    <p:extLst>
      <p:ext uri="{BB962C8B-B14F-4D97-AF65-F5344CB8AC3E}">
        <p14:creationId xmlns:p14="http://schemas.microsoft.com/office/powerpoint/2010/main" val="141978458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ts val="611"/>
              </a:spcBef>
            </a:pPr>
            <a:r>
              <a:rPr lang="en-US" dirty="0"/>
              <a:t>National regulatory ability to carry out certification must be brought in line with international best practices. Areas to be strengthened include: </a:t>
            </a:r>
          </a:p>
          <a:p>
            <a:pPr>
              <a:spcBef>
                <a:spcPts val="611"/>
              </a:spcBef>
            </a:pPr>
            <a:r>
              <a:rPr lang="en-US" b="1" dirty="0"/>
              <a:t>Building laboratory facilities and capacity</a:t>
            </a:r>
            <a:r>
              <a:rPr lang="en-US" dirty="0"/>
              <a:t>; Rebuild field inspection capacity and logistics; IT support; ISTA-accreditation for a national government laboratory to serve as a reference laboratory and audit regional and potentially outsourced certification results. </a:t>
            </a:r>
          </a:p>
          <a:p>
            <a:pPr>
              <a:spcBef>
                <a:spcPts val="611"/>
              </a:spcBef>
            </a:pPr>
            <a:endParaRPr lang="en-US" dirty="0"/>
          </a:p>
          <a:p>
            <a:pPr>
              <a:spcBef>
                <a:spcPts val="611"/>
              </a:spcBef>
            </a:pPr>
            <a:r>
              <a:rPr lang="en-US" b="1" dirty="0"/>
              <a:t>Integrate the private sector </a:t>
            </a:r>
            <a:r>
              <a:rPr lang="en-US" dirty="0"/>
              <a:t>into the seed inspection and certification process, to reduce costs for Government and enable scaling of certification.</a:t>
            </a:r>
          </a:p>
          <a:p>
            <a:pPr>
              <a:spcBef>
                <a:spcPts val="611"/>
              </a:spcBef>
            </a:pPr>
            <a:r>
              <a:rPr lang="en-US" b="1" dirty="0"/>
              <a:t>Seed labelling system</a:t>
            </a:r>
            <a:r>
              <a:rPr lang="en-US" dirty="0"/>
              <a:t>: Revisit prospects for introducing an enhanced seed labelling system conforming to best practices and anti-counterfeiting measures, that meets the needs of Government, private sector and farming community.</a:t>
            </a:r>
          </a:p>
          <a:p>
            <a:pPr>
              <a:spcBef>
                <a:spcPts val="611"/>
              </a:spcBef>
            </a:pPr>
            <a:endParaRPr lang="en-US" dirty="0"/>
          </a:p>
          <a:p>
            <a:pPr>
              <a:spcBef>
                <a:spcPts val="611"/>
              </a:spcBef>
            </a:pPr>
            <a:r>
              <a:rPr lang="en-US" b="1" dirty="0"/>
              <a:t>Support national inspection and testing facilities </a:t>
            </a:r>
            <a:r>
              <a:rPr lang="en-US" dirty="0"/>
              <a:t>to encourage more efficient and cost-effective seed certification processes between countries. </a:t>
            </a:r>
          </a:p>
          <a:p>
            <a:pPr>
              <a:spcBef>
                <a:spcPts val="611"/>
              </a:spcBef>
            </a:pPr>
            <a:r>
              <a:rPr lang="en-US" b="1" dirty="0"/>
              <a:t>Procurement policies</a:t>
            </a:r>
            <a:r>
              <a:rPr lang="en-US" dirty="0"/>
              <a:t>: Work with emergency seed distribution agencies to assess their procurement policies and evaluate the effectiveness of using scarce, certified seed in their seed interventions. </a:t>
            </a:r>
          </a:p>
          <a:p>
            <a:endParaRPr lang="en-US" dirty="0"/>
          </a:p>
        </p:txBody>
      </p:sp>
      <p:sp>
        <p:nvSpPr>
          <p:cNvPr id="4" name="Slide Number Placeholder 3"/>
          <p:cNvSpPr>
            <a:spLocks noGrp="1"/>
          </p:cNvSpPr>
          <p:nvPr>
            <p:ph type="sldNum" sz="quarter" idx="5"/>
          </p:nvPr>
        </p:nvSpPr>
        <p:spPr/>
        <p:txBody>
          <a:bodyPr/>
          <a:lstStyle/>
          <a:p>
            <a:fld id="{684CF633-CBE3-A040-8DA9-03C337DB5F86}" type="slidenum">
              <a:rPr lang="en-US" smtClean="0"/>
              <a:t>16</a:t>
            </a:fld>
            <a:endParaRPr lang="en-US"/>
          </a:p>
        </p:txBody>
      </p:sp>
    </p:spTree>
    <p:extLst>
      <p:ext uri="{BB962C8B-B14F-4D97-AF65-F5344CB8AC3E}">
        <p14:creationId xmlns:p14="http://schemas.microsoft.com/office/powerpoint/2010/main" val="357971771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84CF633-CBE3-A040-8DA9-03C337DB5F86}" type="slidenum">
              <a:rPr lang="en-US" smtClean="0"/>
              <a:t>17</a:t>
            </a:fld>
            <a:endParaRPr lang="en-US"/>
          </a:p>
        </p:txBody>
      </p:sp>
    </p:spTree>
    <p:extLst>
      <p:ext uri="{BB962C8B-B14F-4D97-AF65-F5344CB8AC3E}">
        <p14:creationId xmlns:p14="http://schemas.microsoft.com/office/powerpoint/2010/main" val="392286582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b="1" dirty="0">
                <a:latin typeface="Calibri" panose="020F0502020204030204" pitchFamily="34" charset="0"/>
                <a:cs typeface="Calibri" panose="020F0502020204030204" pitchFamily="34" charset="0"/>
              </a:rPr>
              <a:t>Learning about demand:</a:t>
            </a:r>
            <a:r>
              <a:rPr lang="en-US" dirty="0">
                <a:latin typeface="Calibri" panose="020F0502020204030204" pitchFamily="34" charset="0"/>
                <a:cs typeface="Calibri" panose="020F0502020204030204" pitchFamily="34" charset="0"/>
              </a:rPr>
              <a:t> Despite difficulties in providing accurate market forecasts for seed, uncertainty in the markets could be reduced by sharing more information about seed production and seed distributions between major agencies. If data was collected annually, from private sector and public procurement teams (Government and NGO), then anonymized and shared at the national level, this could provide trends in market demand for various seed types and provide information on geographic demand and demand profiles for different crops. </a:t>
            </a:r>
          </a:p>
          <a:p>
            <a:pPr lvl="0"/>
            <a:endParaRPr lang="en-US" dirty="0">
              <a:latin typeface="Calibri" panose="020F0502020204030204" pitchFamily="34" charset="0"/>
              <a:cs typeface="Calibri" panose="020F0502020204030204" pitchFamily="34" charset="0"/>
            </a:endParaRPr>
          </a:p>
          <a:p>
            <a:pPr lvl="0"/>
            <a:r>
              <a:rPr lang="en-US" b="1" dirty="0">
                <a:latin typeface="Calibri" panose="020F0502020204030204" pitchFamily="34" charset="0"/>
                <a:cs typeface="Calibri" panose="020F0502020204030204" pitchFamily="34" charset="0"/>
              </a:rPr>
              <a:t>Setting targets:</a:t>
            </a:r>
            <a:r>
              <a:rPr lang="en-US" dirty="0">
                <a:latin typeface="Calibri" panose="020F0502020204030204" pitchFamily="34" charset="0"/>
                <a:cs typeface="Calibri" panose="020F0502020204030204" pitchFamily="34" charset="0"/>
              </a:rPr>
              <a:t> Improved seed information by the stakeholders could help in setting national and regional targets for key commercial / food security crops, starting with maize and bean seed, which comprise the two largest seed markets by volume. Targets could then be used to help plan EGS destined for the commercial certified seed sector and the informal seed sector. </a:t>
            </a:r>
          </a:p>
          <a:p>
            <a:pPr lvl="0"/>
            <a:endParaRPr lang="en-US" dirty="0">
              <a:latin typeface="Calibri" panose="020F0502020204030204" pitchFamily="34" charset="0"/>
              <a:cs typeface="Calibri" panose="020F0502020204030204" pitchFamily="34" charset="0"/>
            </a:endParaRPr>
          </a:p>
          <a:p>
            <a:pPr lvl="0"/>
            <a:r>
              <a:rPr lang="en-US" b="1" dirty="0">
                <a:latin typeface="Calibri" panose="020F0502020204030204" pitchFamily="34" charset="0"/>
                <a:cs typeface="Calibri" panose="020F0502020204030204" pitchFamily="34" charset="0"/>
              </a:rPr>
              <a:t>Better coordination: </a:t>
            </a:r>
            <a:r>
              <a:rPr lang="en-US" dirty="0">
                <a:latin typeface="Calibri" panose="020F0502020204030204" pitchFamily="34" charset="0"/>
                <a:cs typeface="Calibri" panose="020F0502020204030204" pitchFamily="34" charset="0"/>
              </a:rPr>
              <a:t>Government, donors and other stakeholders should develop a clearer, agreed understanding of the roles and interactions of the seed sub-sectors (formal, QDS, informal, emergency, etc.) as this could help in building a clearer understanding about trends in seed demand across the different crops and geographies and matching different client needs with seed companies, seed producer groups, Local Seed Businesses (LSB), NGO projects, and local government demands for the EGS supply. </a:t>
            </a:r>
          </a:p>
          <a:p>
            <a:endParaRPr lang="en-US" dirty="0"/>
          </a:p>
        </p:txBody>
      </p:sp>
      <p:sp>
        <p:nvSpPr>
          <p:cNvPr id="4" name="Slide Number Placeholder 3"/>
          <p:cNvSpPr>
            <a:spLocks noGrp="1"/>
          </p:cNvSpPr>
          <p:nvPr>
            <p:ph type="sldNum" sz="quarter" idx="5"/>
          </p:nvPr>
        </p:nvSpPr>
        <p:spPr/>
        <p:txBody>
          <a:bodyPr/>
          <a:lstStyle/>
          <a:p>
            <a:fld id="{684CF633-CBE3-A040-8DA9-03C337DB5F86}" type="slidenum">
              <a:rPr lang="en-US" smtClean="0"/>
              <a:t>18</a:t>
            </a:fld>
            <a:endParaRPr lang="en-US"/>
          </a:p>
        </p:txBody>
      </p:sp>
    </p:spTree>
    <p:extLst>
      <p:ext uri="{BB962C8B-B14F-4D97-AF65-F5344CB8AC3E}">
        <p14:creationId xmlns:p14="http://schemas.microsoft.com/office/powerpoint/2010/main" val="36952756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Seed companies are not allowed to produce QDS. </a:t>
            </a:r>
          </a:p>
          <a:p>
            <a:r>
              <a:rPr lang="en-US" dirty="0"/>
              <a:t>This less stringent seed class is particularly suited to true breeding crops such as beans, rice and groundnuts, where the private sector struggles to make profit. </a:t>
            </a:r>
          </a:p>
          <a:p>
            <a:endParaRPr lang="en-US" dirty="0"/>
          </a:p>
        </p:txBody>
      </p:sp>
      <p:sp>
        <p:nvSpPr>
          <p:cNvPr id="4" name="Slide Number Placeholder 3"/>
          <p:cNvSpPr>
            <a:spLocks noGrp="1"/>
          </p:cNvSpPr>
          <p:nvPr>
            <p:ph type="sldNum" sz="quarter" idx="5"/>
          </p:nvPr>
        </p:nvSpPr>
        <p:spPr/>
        <p:txBody>
          <a:bodyPr/>
          <a:lstStyle/>
          <a:p>
            <a:fld id="{684CF633-CBE3-A040-8DA9-03C337DB5F86}" type="slidenum">
              <a:rPr lang="en-US" smtClean="0"/>
              <a:t>19</a:t>
            </a:fld>
            <a:endParaRPr lang="en-US"/>
          </a:p>
        </p:txBody>
      </p:sp>
    </p:spTree>
    <p:extLst>
      <p:ext uri="{BB962C8B-B14F-4D97-AF65-F5344CB8AC3E}">
        <p14:creationId xmlns:p14="http://schemas.microsoft.com/office/powerpoint/2010/main" val="86651692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US" dirty="0"/>
              <a:t>Experiences from different projects and approaches should be shared to learn more about the volumes of seed being produced and sold, and the types of business relationships that were developed with smallholder farmer seed producers versus large farm seed production. </a:t>
            </a:r>
          </a:p>
          <a:p>
            <a:pPr marL="0" indent="0">
              <a:buNone/>
            </a:pPr>
            <a:r>
              <a:rPr lang="en-US" dirty="0"/>
              <a:t>More information is also required about the ability of QDS to compete with free seed distributions and local markets selling high quality grain as seed. </a:t>
            </a:r>
          </a:p>
          <a:p>
            <a:pPr marL="0" indent="0">
              <a:buNone/>
            </a:pPr>
            <a:endParaRPr lang="en-US" b="1" dirty="0"/>
          </a:p>
          <a:p>
            <a:pPr marL="0" indent="0">
              <a:buNone/>
            </a:pPr>
            <a:r>
              <a:rPr lang="en-US" b="1" dirty="0"/>
              <a:t>Cost</a:t>
            </a:r>
            <a:r>
              <a:rPr lang="en-US" b="1" baseline="0" dirty="0"/>
              <a:t> benefit and sustainability analysis – explore how can it be linking to breeding program and informal seed systems – using the market preferred varieties </a:t>
            </a:r>
            <a:endParaRPr lang="en-US" b="1" dirty="0"/>
          </a:p>
          <a:p>
            <a:endParaRPr lang="en-US" dirty="0"/>
          </a:p>
        </p:txBody>
      </p:sp>
      <p:sp>
        <p:nvSpPr>
          <p:cNvPr id="4" name="Slide Number Placeholder 3"/>
          <p:cNvSpPr>
            <a:spLocks noGrp="1"/>
          </p:cNvSpPr>
          <p:nvPr>
            <p:ph type="sldNum" sz="quarter" idx="5"/>
          </p:nvPr>
        </p:nvSpPr>
        <p:spPr/>
        <p:txBody>
          <a:bodyPr/>
          <a:lstStyle/>
          <a:p>
            <a:fld id="{684CF633-CBE3-A040-8DA9-03C337DB5F86}" type="slidenum">
              <a:rPr lang="en-US" smtClean="0"/>
              <a:t>20</a:t>
            </a:fld>
            <a:endParaRPr lang="en-US"/>
          </a:p>
        </p:txBody>
      </p:sp>
    </p:spTree>
    <p:extLst>
      <p:ext uri="{BB962C8B-B14F-4D97-AF65-F5344CB8AC3E}">
        <p14:creationId xmlns:p14="http://schemas.microsoft.com/office/powerpoint/2010/main" val="56515642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Especially establishing linkages between traders</a:t>
            </a:r>
            <a:r>
              <a:rPr lang="en-US" b="1" baseline="0" dirty="0"/>
              <a:t>, seed producers and NARO breeding program </a:t>
            </a:r>
            <a:endParaRPr lang="en-US" b="1" dirty="0"/>
          </a:p>
          <a:p>
            <a:endParaRPr lang="en-US" dirty="0"/>
          </a:p>
          <a:p>
            <a:pPr lvl="0"/>
            <a:r>
              <a:rPr lang="en-US" sz="1200" kern="1200" dirty="0">
                <a:solidFill>
                  <a:schemeClr val="tx1"/>
                </a:solidFill>
                <a:effectLst/>
                <a:latin typeface="+mn-lt"/>
                <a:ea typeface="+mn-ea"/>
                <a:cs typeface="+mn-cs"/>
              </a:rPr>
              <a:t>Exposing new varieties to QDS farmers </a:t>
            </a:r>
          </a:p>
          <a:p>
            <a:pPr lvl="0"/>
            <a:r>
              <a:rPr lang="en-US" sz="1200" kern="1200" dirty="0">
                <a:solidFill>
                  <a:schemeClr val="tx1"/>
                </a:solidFill>
                <a:effectLst/>
                <a:latin typeface="+mn-lt"/>
                <a:ea typeface="+mn-ea"/>
                <a:cs typeface="+mn-cs"/>
              </a:rPr>
              <a:t>Identification of farmer preferred and market demand varieties (FPMDV)</a:t>
            </a:r>
          </a:p>
          <a:p>
            <a:pPr lvl="0"/>
            <a:r>
              <a:rPr lang="en-US" sz="1200" kern="1200" dirty="0">
                <a:solidFill>
                  <a:schemeClr val="tx1"/>
                </a:solidFill>
                <a:effectLst/>
                <a:latin typeface="+mn-lt"/>
                <a:ea typeface="+mn-ea"/>
                <a:cs typeface="+mn-cs"/>
              </a:rPr>
              <a:t>Increase locally the seed of these FPMDV  through QDS producers </a:t>
            </a:r>
          </a:p>
          <a:p>
            <a:pPr lvl="0"/>
            <a:r>
              <a:rPr lang="en-US" sz="1200" kern="1200" dirty="0">
                <a:solidFill>
                  <a:schemeClr val="tx1"/>
                </a:solidFill>
                <a:effectLst/>
                <a:latin typeface="+mn-lt"/>
                <a:ea typeface="+mn-ea"/>
                <a:cs typeface="+mn-cs"/>
              </a:rPr>
              <a:t>once the variety becomes popular </a:t>
            </a:r>
          </a:p>
          <a:p>
            <a:pPr lvl="0"/>
            <a:r>
              <a:rPr lang="en-US" sz="1200" kern="1200" dirty="0">
                <a:solidFill>
                  <a:schemeClr val="tx1"/>
                </a:solidFill>
                <a:effectLst/>
                <a:latin typeface="+mn-lt"/>
                <a:ea typeface="+mn-ea"/>
                <a:cs typeface="+mn-cs"/>
              </a:rPr>
              <a:t>inject critical quantity of seed of the FPMDV by seed  companies or emergency seed operations </a:t>
            </a:r>
          </a:p>
          <a:p>
            <a:pPr lvl="0"/>
            <a:r>
              <a:rPr lang="en-US" sz="1200" kern="1200" dirty="0">
                <a:solidFill>
                  <a:schemeClr val="tx1"/>
                </a:solidFill>
                <a:effectLst/>
                <a:latin typeface="+mn-lt"/>
                <a:ea typeface="+mn-ea"/>
                <a:cs typeface="+mn-cs"/>
              </a:rPr>
              <a:t>informal takes over the supply through farmer – traders – farmers </a:t>
            </a:r>
          </a:p>
          <a:p>
            <a:endParaRPr lang="en-US" dirty="0"/>
          </a:p>
        </p:txBody>
      </p:sp>
      <p:sp>
        <p:nvSpPr>
          <p:cNvPr id="4" name="Slide Number Placeholder 3"/>
          <p:cNvSpPr>
            <a:spLocks noGrp="1"/>
          </p:cNvSpPr>
          <p:nvPr>
            <p:ph type="sldNum" sz="quarter" idx="5"/>
          </p:nvPr>
        </p:nvSpPr>
        <p:spPr/>
        <p:txBody>
          <a:bodyPr/>
          <a:lstStyle/>
          <a:p>
            <a:fld id="{684CF633-CBE3-A040-8DA9-03C337DB5F86}" type="slidenum">
              <a:rPr lang="en-US" smtClean="0"/>
              <a:t>21</a:t>
            </a:fld>
            <a:endParaRPr lang="en-US"/>
          </a:p>
        </p:txBody>
      </p:sp>
    </p:spTree>
    <p:extLst>
      <p:ext uri="{BB962C8B-B14F-4D97-AF65-F5344CB8AC3E}">
        <p14:creationId xmlns:p14="http://schemas.microsoft.com/office/powerpoint/2010/main" val="64701337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1"/>
        <p:cNvGrpSpPr/>
        <p:nvPr/>
      </p:nvGrpSpPr>
      <p:grpSpPr>
        <a:xfrm>
          <a:off x="0" y="0"/>
          <a:ext cx="0" cy="0"/>
          <a:chOff x="0" y="0"/>
          <a:chExt cx="0" cy="0"/>
        </a:xfrm>
      </p:grpSpPr>
      <p:sp>
        <p:nvSpPr>
          <p:cNvPr id="162" name="Google Shape;162;p6:notes"/>
          <p:cNvSpPr>
            <a:spLocks noGrp="1" noRot="1" noChangeAspect="1"/>
          </p:cNvSpPr>
          <p:nvPr>
            <p:ph type="sldImg" idx="2"/>
          </p:nvPr>
        </p:nvSpPr>
        <p:spPr>
          <a:xfrm>
            <a:off x="717550" y="1162050"/>
            <a:ext cx="5575300" cy="31369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63" name="Google Shape;163;p6:notes"/>
          <p:cNvSpPr txBox="1">
            <a:spLocks noGrp="1"/>
          </p:cNvSpPr>
          <p:nvPr>
            <p:ph type="body" idx="1"/>
          </p:nvPr>
        </p:nvSpPr>
        <p:spPr>
          <a:xfrm>
            <a:off x="701040" y="4473892"/>
            <a:ext cx="5608320" cy="3660458"/>
          </a:xfrm>
          <a:prstGeom prst="rect">
            <a:avLst/>
          </a:prstGeom>
          <a:noFill/>
          <a:ln>
            <a:noFill/>
          </a:ln>
        </p:spPr>
        <p:txBody>
          <a:bodyPr spcFirstLastPara="1" wrap="square" lIns="93162" tIns="46568" rIns="93162" bIns="46568" anchor="t" anchorCtr="0">
            <a:noAutofit/>
          </a:bodyPr>
          <a:lstStyle/>
          <a:p>
            <a:endParaRPr>
              <a:solidFill>
                <a:schemeClr val="dk1"/>
              </a:solidFill>
              <a:latin typeface="Calibri"/>
              <a:ea typeface="Calibri"/>
              <a:cs typeface="Calibri"/>
              <a:sym typeface="Calibri"/>
            </a:endParaRPr>
          </a:p>
        </p:txBody>
      </p:sp>
      <p:sp>
        <p:nvSpPr>
          <p:cNvPr id="164" name="Google Shape;164;p6:notes"/>
          <p:cNvSpPr txBox="1">
            <a:spLocks noGrp="1"/>
          </p:cNvSpPr>
          <p:nvPr>
            <p:ph type="sldNum" idx="12"/>
          </p:nvPr>
        </p:nvSpPr>
        <p:spPr>
          <a:xfrm>
            <a:off x="3970938" y="8829967"/>
            <a:ext cx="3037840" cy="466433"/>
          </a:xfrm>
          <a:prstGeom prst="rect">
            <a:avLst/>
          </a:prstGeom>
          <a:noFill/>
          <a:ln>
            <a:noFill/>
          </a:ln>
        </p:spPr>
        <p:txBody>
          <a:bodyPr spcFirstLastPara="1" wrap="square" lIns="93162" tIns="46568" rIns="93162" bIns="46568" anchor="b" anchorCtr="0">
            <a:noAutofit/>
          </a:bodyPr>
          <a:lstStyle/>
          <a:p>
            <a:pPr defTabSz="931774">
              <a:buClr>
                <a:srgbClr val="000000"/>
              </a:buClr>
              <a:defRPr/>
            </a:pPr>
            <a:fld id="{00000000-1234-1234-1234-123412341234}" type="slidenum">
              <a:rPr lang="en-US" kern="0">
                <a:solidFill>
                  <a:srgbClr val="000000"/>
                </a:solidFill>
                <a:latin typeface="Calibri"/>
                <a:ea typeface="Calibri"/>
                <a:cs typeface="Calibri"/>
                <a:sym typeface="Calibri"/>
              </a:rPr>
              <a:pPr defTabSz="931774">
                <a:buClr>
                  <a:srgbClr val="000000"/>
                </a:buClr>
                <a:defRPr/>
              </a:pPr>
              <a:t>2</a:t>
            </a:fld>
            <a:endParaRPr kern="0">
              <a:solidFill>
                <a:srgbClr val="000000"/>
              </a:solidFill>
              <a:latin typeface="Calibri"/>
              <a:ea typeface="Calibri"/>
              <a:cs typeface="Calibri"/>
              <a:sym typeface="Calibri"/>
            </a:endParaRPr>
          </a:p>
        </p:txBody>
      </p:sp>
    </p:spTree>
    <p:extLst>
      <p:ext uri="{BB962C8B-B14F-4D97-AF65-F5344CB8AC3E}">
        <p14:creationId xmlns:p14="http://schemas.microsoft.com/office/powerpoint/2010/main" val="315971045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dirty="0"/>
              <a:t>Emergency seed provisioning should be programmed according to estimated volumes required for upcoming production seasons.  </a:t>
            </a:r>
          </a:p>
          <a:p>
            <a:pPr lvl="0"/>
            <a:r>
              <a:rPr lang="en-US" dirty="0"/>
              <a:t>Emergency seed provisioning should be designed in ways that support, not undermine, commercial seed sector development in the longer term. </a:t>
            </a:r>
          </a:p>
          <a:p>
            <a:pPr lvl="0"/>
            <a:r>
              <a:rPr lang="en-US" dirty="0"/>
              <a:t>New thinking is required to avoid the disruption to formal commercial certified seed markets by emergency aid. </a:t>
            </a:r>
          </a:p>
          <a:p>
            <a:pPr lvl="0"/>
            <a:endParaRPr lang="en-US" dirty="0"/>
          </a:p>
          <a:p>
            <a:pPr lvl="0"/>
            <a:r>
              <a:rPr lang="en-US" dirty="0"/>
              <a:t>More attention is required to explore the link between procurement policies and compliance used by international aid agencies such as the FAO, versus the actual needs of their target farmers. Compliance systems should not be disruptive to the broader seed system.</a:t>
            </a:r>
          </a:p>
          <a:p>
            <a:pPr lvl="0"/>
            <a:endParaRPr lang="en-US" dirty="0"/>
          </a:p>
          <a:p>
            <a:pPr lvl="0"/>
            <a:r>
              <a:rPr lang="en-US" dirty="0"/>
              <a:t>Organizations involved in emergency response should also be more willing to share their data on volumes of seed procured and distributed; some were unwilling to share this data for this report despite being major actors in the seed emergency system. </a:t>
            </a:r>
          </a:p>
          <a:p>
            <a:pPr lvl="0"/>
            <a:endParaRPr lang="en-US" dirty="0"/>
          </a:p>
          <a:p>
            <a:pPr lvl="0"/>
            <a:r>
              <a:rPr lang="en-US" dirty="0"/>
              <a:t>As with QDS, more information is required about whether seed distribution methods such as seed fairs and vouchers actually lead to long term seed business opportunities for the private sector, or not, and whether cash systems can provide the same outcome more efficiently.  </a:t>
            </a:r>
          </a:p>
          <a:p>
            <a:endParaRPr lang="en-US" dirty="0"/>
          </a:p>
        </p:txBody>
      </p:sp>
      <p:sp>
        <p:nvSpPr>
          <p:cNvPr id="4" name="Slide Number Placeholder 3"/>
          <p:cNvSpPr>
            <a:spLocks noGrp="1"/>
          </p:cNvSpPr>
          <p:nvPr>
            <p:ph type="sldNum" sz="quarter" idx="5"/>
          </p:nvPr>
        </p:nvSpPr>
        <p:spPr/>
        <p:txBody>
          <a:bodyPr/>
          <a:lstStyle/>
          <a:p>
            <a:fld id="{684CF633-CBE3-A040-8DA9-03C337DB5F86}" type="slidenum">
              <a:rPr lang="en-US" smtClean="0"/>
              <a:t>22</a:t>
            </a:fld>
            <a:endParaRPr lang="en-US"/>
          </a:p>
        </p:txBody>
      </p:sp>
    </p:spTree>
    <p:extLst>
      <p:ext uri="{BB962C8B-B14F-4D97-AF65-F5344CB8AC3E}">
        <p14:creationId xmlns:p14="http://schemas.microsoft.com/office/powerpoint/2010/main" val="395979682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dirty="0"/>
              <a:t>Emergency seed provisioning should be programmed according to estimated volumes required for upcoming production seasons.  </a:t>
            </a:r>
          </a:p>
          <a:p>
            <a:pPr lvl="0"/>
            <a:r>
              <a:rPr lang="en-US" dirty="0"/>
              <a:t>Emergency seed provisioning should be designed in ways that support, not undermine, commercial seed sector development in the longer term. </a:t>
            </a:r>
          </a:p>
          <a:p>
            <a:pPr lvl="0"/>
            <a:r>
              <a:rPr lang="en-US" dirty="0"/>
              <a:t>New thinking is required to avoid the disruption to formal commercial certified seed markets by emergency aid. </a:t>
            </a:r>
          </a:p>
          <a:p>
            <a:pPr lvl="0"/>
            <a:endParaRPr lang="en-US" dirty="0"/>
          </a:p>
          <a:p>
            <a:pPr lvl="0"/>
            <a:r>
              <a:rPr lang="en-US" dirty="0"/>
              <a:t>More attention is required to explore the link between procurement policies and compliance used by international aid agencies such as the FAO, versus the actual needs of their target farmers. Compliance systems should not be disruptive to the broader seed system.</a:t>
            </a:r>
          </a:p>
          <a:p>
            <a:pPr lvl="0"/>
            <a:endParaRPr lang="en-US" dirty="0"/>
          </a:p>
          <a:p>
            <a:pPr lvl="0"/>
            <a:r>
              <a:rPr lang="en-US" dirty="0"/>
              <a:t>Organizations involved in emergency response should also be more willing to share their data on volumes of seed procured and distributed; some were unwilling to share this data for this report despite being major actors in the seed emergency system. </a:t>
            </a:r>
          </a:p>
          <a:p>
            <a:pPr lvl="0"/>
            <a:endParaRPr lang="en-US" dirty="0"/>
          </a:p>
          <a:p>
            <a:pPr lvl="0"/>
            <a:r>
              <a:rPr lang="en-US" dirty="0"/>
              <a:t>As with QDS, more information is required about whether seed distribution methods such as seed fairs and vouchers actually lead to long term seed business opportunities for the private sector, or not, and whether cash systems can provide the same outcome more efficiently.  </a:t>
            </a:r>
          </a:p>
          <a:p>
            <a:endParaRPr lang="en-US" dirty="0"/>
          </a:p>
        </p:txBody>
      </p:sp>
      <p:sp>
        <p:nvSpPr>
          <p:cNvPr id="4" name="Slide Number Placeholder 3"/>
          <p:cNvSpPr>
            <a:spLocks noGrp="1"/>
          </p:cNvSpPr>
          <p:nvPr>
            <p:ph type="sldNum" sz="quarter" idx="5"/>
          </p:nvPr>
        </p:nvSpPr>
        <p:spPr/>
        <p:txBody>
          <a:bodyPr/>
          <a:lstStyle/>
          <a:p>
            <a:fld id="{684CF633-CBE3-A040-8DA9-03C337DB5F86}" type="slidenum">
              <a:rPr lang="en-US" smtClean="0"/>
              <a:t>23</a:t>
            </a:fld>
            <a:endParaRPr lang="en-US"/>
          </a:p>
        </p:txBody>
      </p:sp>
    </p:spTree>
    <p:extLst>
      <p:ext uri="{BB962C8B-B14F-4D97-AF65-F5344CB8AC3E}">
        <p14:creationId xmlns:p14="http://schemas.microsoft.com/office/powerpoint/2010/main" val="119805943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b="1" dirty="0"/>
              <a:t>Procurement systems: </a:t>
            </a:r>
            <a:r>
              <a:rPr lang="en-US" dirty="0"/>
              <a:t>Many large aid agencies have become bound to buying certified seed by their procurement systems, i.e., they have internal quality criteria, which requires them to buy the highest quality seed that is available on the market, so that they can provide a product of known quality to their beneficiaries. These are often highly vulnerable farmers, working in marginal land, that receive seed aid on a short-term basis. </a:t>
            </a:r>
          </a:p>
          <a:p>
            <a:pPr lvl="0"/>
            <a:r>
              <a:rPr lang="en-US" dirty="0"/>
              <a:t>This unpredictable and short-term procurement system drives the market for counterfeit seed in two ways: (</a:t>
            </a:r>
            <a:r>
              <a:rPr lang="en-US" dirty="0" err="1"/>
              <a:t>i</a:t>
            </a:r>
            <a:r>
              <a:rPr lang="en-US" dirty="0"/>
              <a:t>) buying large amounts of certified seed, in an unplanned manner, means that seed destined for the more commercial farmers or agrodealer channels suddenly becomes unavailable and this vacuum in the market drives counterfeit supply; and (ii) seed suppliers and other intermediaries also provide fake seed or for example expired “certified” seed to aid agencies who then distribute for emergencies. </a:t>
            </a:r>
          </a:p>
          <a:p>
            <a:pPr lvl="0"/>
            <a:r>
              <a:rPr lang="en-US" b="1" dirty="0"/>
              <a:t>Empowering Ugandan farmers:</a:t>
            </a:r>
            <a:r>
              <a:rPr lang="en-US" dirty="0"/>
              <a:t> new ways are required that enable farmers to speak up and be heard when they have purchased or received low quality seed. The ability of farmers to recognize and have effective labels that prevents the spread of fake seed, will all help to drive higher levels of quality seed in the market and deter those who are producing and/or selling sub-standard seed.</a:t>
            </a:r>
          </a:p>
          <a:p>
            <a:r>
              <a:rPr lang="en-US" b="1" dirty="0"/>
              <a:t>Regulation by the seed certifiers.</a:t>
            </a:r>
            <a:r>
              <a:rPr lang="en-US" dirty="0"/>
              <a:t> When fake seed is recognized in the system, the seed regulators need to act and enforce standards. Holding counterfeiters, or suppliers of low-quality seed, accountable by removing licenses and declaring fines will deter would-be counterfeiters from selling low quality goods into the commercial markets.</a:t>
            </a:r>
          </a:p>
          <a:p>
            <a:endParaRPr lang="en-US" dirty="0"/>
          </a:p>
        </p:txBody>
      </p:sp>
      <p:sp>
        <p:nvSpPr>
          <p:cNvPr id="4" name="Slide Number Placeholder 3"/>
          <p:cNvSpPr>
            <a:spLocks noGrp="1"/>
          </p:cNvSpPr>
          <p:nvPr>
            <p:ph type="sldNum" sz="quarter" idx="5"/>
          </p:nvPr>
        </p:nvSpPr>
        <p:spPr/>
        <p:txBody>
          <a:bodyPr/>
          <a:lstStyle/>
          <a:p>
            <a:fld id="{684CF633-CBE3-A040-8DA9-03C337DB5F86}" type="slidenum">
              <a:rPr lang="en-US" smtClean="0"/>
              <a:t>24</a:t>
            </a:fld>
            <a:endParaRPr lang="en-US"/>
          </a:p>
        </p:txBody>
      </p:sp>
    </p:spTree>
    <p:extLst>
      <p:ext uri="{BB962C8B-B14F-4D97-AF65-F5344CB8AC3E}">
        <p14:creationId xmlns:p14="http://schemas.microsoft.com/office/powerpoint/2010/main" val="320085399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Not clear if the Government of Uganda, supports a strong policy framework for seeds, or feels that is an area that offer better opportunities when opaque and not well coordinated </a:t>
            </a:r>
          </a:p>
        </p:txBody>
      </p:sp>
      <p:sp>
        <p:nvSpPr>
          <p:cNvPr id="4" name="Slide Number Placeholder 3"/>
          <p:cNvSpPr>
            <a:spLocks noGrp="1"/>
          </p:cNvSpPr>
          <p:nvPr>
            <p:ph type="sldNum" sz="quarter" idx="5"/>
          </p:nvPr>
        </p:nvSpPr>
        <p:spPr/>
        <p:txBody>
          <a:bodyPr/>
          <a:lstStyle/>
          <a:p>
            <a:fld id="{684CF633-CBE3-A040-8DA9-03C337DB5F86}" type="slidenum">
              <a:rPr lang="en-US" smtClean="0"/>
              <a:t>25</a:t>
            </a:fld>
            <a:endParaRPr lang="en-US"/>
          </a:p>
        </p:txBody>
      </p:sp>
    </p:spTree>
    <p:extLst>
      <p:ext uri="{BB962C8B-B14F-4D97-AF65-F5344CB8AC3E}">
        <p14:creationId xmlns:p14="http://schemas.microsoft.com/office/powerpoint/2010/main" val="106481101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84CF633-CBE3-A040-8DA9-03C337DB5F86}" type="slidenum">
              <a:rPr lang="en-US" smtClean="0"/>
              <a:t>26</a:t>
            </a:fld>
            <a:endParaRPr lang="en-US"/>
          </a:p>
        </p:txBody>
      </p:sp>
    </p:spTree>
    <p:extLst>
      <p:ext uri="{BB962C8B-B14F-4D97-AF65-F5344CB8AC3E}">
        <p14:creationId xmlns:p14="http://schemas.microsoft.com/office/powerpoint/2010/main" val="58840018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84CF633-CBE3-A040-8DA9-03C337DB5F86}" type="slidenum">
              <a:rPr lang="en-US" smtClean="0"/>
              <a:t>28</a:t>
            </a:fld>
            <a:endParaRPr lang="en-US"/>
          </a:p>
        </p:txBody>
      </p:sp>
    </p:spTree>
    <p:extLst>
      <p:ext uri="{BB962C8B-B14F-4D97-AF65-F5344CB8AC3E}">
        <p14:creationId xmlns:p14="http://schemas.microsoft.com/office/powerpoint/2010/main" val="177409376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6"/>
        <p:cNvGrpSpPr/>
        <p:nvPr/>
      </p:nvGrpSpPr>
      <p:grpSpPr>
        <a:xfrm>
          <a:off x="0" y="0"/>
          <a:ext cx="0" cy="0"/>
          <a:chOff x="0" y="0"/>
          <a:chExt cx="0" cy="0"/>
        </a:xfrm>
      </p:grpSpPr>
      <p:sp>
        <p:nvSpPr>
          <p:cNvPr id="327" name="Google Shape;327;p32:notes"/>
          <p:cNvSpPr txBox="1">
            <a:spLocks noGrp="1"/>
          </p:cNvSpPr>
          <p:nvPr>
            <p:ph type="body" idx="1"/>
          </p:nvPr>
        </p:nvSpPr>
        <p:spPr>
          <a:xfrm>
            <a:off x="701040" y="4473892"/>
            <a:ext cx="5608320" cy="3660458"/>
          </a:xfrm>
          <a:prstGeom prst="rect">
            <a:avLst/>
          </a:prstGeom>
        </p:spPr>
        <p:txBody>
          <a:bodyPr spcFirstLastPara="1" wrap="square" lIns="93162" tIns="93162" rIns="93162" bIns="93162" anchor="t" anchorCtr="0">
            <a:noAutofit/>
          </a:bodyPr>
          <a:lstStyle/>
          <a:p>
            <a:endParaRPr/>
          </a:p>
        </p:txBody>
      </p:sp>
      <p:sp>
        <p:nvSpPr>
          <p:cNvPr id="328" name="Google Shape;328;p32:notes"/>
          <p:cNvSpPr>
            <a:spLocks noGrp="1" noRot="1" noChangeAspect="1"/>
          </p:cNvSpPr>
          <p:nvPr>
            <p:ph type="sldImg" idx="2"/>
          </p:nvPr>
        </p:nvSpPr>
        <p:spPr>
          <a:xfrm>
            <a:off x="717550" y="1162050"/>
            <a:ext cx="5575300" cy="31369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91008913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652242" lvl="1">
              <a:defRPr/>
            </a:pPr>
            <a:endParaRPr lang="en-US" dirty="0"/>
          </a:p>
        </p:txBody>
      </p:sp>
      <p:sp>
        <p:nvSpPr>
          <p:cNvPr id="4" name="Slide Number Placeholder 3"/>
          <p:cNvSpPr>
            <a:spLocks noGrp="1"/>
          </p:cNvSpPr>
          <p:nvPr>
            <p:ph type="sldNum" sz="quarter" idx="5"/>
          </p:nvPr>
        </p:nvSpPr>
        <p:spPr/>
        <p:txBody>
          <a:bodyPr/>
          <a:lstStyle/>
          <a:p>
            <a:fld id="{684CF633-CBE3-A040-8DA9-03C337DB5F86}" type="slidenum">
              <a:rPr lang="en-US" smtClean="0"/>
              <a:t>3</a:t>
            </a:fld>
            <a:endParaRPr lang="en-US"/>
          </a:p>
        </p:txBody>
      </p:sp>
    </p:spTree>
    <p:extLst>
      <p:ext uri="{BB962C8B-B14F-4D97-AF65-F5344CB8AC3E}">
        <p14:creationId xmlns:p14="http://schemas.microsoft.com/office/powerpoint/2010/main" val="95477637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AutoNum type="arabicPeriod"/>
            </a:pPr>
            <a:r>
              <a:rPr lang="en-US" dirty="0"/>
              <a:t>Forage seed in Ethiopia</a:t>
            </a:r>
          </a:p>
          <a:p>
            <a:pPr marL="228600" indent="-228600">
              <a:buAutoNum type="arabicPeriod"/>
            </a:pPr>
            <a:r>
              <a:rPr lang="en-US" dirty="0"/>
              <a:t>Yellow Bean study incl. DNA fingerprinting in Tanzania and forage feed pellets business model in Ethiopia</a:t>
            </a:r>
          </a:p>
          <a:p>
            <a:pPr marL="228600" indent="-228600">
              <a:buAutoNum type="arabicPeriod"/>
            </a:pPr>
            <a:r>
              <a:rPr lang="en-US" dirty="0"/>
              <a:t>Market-led approach for Seed Vouchers and Fairs, global reviews</a:t>
            </a:r>
          </a:p>
          <a:p>
            <a:pPr marL="228600" indent="-228600">
              <a:buAutoNum type="arabicPeriod"/>
            </a:pPr>
            <a:r>
              <a:rPr lang="en-US" dirty="0"/>
              <a:t>Financial service providers seed sector financing potential in East Africa and Niger</a:t>
            </a:r>
          </a:p>
          <a:p>
            <a:pPr marL="228600" indent="-228600">
              <a:buAutoNum type="arabicPeriod"/>
            </a:pPr>
            <a:r>
              <a:rPr lang="en-US" dirty="0"/>
              <a:t>Uganda Seed Trade Association training to seed companies and Zambia Seed Control and Certification Institute partnership on seed inspectors’ training </a:t>
            </a:r>
          </a:p>
          <a:p>
            <a:pPr marL="228600" indent="-228600">
              <a:buAutoNum type="arabicPeriod"/>
            </a:pPr>
            <a:r>
              <a:rPr lang="en-US" dirty="0"/>
              <a:t>Point of sale in Kenya, and forage metrics dashboard and seed demand forecasting in Ethiopia</a:t>
            </a:r>
          </a:p>
          <a:p>
            <a:pPr marL="228600" indent="-228600">
              <a:buAutoNum type="arabicPeriod"/>
            </a:pPr>
            <a:r>
              <a:rPr lang="en-US" dirty="0"/>
              <a:t>New seed classification in Kenya (Standards seed) and Stop Bad Seed campaign in Tanzania.</a:t>
            </a:r>
          </a:p>
          <a:p>
            <a:pPr marL="0" indent="0">
              <a:buNone/>
            </a:pPr>
            <a:endParaRPr lang="en-US" dirty="0"/>
          </a:p>
          <a:p>
            <a:pPr marL="0" indent="0">
              <a:buNone/>
            </a:pPr>
            <a:r>
              <a:rPr lang="en-US" dirty="0"/>
              <a:t>These are all examples of pilot, testing (with core funds), and for scaling S34D will need </a:t>
            </a:r>
            <a:r>
              <a:rPr lang="en-US" dirty="0" err="1"/>
              <a:t>buyin</a:t>
            </a:r>
            <a:r>
              <a:rPr lang="en-US" dirty="0"/>
              <a:t> or AA. We can implement these examples in many different countries.</a:t>
            </a:r>
          </a:p>
        </p:txBody>
      </p:sp>
      <p:sp>
        <p:nvSpPr>
          <p:cNvPr id="4" name="Slide Number Placeholder 3"/>
          <p:cNvSpPr>
            <a:spLocks noGrp="1"/>
          </p:cNvSpPr>
          <p:nvPr>
            <p:ph type="sldNum" sz="quarter" idx="5"/>
          </p:nvPr>
        </p:nvSpPr>
        <p:spPr/>
        <p:txBody>
          <a:bodyPr/>
          <a:lstStyle/>
          <a:p>
            <a:fld id="{684CF633-CBE3-A040-8DA9-03C337DB5F86}" type="slidenum">
              <a:rPr lang="en-US" smtClean="0"/>
              <a:t>5</a:t>
            </a:fld>
            <a:endParaRPr lang="en-US"/>
          </a:p>
        </p:txBody>
      </p:sp>
    </p:spTree>
    <p:extLst>
      <p:ext uri="{BB962C8B-B14F-4D97-AF65-F5344CB8AC3E}">
        <p14:creationId xmlns:p14="http://schemas.microsoft.com/office/powerpoint/2010/main" val="98429562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endParaRPr lang="en-US" dirty="0"/>
          </a:p>
          <a:p>
            <a:pPr marL="0" indent="0">
              <a:buNone/>
            </a:pPr>
            <a:r>
              <a:rPr lang="en-US" dirty="0"/>
              <a:t>These are all examples of pilot, testing (with core funds), and for scaling S34D will need </a:t>
            </a:r>
            <a:r>
              <a:rPr lang="en-US" dirty="0" err="1"/>
              <a:t>buyin</a:t>
            </a:r>
            <a:r>
              <a:rPr lang="en-US" dirty="0"/>
              <a:t> or AA. We can implement these examples in many different countries.</a:t>
            </a:r>
          </a:p>
        </p:txBody>
      </p:sp>
      <p:sp>
        <p:nvSpPr>
          <p:cNvPr id="4" name="Slide Number Placeholder 3"/>
          <p:cNvSpPr>
            <a:spLocks noGrp="1"/>
          </p:cNvSpPr>
          <p:nvPr>
            <p:ph type="sldNum" sz="quarter" idx="5"/>
          </p:nvPr>
        </p:nvSpPr>
        <p:spPr/>
        <p:txBody>
          <a:bodyPr/>
          <a:lstStyle/>
          <a:p>
            <a:fld id="{684CF633-CBE3-A040-8DA9-03C337DB5F86}" type="slidenum">
              <a:rPr lang="en-US" smtClean="0"/>
              <a:t>6</a:t>
            </a:fld>
            <a:endParaRPr lang="en-US"/>
          </a:p>
        </p:txBody>
      </p:sp>
    </p:spTree>
    <p:extLst>
      <p:ext uri="{BB962C8B-B14F-4D97-AF65-F5344CB8AC3E}">
        <p14:creationId xmlns:p14="http://schemas.microsoft.com/office/powerpoint/2010/main" val="364267387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6"/>
        <p:cNvGrpSpPr/>
        <p:nvPr/>
      </p:nvGrpSpPr>
      <p:grpSpPr>
        <a:xfrm>
          <a:off x="0" y="0"/>
          <a:ext cx="0" cy="0"/>
          <a:chOff x="0" y="0"/>
          <a:chExt cx="0" cy="0"/>
        </a:xfrm>
      </p:grpSpPr>
      <p:sp>
        <p:nvSpPr>
          <p:cNvPr id="327" name="Google Shape;327;p32:notes"/>
          <p:cNvSpPr txBox="1">
            <a:spLocks noGrp="1"/>
          </p:cNvSpPr>
          <p:nvPr>
            <p:ph type="body" idx="1"/>
          </p:nvPr>
        </p:nvSpPr>
        <p:spPr>
          <a:xfrm>
            <a:off x="685800" y="4400550"/>
            <a:ext cx="5486400" cy="360045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
        <p:nvSpPr>
          <p:cNvPr id="328" name="Google Shape;328;p32:notes"/>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9773469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652242" lvl="1">
              <a:defRPr/>
            </a:pPr>
            <a:r>
              <a:rPr lang="en-US" dirty="0"/>
              <a:t>S34D operates on the interface between formal and informal seed systems, and humanitarian and emergency aid programming and provides technical assistance that complements ongoing host government and USAID investments. </a:t>
            </a:r>
          </a:p>
          <a:p>
            <a:pPr marL="652242" lvl="1">
              <a:defRPr/>
            </a:pPr>
            <a:endParaRPr lang="en-US" dirty="0"/>
          </a:p>
          <a:p>
            <a:pPr marL="652242" lvl="1">
              <a:defRPr/>
            </a:pPr>
            <a:r>
              <a:rPr lang="en-US" dirty="0"/>
              <a:t>S34D’s goal is to improve the functioning of seed systems to meet the agriculture-led inclusive economic growth objectives.</a:t>
            </a:r>
          </a:p>
          <a:p>
            <a:pPr marL="652242" lvl="1">
              <a:defRPr/>
            </a:pPr>
            <a:endParaRPr lang="en-US" dirty="0"/>
          </a:p>
          <a:p>
            <a:pPr marL="652242" lvl="1">
              <a:defRPr/>
            </a:pPr>
            <a:r>
              <a:rPr lang="en-US" dirty="0"/>
              <a:t>S34D’s vision is improving choices for farmers to access quality seeds for resilient livelihoods.</a:t>
            </a:r>
          </a:p>
          <a:p>
            <a:pPr marL="652242" lvl="1">
              <a:defRPr/>
            </a:pPr>
            <a:endParaRPr lang="en-US" dirty="0"/>
          </a:p>
          <a:p>
            <a:pPr marL="652242" lvl="1">
              <a:defRPr/>
            </a:pPr>
            <a:r>
              <a:rPr lang="en-US" dirty="0"/>
              <a:t>Seed profile work was a collaboration of Agri Experience, CIAT/PABRA, CRS to collect and analyze data, draft report and present. </a:t>
            </a:r>
          </a:p>
        </p:txBody>
      </p:sp>
      <p:sp>
        <p:nvSpPr>
          <p:cNvPr id="4" name="Slide Number Placeholder 3"/>
          <p:cNvSpPr>
            <a:spLocks noGrp="1"/>
          </p:cNvSpPr>
          <p:nvPr>
            <p:ph type="sldNum" sz="quarter" idx="5"/>
          </p:nvPr>
        </p:nvSpPr>
        <p:spPr/>
        <p:txBody>
          <a:bodyPr/>
          <a:lstStyle/>
          <a:p>
            <a:fld id="{684CF633-CBE3-A040-8DA9-03C337DB5F86}" type="slidenum">
              <a:rPr lang="en-US" smtClean="0"/>
              <a:t>9</a:t>
            </a:fld>
            <a:endParaRPr lang="en-US"/>
          </a:p>
        </p:txBody>
      </p:sp>
    </p:spTree>
    <p:extLst>
      <p:ext uri="{BB962C8B-B14F-4D97-AF65-F5344CB8AC3E}">
        <p14:creationId xmlns:p14="http://schemas.microsoft.com/office/powerpoint/2010/main" val="95477637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dirty="0">
                <a:latin typeface="Calibri" panose="020F0502020204030204" pitchFamily="34" charset="0"/>
                <a:cs typeface="Calibri" panose="020F0502020204030204" pitchFamily="34" charset="0"/>
              </a:rPr>
              <a:t>What quantities of seed are moving through the formal, informal and emergency seed systems? </a:t>
            </a:r>
          </a:p>
          <a:p>
            <a:pPr lvl="0"/>
            <a:endParaRPr lang="en-US" dirty="0">
              <a:latin typeface="Calibri" panose="020F0502020204030204" pitchFamily="34" charset="0"/>
              <a:cs typeface="Calibri" panose="020F0502020204030204" pitchFamily="34" charset="0"/>
            </a:endParaRPr>
          </a:p>
          <a:p>
            <a:pPr lvl="0"/>
            <a:r>
              <a:rPr lang="en-US" dirty="0">
                <a:latin typeface="Calibri" panose="020F0502020204030204" pitchFamily="34" charset="0"/>
                <a:cs typeface="Calibri" panose="020F0502020204030204" pitchFamily="34" charset="0"/>
              </a:rPr>
              <a:t>What is the demand for maize and beans in the formal and informal systems? </a:t>
            </a:r>
          </a:p>
          <a:p>
            <a:pPr lvl="0"/>
            <a:endParaRPr lang="en-US" dirty="0">
              <a:latin typeface="Calibri" panose="020F0502020204030204" pitchFamily="34" charset="0"/>
              <a:cs typeface="Calibri" panose="020F0502020204030204" pitchFamily="34" charset="0"/>
            </a:endParaRPr>
          </a:p>
          <a:p>
            <a:pPr lvl="0"/>
            <a:r>
              <a:rPr lang="en-US" dirty="0">
                <a:latin typeface="Calibri" panose="020F0502020204030204" pitchFamily="34" charset="0"/>
                <a:cs typeface="Calibri" panose="020F0502020204030204" pitchFamily="34" charset="0"/>
              </a:rPr>
              <a:t>Are seed strategies  from government, private sector, and/or NGOs working across the different seed systems? </a:t>
            </a:r>
          </a:p>
          <a:p>
            <a:pPr lvl="0"/>
            <a:endParaRPr lang="en-US" dirty="0">
              <a:latin typeface="Calibri" panose="020F0502020204030204" pitchFamily="34" charset="0"/>
              <a:cs typeface="Calibri" panose="020F0502020204030204" pitchFamily="34" charset="0"/>
            </a:endParaRPr>
          </a:p>
          <a:p>
            <a:pPr lvl="0"/>
            <a:r>
              <a:rPr lang="en-US" dirty="0">
                <a:latin typeface="Calibri" panose="020F0502020204030204" pitchFamily="34" charset="0"/>
                <a:cs typeface="Calibri" panose="020F0502020204030204" pitchFamily="34" charset="0"/>
              </a:rPr>
              <a:t>What are the interactions between the formal, informal and emergency seed systems, both positive and negative? </a:t>
            </a:r>
          </a:p>
          <a:p>
            <a:r>
              <a:rPr lang="en-US" dirty="0">
                <a:latin typeface="Calibri" panose="020F0502020204030204" pitchFamily="34" charset="0"/>
                <a:cs typeface="Calibri" panose="020F0502020204030204" pitchFamily="34" charset="0"/>
              </a:rPr>
              <a:t> </a:t>
            </a:r>
            <a:endParaRPr lang="en-US" dirty="0"/>
          </a:p>
        </p:txBody>
      </p:sp>
      <p:sp>
        <p:nvSpPr>
          <p:cNvPr id="4" name="Slide Number Placeholder 3"/>
          <p:cNvSpPr>
            <a:spLocks noGrp="1"/>
          </p:cNvSpPr>
          <p:nvPr>
            <p:ph type="sldNum" sz="quarter" idx="5"/>
          </p:nvPr>
        </p:nvSpPr>
        <p:spPr/>
        <p:txBody>
          <a:bodyPr/>
          <a:lstStyle/>
          <a:p>
            <a:fld id="{684CF633-CBE3-A040-8DA9-03C337DB5F86}" type="slidenum">
              <a:rPr lang="en-US" smtClean="0"/>
              <a:t>10</a:t>
            </a:fld>
            <a:endParaRPr lang="en-US"/>
          </a:p>
        </p:txBody>
      </p:sp>
    </p:spTree>
    <p:extLst>
      <p:ext uri="{BB962C8B-B14F-4D97-AF65-F5344CB8AC3E}">
        <p14:creationId xmlns:p14="http://schemas.microsoft.com/office/powerpoint/2010/main" val="105028342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84CF633-CBE3-A040-8DA9-03C337DB5F86}" type="slidenum">
              <a:rPr lang="en-US" smtClean="0"/>
              <a:t>11</a:t>
            </a:fld>
            <a:endParaRPr lang="en-US"/>
          </a:p>
        </p:txBody>
      </p:sp>
    </p:spTree>
    <p:extLst>
      <p:ext uri="{BB962C8B-B14F-4D97-AF65-F5344CB8AC3E}">
        <p14:creationId xmlns:p14="http://schemas.microsoft.com/office/powerpoint/2010/main" val="386332594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emf"/><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_2">
  <p:cSld name="Title Slide_2">
    <p:spTree>
      <p:nvGrpSpPr>
        <p:cNvPr id="1" name="Shape 87"/>
        <p:cNvGrpSpPr/>
        <p:nvPr/>
      </p:nvGrpSpPr>
      <p:grpSpPr>
        <a:xfrm>
          <a:off x="0" y="0"/>
          <a:ext cx="0" cy="0"/>
          <a:chOff x="0" y="0"/>
          <a:chExt cx="0" cy="0"/>
        </a:xfrm>
      </p:grpSpPr>
      <p:sp>
        <p:nvSpPr>
          <p:cNvPr id="88" name="Google Shape;88;p13"/>
          <p:cNvSpPr/>
          <p:nvPr/>
        </p:nvSpPr>
        <p:spPr>
          <a:xfrm>
            <a:off x="0" y="0"/>
            <a:ext cx="12192000" cy="1396538"/>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chemeClr val="lt1"/>
              </a:solidFill>
              <a:latin typeface="Gill Sans MT Regular"/>
              <a:ea typeface="Cabin"/>
              <a:cs typeface="Cabin"/>
              <a:sym typeface="Cabin"/>
            </a:endParaRPr>
          </a:p>
        </p:txBody>
      </p:sp>
      <p:sp>
        <p:nvSpPr>
          <p:cNvPr id="89" name="Google Shape;89;p13"/>
          <p:cNvSpPr/>
          <p:nvPr/>
        </p:nvSpPr>
        <p:spPr>
          <a:xfrm>
            <a:off x="0" y="1335903"/>
            <a:ext cx="12192000" cy="5522097"/>
          </a:xfrm>
          <a:prstGeom prst="rect">
            <a:avLst/>
          </a:prstGeom>
          <a:solidFill>
            <a:schemeClr val="dk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chemeClr val="lt1"/>
              </a:solidFill>
              <a:latin typeface="Gill Sans MT Regular"/>
              <a:ea typeface="Cabin"/>
              <a:cs typeface="Cabin"/>
              <a:sym typeface="Cabin"/>
            </a:endParaRPr>
          </a:p>
        </p:txBody>
      </p:sp>
      <p:sp>
        <p:nvSpPr>
          <p:cNvPr id="90" name="Google Shape;90;p13"/>
          <p:cNvSpPr txBox="1">
            <a:spLocks noGrp="1"/>
          </p:cNvSpPr>
          <p:nvPr>
            <p:ph type="ctrTitle"/>
          </p:nvPr>
        </p:nvSpPr>
        <p:spPr>
          <a:xfrm>
            <a:off x="838200" y="1828800"/>
            <a:ext cx="10611852" cy="1808437"/>
          </a:xfrm>
          <a:prstGeom prst="rect">
            <a:avLst/>
          </a:prstGeom>
          <a:noFill/>
          <a:ln>
            <a:noFill/>
          </a:ln>
          <a:effectLst>
            <a:outerShdw blurRad="63500" sx="102000" sy="102000" algn="ctr" rotWithShape="0">
              <a:schemeClr val="dk1">
                <a:alpha val="48627"/>
              </a:schemeClr>
            </a:outerShdw>
          </a:effectLst>
        </p:spPr>
        <p:txBody>
          <a:bodyPr spcFirstLastPara="1" wrap="square" lIns="91425" tIns="91425" rIns="91425" bIns="91425" anchor="b" anchorCtr="0"/>
          <a:lstStyle>
            <a:lvl1pPr marR="0" lvl="0" algn="l" rtl="0">
              <a:lnSpc>
                <a:spcPct val="70000"/>
              </a:lnSpc>
              <a:spcBef>
                <a:spcPts val="0"/>
              </a:spcBef>
              <a:spcAft>
                <a:spcPts val="0"/>
              </a:spcAft>
              <a:buClr>
                <a:schemeClr val="lt1"/>
              </a:buClr>
              <a:buSzPts val="6000"/>
              <a:buFont typeface="Cabin"/>
              <a:buNone/>
              <a:defRPr sz="6000" b="0" i="0" u="none" strike="noStrike" cap="none">
                <a:solidFill>
                  <a:schemeClr val="lt1"/>
                </a:solidFill>
                <a:latin typeface="Gill Sans MT Regular"/>
                <a:ea typeface="Gill Sans MT Regular"/>
                <a:cs typeface="Gill Sans MT Regular"/>
                <a:sym typeface="Cabin"/>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r>
              <a:rPr lang="en-US"/>
              <a:t>Click to edit Master title style</a:t>
            </a:r>
            <a:endParaRPr dirty="0"/>
          </a:p>
        </p:txBody>
      </p:sp>
      <p:sp>
        <p:nvSpPr>
          <p:cNvPr id="91" name="Google Shape;91;p13"/>
          <p:cNvSpPr txBox="1">
            <a:spLocks noGrp="1"/>
          </p:cNvSpPr>
          <p:nvPr>
            <p:ph type="subTitle" idx="1"/>
          </p:nvPr>
        </p:nvSpPr>
        <p:spPr>
          <a:xfrm>
            <a:off x="838200" y="3797780"/>
            <a:ext cx="9049752" cy="475976"/>
          </a:xfrm>
          <a:prstGeom prst="rect">
            <a:avLst/>
          </a:prstGeom>
          <a:noFill/>
          <a:ln>
            <a:noFill/>
          </a:ln>
        </p:spPr>
        <p:txBody>
          <a:bodyPr spcFirstLastPara="1" wrap="square" lIns="91425" tIns="91425" rIns="91425" bIns="91425" anchor="t" anchorCtr="0"/>
          <a:lstStyle>
            <a:lvl1pPr marR="0" lvl="0" algn="l" rtl="0">
              <a:lnSpc>
                <a:spcPct val="100000"/>
              </a:lnSpc>
              <a:spcBef>
                <a:spcPts val="1000"/>
              </a:spcBef>
              <a:spcAft>
                <a:spcPts val="0"/>
              </a:spcAft>
              <a:buClr>
                <a:schemeClr val="lt1"/>
              </a:buClr>
              <a:buSzPts val="2400"/>
              <a:buFont typeface="Arial"/>
              <a:buNone/>
              <a:defRPr sz="2400" b="0" i="0" u="none" strike="noStrike" cap="none">
                <a:solidFill>
                  <a:schemeClr val="lt1"/>
                </a:solidFill>
                <a:latin typeface="Gill Sans MT Regular"/>
                <a:ea typeface="Gill Sans MT Regular"/>
                <a:cs typeface="Gill Sans MT Regular"/>
                <a:sym typeface="Cabin"/>
              </a:defRPr>
            </a:lvl1pPr>
            <a:lvl2pPr marR="0" lvl="1" algn="ctr" rtl="0">
              <a:lnSpc>
                <a:spcPct val="100000"/>
              </a:lnSpc>
              <a:spcBef>
                <a:spcPts val="500"/>
              </a:spcBef>
              <a:spcAft>
                <a:spcPts val="0"/>
              </a:spcAft>
              <a:buClr>
                <a:schemeClr val="accent2"/>
              </a:buClr>
              <a:buSzPts val="2000"/>
              <a:buFont typeface="Arial"/>
              <a:buNone/>
              <a:defRPr sz="2000" b="0" i="0" u="none" strike="noStrike" cap="none">
                <a:solidFill>
                  <a:schemeClr val="accent2"/>
                </a:solidFill>
                <a:latin typeface="Cabin"/>
                <a:ea typeface="Cabin"/>
                <a:cs typeface="Cabin"/>
                <a:sym typeface="Cabin"/>
              </a:defRPr>
            </a:lvl2pPr>
            <a:lvl3pPr marR="0" lvl="2" algn="ctr" rtl="0">
              <a:lnSpc>
                <a:spcPct val="100000"/>
              </a:lnSpc>
              <a:spcBef>
                <a:spcPts val="500"/>
              </a:spcBef>
              <a:spcAft>
                <a:spcPts val="0"/>
              </a:spcAft>
              <a:buClr>
                <a:schemeClr val="accent2"/>
              </a:buClr>
              <a:buSzPts val="1800"/>
              <a:buFont typeface="Arial"/>
              <a:buNone/>
              <a:defRPr sz="1800" b="0" i="0" u="none" strike="noStrike" cap="none">
                <a:solidFill>
                  <a:schemeClr val="accent2"/>
                </a:solidFill>
                <a:latin typeface="Cabin"/>
                <a:ea typeface="Cabin"/>
                <a:cs typeface="Cabin"/>
                <a:sym typeface="Cabin"/>
              </a:defRPr>
            </a:lvl3pPr>
            <a:lvl4pPr marR="0" lvl="3" algn="ctr" rtl="0">
              <a:lnSpc>
                <a:spcPct val="100000"/>
              </a:lnSpc>
              <a:spcBef>
                <a:spcPts val="500"/>
              </a:spcBef>
              <a:spcAft>
                <a:spcPts val="0"/>
              </a:spcAft>
              <a:buClr>
                <a:schemeClr val="accent2"/>
              </a:buClr>
              <a:buSzPts val="1600"/>
              <a:buFont typeface="Arial"/>
              <a:buNone/>
              <a:defRPr sz="1600" b="0" i="0" u="none" strike="noStrike" cap="none">
                <a:solidFill>
                  <a:schemeClr val="accent2"/>
                </a:solidFill>
                <a:latin typeface="Cabin"/>
                <a:ea typeface="Cabin"/>
                <a:cs typeface="Cabin"/>
                <a:sym typeface="Cabin"/>
              </a:defRPr>
            </a:lvl4pPr>
            <a:lvl5pPr marR="0" lvl="4" algn="ctr" rtl="0">
              <a:lnSpc>
                <a:spcPct val="100000"/>
              </a:lnSpc>
              <a:spcBef>
                <a:spcPts val="500"/>
              </a:spcBef>
              <a:spcAft>
                <a:spcPts val="0"/>
              </a:spcAft>
              <a:buClr>
                <a:schemeClr val="accent2"/>
              </a:buClr>
              <a:buSzPts val="1600"/>
              <a:buFont typeface="Arial"/>
              <a:buNone/>
              <a:defRPr sz="1600" b="0" i="0" u="none" strike="noStrike" cap="none">
                <a:solidFill>
                  <a:schemeClr val="accent2"/>
                </a:solidFill>
                <a:latin typeface="Cabin"/>
                <a:ea typeface="Cabin"/>
                <a:cs typeface="Cabin"/>
                <a:sym typeface="Cabin"/>
              </a:defRPr>
            </a:lvl5pPr>
            <a:lvl6pPr marR="0" lvl="5"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bin"/>
                <a:ea typeface="Cabin"/>
                <a:cs typeface="Cabin"/>
                <a:sym typeface="Cabin"/>
              </a:defRPr>
            </a:lvl6pPr>
            <a:lvl7pPr marR="0" lvl="6"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bin"/>
                <a:ea typeface="Cabin"/>
                <a:cs typeface="Cabin"/>
                <a:sym typeface="Cabin"/>
              </a:defRPr>
            </a:lvl7pPr>
            <a:lvl8pPr marR="0" lvl="7"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bin"/>
                <a:ea typeface="Cabin"/>
                <a:cs typeface="Cabin"/>
                <a:sym typeface="Cabin"/>
              </a:defRPr>
            </a:lvl8pPr>
            <a:lvl9pPr marR="0" lvl="8"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bin"/>
                <a:ea typeface="Cabin"/>
                <a:cs typeface="Cabin"/>
                <a:sym typeface="Cabin"/>
              </a:defRPr>
            </a:lvl9pPr>
          </a:lstStyle>
          <a:p>
            <a:r>
              <a:rPr lang="en-US"/>
              <a:t>Click to edit Master subtitle style</a:t>
            </a:r>
            <a:endParaRPr dirty="0"/>
          </a:p>
        </p:txBody>
      </p:sp>
      <p:sp>
        <p:nvSpPr>
          <p:cNvPr id="92" name="Google Shape;92;p13"/>
          <p:cNvSpPr txBox="1">
            <a:spLocks noGrp="1"/>
          </p:cNvSpPr>
          <p:nvPr>
            <p:ph type="dt" idx="10"/>
          </p:nvPr>
        </p:nvSpPr>
        <p:spPr>
          <a:xfrm>
            <a:off x="838200" y="5654675"/>
            <a:ext cx="2687052" cy="365125"/>
          </a:xfrm>
          <a:prstGeom prst="rect">
            <a:avLst/>
          </a:prstGeom>
          <a:noFill/>
          <a:ln>
            <a:noFill/>
          </a:ln>
        </p:spPr>
        <p:txBody>
          <a:bodyPr spcFirstLastPara="1" wrap="square" lIns="91425" tIns="91425" rIns="91425" bIns="91425" anchor="ctr" anchorCtr="0"/>
          <a:lstStyle>
            <a:lvl1pPr marR="0" lvl="0" algn="l" rtl="0">
              <a:spcBef>
                <a:spcPts val="0"/>
              </a:spcBef>
              <a:spcAft>
                <a:spcPts val="0"/>
              </a:spcAft>
              <a:buSzPts val="1400"/>
              <a:buNone/>
              <a:defRPr sz="1400" b="0" i="0" u="none" strike="noStrike" cap="none">
                <a:solidFill>
                  <a:schemeClr val="lt1"/>
                </a:solidFill>
                <a:latin typeface="Gill Sans MT Regular"/>
                <a:ea typeface="Gill Sans MT Regular"/>
                <a:cs typeface="Gill Sans MT Regular"/>
                <a:sym typeface="Cabin"/>
              </a:defRPr>
            </a:lvl1pPr>
            <a:lvl2pPr marR="0" lvl="1" algn="l" rtl="0">
              <a:spcBef>
                <a:spcPts val="0"/>
              </a:spcBef>
              <a:spcAft>
                <a:spcPts val="0"/>
              </a:spcAft>
              <a:buSzPts val="1400"/>
              <a:buNone/>
              <a:defRPr sz="1800" b="0" i="0" u="none" strike="noStrike" cap="none">
                <a:solidFill>
                  <a:schemeClr val="dk1"/>
                </a:solidFill>
                <a:latin typeface="Cabin"/>
                <a:ea typeface="Cabin"/>
                <a:cs typeface="Cabin"/>
                <a:sym typeface="Cabin"/>
              </a:defRPr>
            </a:lvl2pPr>
            <a:lvl3pPr marR="0" lvl="2" algn="l" rtl="0">
              <a:spcBef>
                <a:spcPts val="0"/>
              </a:spcBef>
              <a:spcAft>
                <a:spcPts val="0"/>
              </a:spcAft>
              <a:buSzPts val="1400"/>
              <a:buNone/>
              <a:defRPr sz="1800" b="0" i="0" u="none" strike="noStrike" cap="none">
                <a:solidFill>
                  <a:schemeClr val="dk1"/>
                </a:solidFill>
                <a:latin typeface="Cabin"/>
                <a:ea typeface="Cabin"/>
                <a:cs typeface="Cabin"/>
                <a:sym typeface="Cabin"/>
              </a:defRPr>
            </a:lvl3pPr>
            <a:lvl4pPr marR="0" lvl="3" algn="l" rtl="0">
              <a:spcBef>
                <a:spcPts val="0"/>
              </a:spcBef>
              <a:spcAft>
                <a:spcPts val="0"/>
              </a:spcAft>
              <a:buSzPts val="1400"/>
              <a:buNone/>
              <a:defRPr sz="1800" b="0" i="0" u="none" strike="noStrike" cap="none">
                <a:solidFill>
                  <a:schemeClr val="dk1"/>
                </a:solidFill>
                <a:latin typeface="Cabin"/>
                <a:ea typeface="Cabin"/>
                <a:cs typeface="Cabin"/>
                <a:sym typeface="Cabin"/>
              </a:defRPr>
            </a:lvl4pPr>
            <a:lvl5pPr marR="0" lvl="4" algn="l" rtl="0">
              <a:spcBef>
                <a:spcPts val="0"/>
              </a:spcBef>
              <a:spcAft>
                <a:spcPts val="0"/>
              </a:spcAft>
              <a:buSzPts val="1400"/>
              <a:buNone/>
              <a:defRPr sz="1800" b="0" i="0" u="none" strike="noStrike" cap="none">
                <a:solidFill>
                  <a:schemeClr val="dk1"/>
                </a:solidFill>
                <a:latin typeface="Cabin"/>
                <a:ea typeface="Cabin"/>
                <a:cs typeface="Cabin"/>
                <a:sym typeface="Cabin"/>
              </a:defRPr>
            </a:lvl5pPr>
            <a:lvl6pPr marR="0" lvl="5" algn="l" rtl="0">
              <a:spcBef>
                <a:spcPts val="0"/>
              </a:spcBef>
              <a:spcAft>
                <a:spcPts val="0"/>
              </a:spcAft>
              <a:buSzPts val="1400"/>
              <a:buNone/>
              <a:defRPr sz="1800" b="0" i="0" u="none" strike="noStrike" cap="none">
                <a:solidFill>
                  <a:schemeClr val="dk1"/>
                </a:solidFill>
                <a:latin typeface="Cabin"/>
                <a:ea typeface="Cabin"/>
                <a:cs typeface="Cabin"/>
                <a:sym typeface="Cabin"/>
              </a:defRPr>
            </a:lvl6pPr>
            <a:lvl7pPr marR="0" lvl="6" algn="l" rtl="0">
              <a:spcBef>
                <a:spcPts val="0"/>
              </a:spcBef>
              <a:spcAft>
                <a:spcPts val="0"/>
              </a:spcAft>
              <a:buSzPts val="1400"/>
              <a:buNone/>
              <a:defRPr sz="1800" b="0" i="0" u="none" strike="noStrike" cap="none">
                <a:solidFill>
                  <a:schemeClr val="dk1"/>
                </a:solidFill>
                <a:latin typeface="Cabin"/>
                <a:ea typeface="Cabin"/>
                <a:cs typeface="Cabin"/>
                <a:sym typeface="Cabin"/>
              </a:defRPr>
            </a:lvl7pPr>
            <a:lvl8pPr marR="0" lvl="7" algn="l" rtl="0">
              <a:spcBef>
                <a:spcPts val="0"/>
              </a:spcBef>
              <a:spcAft>
                <a:spcPts val="0"/>
              </a:spcAft>
              <a:buSzPts val="1400"/>
              <a:buNone/>
              <a:defRPr sz="1800" b="0" i="0" u="none" strike="noStrike" cap="none">
                <a:solidFill>
                  <a:schemeClr val="dk1"/>
                </a:solidFill>
                <a:latin typeface="Cabin"/>
                <a:ea typeface="Cabin"/>
                <a:cs typeface="Cabin"/>
                <a:sym typeface="Cabin"/>
              </a:defRPr>
            </a:lvl8pPr>
            <a:lvl9pPr marR="0" lvl="8" algn="l" rtl="0">
              <a:spcBef>
                <a:spcPts val="0"/>
              </a:spcBef>
              <a:spcAft>
                <a:spcPts val="0"/>
              </a:spcAft>
              <a:buSzPts val="1400"/>
              <a:buNone/>
              <a:defRPr sz="1800" b="0" i="0" u="none" strike="noStrike" cap="none">
                <a:solidFill>
                  <a:schemeClr val="dk1"/>
                </a:solidFill>
                <a:latin typeface="Cabin"/>
                <a:ea typeface="Cabin"/>
                <a:cs typeface="Cabin"/>
                <a:sym typeface="Cabin"/>
              </a:defRPr>
            </a:lvl9pPr>
          </a:lstStyle>
          <a:p>
            <a:endParaRPr lang="en-US" dirty="0"/>
          </a:p>
        </p:txBody>
      </p:sp>
      <p:pic>
        <p:nvPicPr>
          <p:cNvPr id="3" name="Picture 2">
            <a:extLst>
              <a:ext uri="{FF2B5EF4-FFF2-40B4-BE49-F238E27FC236}">
                <a16:creationId xmlns:a16="http://schemas.microsoft.com/office/drawing/2014/main" id="{760D9587-B44E-4C65-9A66-3C69D4399B20}"/>
              </a:ext>
            </a:extLst>
          </p:cNvPr>
          <p:cNvPicPr>
            <a:picLocks noChangeAspect="1"/>
          </p:cNvPicPr>
          <p:nvPr userDrawn="1"/>
        </p:nvPicPr>
        <p:blipFill>
          <a:blip r:embed="rId2"/>
          <a:stretch>
            <a:fillRect/>
          </a:stretch>
        </p:blipFill>
        <p:spPr>
          <a:xfrm>
            <a:off x="838200" y="423456"/>
            <a:ext cx="3243353" cy="554784"/>
          </a:xfrm>
          <a:prstGeom prst="rect">
            <a:avLst/>
          </a:prstGeom>
        </p:spPr>
      </p:pic>
    </p:spTree>
    <p:extLst>
      <p:ext uri="{BB962C8B-B14F-4D97-AF65-F5344CB8AC3E}">
        <p14:creationId xmlns:p14="http://schemas.microsoft.com/office/powerpoint/2010/main" val="176800361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8185C1-3883-4F57-A122-508856FED6A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7ED749E-E2DD-44A6-8C9F-F1A36625790D}"/>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9A779378-7CB3-42E4-AB50-09421FE6EB66}"/>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CEDEDA25-BD67-4B35-A9F7-29A69E4FCAE1}"/>
              </a:ext>
            </a:extLst>
          </p:cNvPr>
          <p:cNvSpPr>
            <a:spLocks noGrp="1"/>
          </p:cNvSpPr>
          <p:nvPr>
            <p:ph type="dt" sz="half" idx="10"/>
          </p:nvPr>
        </p:nvSpPr>
        <p:spPr/>
        <p:txBody>
          <a:bodyPr/>
          <a:lstStyle/>
          <a:p>
            <a:fld id="{85F0426F-10B0-485E-AAE2-3645BF222CF7}" type="datetimeFigureOut">
              <a:rPr lang="en-US" smtClean="0"/>
              <a:t>5/25/2021</a:t>
            </a:fld>
            <a:endParaRPr lang="en-US"/>
          </a:p>
        </p:txBody>
      </p:sp>
      <p:sp>
        <p:nvSpPr>
          <p:cNvPr id="6" name="Footer Placeholder 5">
            <a:extLst>
              <a:ext uri="{FF2B5EF4-FFF2-40B4-BE49-F238E27FC236}">
                <a16:creationId xmlns:a16="http://schemas.microsoft.com/office/drawing/2014/main" id="{3FA5BFCD-ADD0-4D9A-8834-C115FE6B8BF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8EF1E9C-E3DE-4FB6-89D2-5BEC2E070291}"/>
              </a:ext>
            </a:extLst>
          </p:cNvPr>
          <p:cNvSpPr>
            <a:spLocks noGrp="1"/>
          </p:cNvSpPr>
          <p:nvPr>
            <p:ph type="sldNum" sz="quarter" idx="12"/>
          </p:nvPr>
        </p:nvSpPr>
        <p:spPr/>
        <p:txBody>
          <a:bodyPr/>
          <a:lstStyle/>
          <a:p>
            <a:fld id="{27077504-D638-440C-93A4-B90541611DBC}" type="slidenum">
              <a:rPr lang="en-US" smtClean="0"/>
              <a:t>‹#›</a:t>
            </a:fld>
            <a:endParaRPr lang="en-US"/>
          </a:p>
        </p:txBody>
      </p:sp>
    </p:spTree>
    <p:extLst>
      <p:ext uri="{BB962C8B-B14F-4D97-AF65-F5344CB8AC3E}">
        <p14:creationId xmlns:p14="http://schemas.microsoft.com/office/powerpoint/2010/main" val="415713121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B9513A-A943-4ABD-A269-05DF02B7A876}"/>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7BC735BB-545B-42FD-9CC0-3FEC8D64CB9B}"/>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29004965-7FEE-4266-8227-7C6219E694AD}"/>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684BB7BD-2391-470D-896D-6BBF24F4E27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2DC56C92-8B0A-402A-8E75-40B8124710BB}"/>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BC3996DB-1040-4D85-925B-B11135C3CB86}"/>
              </a:ext>
            </a:extLst>
          </p:cNvPr>
          <p:cNvSpPr>
            <a:spLocks noGrp="1"/>
          </p:cNvSpPr>
          <p:nvPr>
            <p:ph type="dt" sz="half" idx="10"/>
          </p:nvPr>
        </p:nvSpPr>
        <p:spPr/>
        <p:txBody>
          <a:bodyPr/>
          <a:lstStyle/>
          <a:p>
            <a:fld id="{85F0426F-10B0-485E-AAE2-3645BF222CF7}" type="datetimeFigureOut">
              <a:rPr lang="en-US" smtClean="0"/>
              <a:t>5/25/2021</a:t>
            </a:fld>
            <a:endParaRPr lang="en-US"/>
          </a:p>
        </p:txBody>
      </p:sp>
      <p:sp>
        <p:nvSpPr>
          <p:cNvPr id="8" name="Footer Placeholder 7">
            <a:extLst>
              <a:ext uri="{FF2B5EF4-FFF2-40B4-BE49-F238E27FC236}">
                <a16:creationId xmlns:a16="http://schemas.microsoft.com/office/drawing/2014/main" id="{EDEDE32D-8191-497D-98D3-18029ACC508C}"/>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B8989491-661C-4DA5-AE7A-DC23C620C836}"/>
              </a:ext>
            </a:extLst>
          </p:cNvPr>
          <p:cNvSpPr>
            <a:spLocks noGrp="1"/>
          </p:cNvSpPr>
          <p:nvPr>
            <p:ph type="sldNum" sz="quarter" idx="12"/>
          </p:nvPr>
        </p:nvSpPr>
        <p:spPr/>
        <p:txBody>
          <a:bodyPr/>
          <a:lstStyle/>
          <a:p>
            <a:fld id="{27077504-D638-440C-93A4-B90541611DBC}" type="slidenum">
              <a:rPr lang="en-US" smtClean="0"/>
              <a:t>‹#›</a:t>
            </a:fld>
            <a:endParaRPr lang="en-US"/>
          </a:p>
        </p:txBody>
      </p:sp>
    </p:spTree>
    <p:extLst>
      <p:ext uri="{BB962C8B-B14F-4D97-AF65-F5344CB8AC3E}">
        <p14:creationId xmlns:p14="http://schemas.microsoft.com/office/powerpoint/2010/main" val="242046611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F6FA99-7921-4560-AF5B-CEAED24FC562}"/>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E2A1C84C-FB68-4FB9-9724-F5549E4F9DDC}"/>
              </a:ext>
            </a:extLst>
          </p:cNvPr>
          <p:cNvSpPr>
            <a:spLocks noGrp="1"/>
          </p:cNvSpPr>
          <p:nvPr>
            <p:ph type="dt" sz="half" idx="10"/>
          </p:nvPr>
        </p:nvSpPr>
        <p:spPr/>
        <p:txBody>
          <a:bodyPr/>
          <a:lstStyle/>
          <a:p>
            <a:fld id="{85F0426F-10B0-485E-AAE2-3645BF222CF7}" type="datetimeFigureOut">
              <a:rPr lang="en-US" smtClean="0"/>
              <a:t>5/25/2021</a:t>
            </a:fld>
            <a:endParaRPr lang="en-US"/>
          </a:p>
        </p:txBody>
      </p:sp>
      <p:sp>
        <p:nvSpPr>
          <p:cNvPr id="4" name="Footer Placeholder 3">
            <a:extLst>
              <a:ext uri="{FF2B5EF4-FFF2-40B4-BE49-F238E27FC236}">
                <a16:creationId xmlns:a16="http://schemas.microsoft.com/office/drawing/2014/main" id="{EBAB21D0-9800-48E5-8B9F-4B392CDD8957}"/>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16CC0003-56EA-4E89-93A4-3BA42034647E}"/>
              </a:ext>
            </a:extLst>
          </p:cNvPr>
          <p:cNvSpPr>
            <a:spLocks noGrp="1"/>
          </p:cNvSpPr>
          <p:nvPr>
            <p:ph type="sldNum" sz="quarter" idx="12"/>
          </p:nvPr>
        </p:nvSpPr>
        <p:spPr/>
        <p:txBody>
          <a:bodyPr/>
          <a:lstStyle/>
          <a:p>
            <a:fld id="{27077504-D638-440C-93A4-B90541611DBC}" type="slidenum">
              <a:rPr lang="en-US" smtClean="0"/>
              <a:t>‹#›</a:t>
            </a:fld>
            <a:endParaRPr lang="en-US"/>
          </a:p>
        </p:txBody>
      </p:sp>
    </p:spTree>
    <p:extLst>
      <p:ext uri="{BB962C8B-B14F-4D97-AF65-F5344CB8AC3E}">
        <p14:creationId xmlns:p14="http://schemas.microsoft.com/office/powerpoint/2010/main" val="46071300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7BE2E84-0ABB-40C8-9A6D-D268708DFA80}"/>
              </a:ext>
            </a:extLst>
          </p:cNvPr>
          <p:cNvSpPr>
            <a:spLocks noGrp="1"/>
          </p:cNvSpPr>
          <p:nvPr>
            <p:ph type="dt" sz="half" idx="10"/>
          </p:nvPr>
        </p:nvSpPr>
        <p:spPr/>
        <p:txBody>
          <a:bodyPr/>
          <a:lstStyle/>
          <a:p>
            <a:fld id="{85F0426F-10B0-485E-AAE2-3645BF222CF7}" type="datetimeFigureOut">
              <a:rPr lang="en-US" smtClean="0"/>
              <a:t>5/25/2021</a:t>
            </a:fld>
            <a:endParaRPr lang="en-US"/>
          </a:p>
        </p:txBody>
      </p:sp>
      <p:sp>
        <p:nvSpPr>
          <p:cNvPr id="3" name="Footer Placeholder 2">
            <a:extLst>
              <a:ext uri="{FF2B5EF4-FFF2-40B4-BE49-F238E27FC236}">
                <a16:creationId xmlns:a16="http://schemas.microsoft.com/office/drawing/2014/main" id="{C08F57DA-FE6F-402B-AC7F-1B211CB4DA27}"/>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4D366C4D-CC59-488F-AE14-DF5B6C686ABF}"/>
              </a:ext>
            </a:extLst>
          </p:cNvPr>
          <p:cNvSpPr>
            <a:spLocks noGrp="1"/>
          </p:cNvSpPr>
          <p:nvPr>
            <p:ph type="sldNum" sz="quarter" idx="12"/>
          </p:nvPr>
        </p:nvSpPr>
        <p:spPr/>
        <p:txBody>
          <a:bodyPr/>
          <a:lstStyle/>
          <a:p>
            <a:fld id="{27077504-D638-440C-93A4-B90541611DBC}" type="slidenum">
              <a:rPr lang="en-US" smtClean="0"/>
              <a:t>‹#›</a:t>
            </a:fld>
            <a:endParaRPr lang="en-US"/>
          </a:p>
        </p:txBody>
      </p:sp>
    </p:spTree>
    <p:extLst>
      <p:ext uri="{BB962C8B-B14F-4D97-AF65-F5344CB8AC3E}">
        <p14:creationId xmlns:p14="http://schemas.microsoft.com/office/powerpoint/2010/main" val="87362416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E5136D-264A-4FAC-A16A-858188BBB64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9C40D0A6-2B10-4A9C-B70E-A71BCCAA2AB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385EDCC7-E153-4089-AE0D-40B0B6F1807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C133E31-B0DB-406A-AEE5-872ECDF4C0A3}"/>
              </a:ext>
            </a:extLst>
          </p:cNvPr>
          <p:cNvSpPr>
            <a:spLocks noGrp="1"/>
          </p:cNvSpPr>
          <p:nvPr>
            <p:ph type="dt" sz="half" idx="10"/>
          </p:nvPr>
        </p:nvSpPr>
        <p:spPr/>
        <p:txBody>
          <a:bodyPr/>
          <a:lstStyle/>
          <a:p>
            <a:fld id="{85F0426F-10B0-485E-AAE2-3645BF222CF7}" type="datetimeFigureOut">
              <a:rPr lang="en-US" smtClean="0"/>
              <a:t>5/25/2021</a:t>
            </a:fld>
            <a:endParaRPr lang="en-US"/>
          </a:p>
        </p:txBody>
      </p:sp>
      <p:sp>
        <p:nvSpPr>
          <p:cNvPr id="6" name="Footer Placeholder 5">
            <a:extLst>
              <a:ext uri="{FF2B5EF4-FFF2-40B4-BE49-F238E27FC236}">
                <a16:creationId xmlns:a16="http://schemas.microsoft.com/office/drawing/2014/main" id="{23D26664-A6D0-464D-AC78-39BA6F424B8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011C53D-1975-4853-AE88-6B6AB1A553A8}"/>
              </a:ext>
            </a:extLst>
          </p:cNvPr>
          <p:cNvSpPr>
            <a:spLocks noGrp="1"/>
          </p:cNvSpPr>
          <p:nvPr>
            <p:ph type="sldNum" sz="quarter" idx="12"/>
          </p:nvPr>
        </p:nvSpPr>
        <p:spPr/>
        <p:txBody>
          <a:bodyPr/>
          <a:lstStyle/>
          <a:p>
            <a:fld id="{27077504-D638-440C-93A4-B90541611DBC}" type="slidenum">
              <a:rPr lang="en-US" smtClean="0"/>
              <a:t>‹#›</a:t>
            </a:fld>
            <a:endParaRPr lang="en-US"/>
          </a:p>
        </p:txBody>
      </p:sp>
    </p:spTree>
    <p:extLst>
      <p:ext uri="{BB962C8B-B14F-4D97-AF65-F5344CB8AC3E}">
        <p14:creationId xmlns:p14="http://schemas.microsoft.com/office/powerpoint/2010/main" val="356551389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C51199-11AF-4864-B5A9-F2A24074F70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B08483A2-5053-4F80-B69A-DEF254C530E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2A3E26C2-F4A8-4A69-A8DB-7D25B27978D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EDEF53E-CA1D-4425-B03F-46EAFAAB480A}"/>
              </a:ext>
            </a:extLst>
          </p:cNvPr>
          <p:cNvSpPr>
            <a:spLocks noGrp="1"/>
          </p:cNvSpPr>
          <p:nvPr>
            <p:ph type="dt" sz="half" idx="10"/>
          </p:nvPr>
        </p:nvSpPr>
        <p:spPr/>
        <p:txBody>
          <a:bodyPr/>
          <a:lstStyle/>
          <a:p>
            <a:fld id="{85F0426F-10B0-485E-AAE2-3645BF222CF7}" type="datetimeFigureOut">
              <a:rPr lang="en-US" smtClean="0"/>
              <a:t>5/25/2021</a:t>
            </a:fld>
            <a:endParaRPr lang="en-US"/>
          </a:p>
        </p:txBody>
      </p:sp>
      <p:sp>
        <p:nvSpPr>
          <p:cNvPr id="6" name="Footer Placeholder 5">
            <a:extLst>
              <a:ext uri="{FF2B5EF4-FFF2-40B4-BE49-F238E27FC236}">
                <a16:creationId xmlns:a16="http://schemas.microsoft.com/office/drawing/2014/main" id="{A5A84BBA-D8A3-450D-A343-C805E0C5B53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F39023D-B69E-4AF5-AC47-6296B742A6B9}"/>
              </a:ext>
            </a:extLst>
          </p:cNvPr>
          <p:cNvSpPr>
            <a:spLocks noGrp="1"/>
          </p:cNvSpPr>
          <p:nvPr>
            <p:ph type="sldNum" sz="quarter" idx="12"/>
          </p:nvPr>
        </p:nvSpPr>
        <p:spPr/>
        <p:txBody>
          <a:bodyPr/>
          <a:lstStyle/>
          <a:p>
            <a:fld id="{27077504-D638-440C-93A4-B90541611DBC}" type="slidenum">
              <a:rPr lang="en-US" smtClean="0"/>
              <a:t>‹#›</a:t>
            </a:fld>
            <a:endParaRPr lang="en-US"/>
          </a:p>
        </p:txBody>
      </p:sp>
    </p:spTree>
    <p:extLst>
      <p:ext uri="{BB962C8B-B14F-4D97-AF65-F5344CB8AC3E}">
        <p14:creationId xmlns:p14="http://schemas.microsoft.com/office/powerpoint/2010/main" val="362875386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74C551-D995-4CBB-B0D6-5CCCEF7BCE1B}"/>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1AB5E2B6-B608-4471-A09D-B699F203767A}"/>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37B2600-A834-4C3B-9557-B7E89C6258C6}"/>
              </a:ext>
            </a:extLst>
          </p:cNvPr>
          <p:cNvSpPr>
            <a:spLocks noGrp="1"/>
          </p:cNvSpPr>
          <p:nvPr>
            <p:ph type="dt" sz="half" idx="10"/>
          </p:nvPr>
        </p:nvSpPr>
        <p:spPr/>
        <p:txBody>
          <a:bodyPr/>
          <a:lstStyle/>
          <a:p>
            <a:fld id="{85F0426F-10B0-485E-AAE2-3645BF222CF7}" type="datetimeFigureOut">
              <a:rPr lang="en-US" smtClean="0"/>
              <a:t>5/25/2021</a:t>
            </a:fld>
            <a:endParaRPr lang="en-US"/>
          </a:p>
        </p:txBody>
      </p:sp>
      <p:sp>
        <p:nvSpPr>
          <p:cNvPr id="5" name="Footer Placeholder 4">
            <a:extLst>
              <a:ext uri="{FF2B5EF4-FFF2-40B4-BE49-F238E27FC236}">
                <a16:creationId xmlns:a16="http://schemas.microsoft.com/office/drawing/2014/main" id="{E3DC4F1B-4CE5-433C-821E-48553243AE0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059957B-04CA-4189-A5F2-ECB02B21C55F}"/>
              </a:ext>
            </a:extLst>
          </p:cNvPr>
          <p:cNvSpPr>
            <a:spLocks noGrp="1"/>
          </p:cNvSpPr>
          <p:nvPr>
            <p:ph type="sldNum" sz="quarter" idx="12"/>
          </p:nvPr>
        </p:nvSpPr>
        <p:spPr/>
        <p:txBody>
          <a:bodyPr/>
          <a:lstStyle/>
          <a:p>
            <a:fld id="{27077504-D638-440C-93A4-B90541611DBC}" type="slidenum">
              <a:rPr lang="en-US" smtClean="0"/>
              <a:t>‹#›</a:t>
            </a:fld>
            <a:endParaRPr lang="en-US"/>
          </a:p>
        </p:txBody>
      </p:sp>
    </p:spTree>
    <p:extLst>
      <p:ext uri="{BB962C8B-B14F-4D97-AF65-F5344CB8AC3E}">
        <p14:creationId xmlns:p14="http://schemas.microsoft.com/office/powerpoint/2010/main" val="309624446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93843ADA-2516-4462-8925-09041BAF4652}"/>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C5E3A12B-A627-4671-9FD2-C88A2FB45F03}"/>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E0F62A4-944D-4B03-B642-DFF3A5D81563}"/>
              </a:ext>
            </a:extLst>
          </p:cNvPr>
          <p:cNvSpPr>
            <a:spLocks noGrp="1"/>
          </p:cNvSpPr>
          <p:nvPr>
            <p:ph type="dt" sz="half" idx="10"/>
          </p:nvPr>
        </p:nvSpPr>
        <p:spPr/>
        <p:txBody>
          <a:bodyPr/>
          <a:lstStyle/>
          <a:p>
            <a:fld id="{85F0426F-10B0-485E-AAE2-3645BF222CF7}" type="datetimeFigureOut">
              <a:rPr lang="en-US" smtClean="0"/>
              <a:t>5/25/2021</a:t>
            </a:fld>
            <a:endParaRPr lang="en-US"/>
          </a:p>
        </p:txBody>
      </p:sp>
      <p:sp>
        <p:nvSpPr>
          <p:cNvPr id="5" name="Footer Placeholder 4">
            <a:extLst>
              <a:ext uri="{FF2B5EF4-FFF2-40B4-BE49-F238E27FC236}">
                <a16:creationId xmlns:a16="http://schemas.microsoft.com/office/drawing/2014/main" id="{2ED889D6-B09C-45E3-B35B-5B2778CAFCC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F2591E5-6C9D-4FDE-ADED-7064EB117E61}"/>
              </a:ext>
            </a:extLst>
          </p:cNvPr>
          <p:cNvSpPr>
            <a:spLocks noGrp="1"/>
          </p:cNvSpPr>
          <p:nvPr>
            <p:ph type="sldNum" sz="quarter" idx="12"/>
          </p:nvPr>
        </p:nvSpPr>
        <p:spPr/>
        <p:txBody>
          <a:bodyPr/>
          <a:lstStyle/>
          <a:p>
            <a:fld id="{27077504-D638-440C-93A4-B90541611DBC}" type="slidenum">
              <a:rPr lang="en-US" smtClean="0"/>
              <a:t>‹#›</a:t>
            </a:fld>
            <a:endParaRPr lang="en-US"/>
          </a:p>
        </p:txBody>
      </p:sp>
    </p:spTree>
    <p:extLst>
      <p:ext uri="{BB962C8B-B14F-4D97-AF65-F5344CB8AC3E}">
        <p14:creationId xmlns:p14="http://schemas.microsoft.com/office/powerpoint/2010/main" val="343102401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D4201C-88E7-4ECC-8AFF-B0B803496ED8}"/>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CAC73117-31D5-4FA9-A066-801B278F44D8}"/>
              </a:ext>
            </a:extLst>
          </p:cNvPr>
          <p:cNvSpPr>
            <a:spLocks noGrp="1"/>
          </p:cNvSpPr>
          <p:nvPr>
            <p:ph type="dt" sz="half" idx="10"/>
          </p:nvPr>
        </p:nvSpPr>
        <p:spPr/>
        <p:txBody>
          <a:bodyPr/>
          <a:lstStyle/>
          <a:p>
            <a:fld id="{85F0426F-10B0-485E-AAE2-3645BF222CF7}" type="datetimeFigureOut">
              <a:rPr lang="en-US" smtClean="0"/>
              <a:t>5/25/2021</a:t>
            </a:fld>
            <a:endParaRPr lang="en-US"/>
          </a:p>
        </p:txBody>
      </p:sp>
      <p:sp>
        <p:nvSpPr>
          <p:cNvPr id="4" name="Footer Placeholder 3">
            <a:extLst>
              <a:ext uri="{FF2B5EF4-FFF2-40B4-BE49-F238E27FC236}">
                <a16:creationId xmlns:a16="http://schemas.microsoft.com/office/drawing/2014/main" id="{390FDDBC-49B0-4350-BC43-B834FD6448B3}"/>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55E2C375-3915-44EB-A07F-8B701ABB1E86}"/>
              </a:ext>
            </a:extLst>
          </p:cNvPr>
          <p:cNvSpPr>
            <a:spLocks noGrp="1"/>
          </p:cNvSpPr>
          <p:nvPr>
            <p:ph type="sldNum" sz="quarter" idx="12"/>
          </p:nvPr>
        </p:nvSpPr>
        <p:spPr/>
        <p:txBody>
          <a:bodyPr/>
          <a:lstStyle/>
          <a:p>
            <a:fld id="{27077504-D638-440C-93A4-B90541611DBC}" type="slidenum">
              <a:rPr lang="en-US" smtClean="0"/>
              <a:t>‹#›</a:t>
            </a:fld>
            <a:endParaRPr lang="en-US"/>
          </a:p>
        </p:txBody>
      </p:sp>
    </p:spTree>
    <p:extLst>
      <p:ext uri="{BB962C8B-B14F-4D97-AF65-F5344CB8AC3E}">
        <p14:creationId xmlns:p14="http://schemas.microsoft.com/office/powerpoint/2010/main" val="199128813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Title Slide_1" preserve="1">
  <p:cSld name="Title Slide_1">
    <p:spTree>
      <p:nvGrpSpPr>
        <p:cNvPr id="1" name="Shape 16"/>
        <p:cNvGrpSpPr/>
        <p:nvPr/>
      </p:nvGrpSpPr>
      <p:grpSpPr>
        <a:xfrm>
          <a:off x="0" y="0"/>
          <a:ext cx="0" cy="0"/>
          <a:chOff x="0" y="0"/>
          <a:chExt cx="0" cy="0"/>
        </a:xfrm>
      </p:grpSpPr>
      <p:sp>
        <p:nvSpPr>
          <p:cNvPr id="17" name="Google Shape;17;p2"/>
          <p:cNvSpPr>
            <a:spLocks noGrp="1"/>
          </p:cNvSpPr>
          <p:nvPr>
            <p:ph type="pic" idx="2"/>
          </p:nvPr>
        </p:nvSpPr>
        <p:spPr>
          <a:xfrm>
            <a:off x="0" y="0"/>
            <a:ext cx="12192000" cy="6858000"/>
          </a:xfrm>
          <a:prstGeom prst="rect">
            <a:avLst/>
          </a:prstGeom>
          <a:solidFill>
            <a:srgbClr val="D8D8D8"/>
          </a:solidFill>
          <a:ln>
            <a:noFill/>
          </a:ln>
        </p:spPr>
        <p:txBody>
          <a:bodyPr spcFirstLastPara="1" wrap="square" lIns="91425" tIns="91425" rIns="91425" bIns="91425" anchor="t" anchorCtr="0"/>
          <a:lstStyle>
            <a:lvl1pPr marR="0" lvl="0" algn="l" rtl="0">
              <a:lnSpc>
                <a:spcPct val="100000"/>
              </a:lnSpc>
              <a:spcBef>
                <a:spcPts val="1000"/>
              </a:spcBef>
              <a:spcAft>
                <a:spcPts val="0"/>
              </a:spcAft>
              <a:buClr>
                <a:schemeClr val="accent2"/>
              </a:buClr>
              <a:buSzPts val="2000"/>
              <a:buFont typeface="Arial"/>
              <a:buNone/>
              <a:defRPr sz="2000" b="0" i="0" u="none" strike="noStrike" cap="none">
                <a:solidFill>
                  <a:schemeClr val="accent2"/>
                </a:solidFill>
                <a:latin typeface="Gill Sans MT Regular"/>
                <a:ea typeface="Gill Sans MT Regular"/>
                <a:cs typeface="Gill Sans MT Regular"/>
                <a:sym typeface="Cabin"/>
              </a:defRPr>
            </a:lvl1pPr>
            <a:lvl2pPr marR="0" lvl="1" algn="l" rtl="0">
              <a:lnSpc>
                <a:spcPct val="100000"/>
              </a:lnSpc>
              <a:spcBef>
                <a:spcPts val="500"/>
              </a:spcBef>
              <a:spcAft>
                <a:spcPts val="0"/>
              </a:spcAft>
              <a:buClr>
                <a:schemeClr val="accent2"/>
              </a:buClr>
              <a:buSzPts val="2000"/>
              <a:buFont typeface="Arial"/>
              <a:buChar char="–"/>
              <a:defRPr sz="2000" b="0" i="0" u="none" strike="noStrike" cap="none">
                <a:solidFill>
                  <a:schemeClr val="accent2"/>
                </a:solidFill>
                <a:latin typeface="Cabin"/>
                <a:ea typeface="Cabin"/>
                <a:cs typeface="Cabin"/>
                <a:sym typeface="Cabin"/>
              </a:defRPr>
            </a:lvl2pPr>
            <a:lvl3pPr marR="0" lvl="2" algn="l" rtl="0">
              <a:lnSpc>
                <a:spcPct val="100000"/>
              </a:lnSpc>
              <a:spcBef>
                <a:spcPts val="500"/>
              </a:spcBef>
              <a:spcAft>
                <a:spcPts val="0"/>
              </a:spcAft>
              <a:buClr>
                <a:schemeClr val="accent2"/>
              </a:buClr>
              <a:buSzPts val="1600"/>
              <a:buFont typeface="Arial"/>
              <a:buChar char="+"/>
              <a:defRPr sz="1600" b="0" i="0" u="none" strike="noStrike" cap="none">
                <a:solidFill>
                  <a:schemeClr val="accent2"/>
                </a:solidFill>
                <a:latin typeface="Cabin"/>
                <a:ea typeface="Cabin"/>
                <a:cs typeface="Cabin"/>
                <a:sym typeface="Cabin"/>
              </a:defRPr>
            </a:lvl3pPr>
            <a:lvl4pPr marR="0" lvl="3" algn="l" rtl="0">
              <a:lnSpc>
                <a:spcPct val="100000"/>
              </a:lnSpc>
              <a:spcBef>
                <a:spcPts val="500"/>
              </a:spcBef>
              <a:spcAft>
                <a:spcPts val="0"/>
              </a:spcAft>
              <a:buClr>
                <a:schemeClr val="accent2"/>
              </a:buClr>
              <a:buSzPts val="1600"/>
              <a:buFont typeface="Arial"/>
              <a:buChar char="+"/>
              <a:defRPr sz="1600" b="0" i="0" u="none" strike="noStrike" cap="none">
                <a:solidFill>
                  <a:schemeClr val="accent2"/>
                </a:solidFill>
                <a:latin typeface="Cabin"/>
                <a:ea typeface="Cabin"/>
                <a:cs typeface="Cabin"/>
                <a:sym typeface="Cabin"/>
              </a:defRPr>
            </a:lvl4pPr>
            <a:lvl5pPr marR="0" lvl="4" algn="l" rtl="0">
              <a:lnSpc>
                <a:spcPct val="100000"/>
              </a:lnSpc>
              <a:spcBef>
                <a:spcPts val="500"/>
              </a:spcBef>
              <a:spcAft>
                <a:spcPts val="0"/>
              </a:spcAft>
              <a:buClr>
                <a:schemeClr val="accent2"/>
              </a:buClr>
              <a:buSzPts val="1600"/>
              <a:buFont typeface="Arial"/>
              <a:buChar char="+"/>
              <a:defRPr sz="1600" b="0" i="0" u="none" strike="noStrike" cap="none">
                <a:solidFill>
                  <a:schemeClr val="accent2"/>
                </a:solidFill>
                <a:latin typeface="Cabin"/>
                <a:ea typeface="Cabin"/>
                <a:cs typeface="Cabin"/>
                <a:sym typeface="Cabin"/>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bin"/>
                <a:ea typeface="Cabin"/>
                <a:cs typeface="Cabin"/>
                <a:sym typeface="Cabin"/>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bin"/>
                <a:ea typeface="Cabin"/>
                <a:cs typeface="Cabin"/>
                <a:sym typeface="Cabin"/>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bin"/>
                <a:ea typeface="Cabin"/>
                <a:cs typeface="Cabin"/>
                <a:sym typeface="Cabin"/>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bin"/>
                <a:ea typeface="Cabin"/>
                <a:cs typeface="Cabin"/>
                <a:sym typeface="Cabin"/>
              </a:defRPr>
            </a:lvl9pPr>
          </a:lstStyle>
          <a:p>
            <a:endParaRPr dirty="0"/>
          </a:p>
        </p:txBody>
      </p:sp>
      <p:sp>
        <p:nvSpPr>
          <p:cNvPr id="18" name="Google Shape;18;p2"/>
          <p:cNvSpPr txBox="1">
            <a:spLocks noGrp="1"/>
          </p:cNvSpPr>
          <p:nvPr>
            <p:ph type="ctrTitle"/>
          </p:nvPr>
        </p:nvSpPr>
        <p:spPr>
          <a:xfrm>
            <a:off x="838200" y="1828800"/>
            <a:ext cx="10611852" cy="1811513"/>
          </a:xfrm>
          <a:prstGeom prst="rect">
            <a:avLst/>
          </a:prstGeom>
          <a:noFill/>
          <a:ln>
            <a:noFill/>
          </a:ln>
        </p:spPr>
        <p:txBody>
          <a:bodyPr spcFirstLastPara="1" wrap="square" lIns="91425" tIns="91425" rIns="91425" bIns="91425" anchor="b" anchorCtr="0"/>
          <a:lstStyle>
            <a:lvl1pPr marR="0" lvl="0" algn="l" rtl="0">
              <a:lnSpc>
                <a:spcPct val="70000"/>
              </a:lnSpc>
              <a:spcBef>
                <a:spcPts val="0"/>
              </a:spcBef>
              <a:spcAft>
                <a:spcPts val="0"/>
              </a:spcAft>
              <a:buClr>
                <a:schemeClr val="lt1"/>
              </a:buClr>
              <a:buSzPts val="6000"/>
              <a:buFont typeface="Cabin"/>
              <a:buNone/>
              <a:defRPr sz="6000" b="0" i="0" u="none" strike="noStrike" cap="none">
                <a:solidFill>
                  <a:schemeClr val="lt1"/>
                </a:solidFill>
                <a:latin typeface="Gill Sans MT Regular"/>
                <a:ea typeface="Gill Sans MT Regular"/>
                <a:cs typeface="Gill Sans MT Regular"/>
                <a:sym typeface="Cabin"/>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dirty="0"/>
          </a:p>
        </p:txBody>
      </p:sp>
      <p:sp>
        <p:nvSpPr>
          <p:cNvPr id="19" name="Google Shape;19;p2"/>
          <p:cNvSpPr txBox="1">
            <a:spLocks noGrp="1"/>
          </p:cNvSpPr>
          <p:nvPr>
            <p:ph type="subTitle" idx="1"/>
          </p:nvPr>
        </p:nvSpPr>
        <p:spPr>
          <a:xfrm>
            <a:off x="838200" y="3657234"/>
            <a:ext cx="9049752" cy="475976"/>
          </a:xfrm>
          <a:prstGeom prst="rect">
            <a:avLst/>
          </a:prstGeom>
          <a:noFill/>
          <a:ln>
            <a:noFill/>
          </a:ln>
        </p:spPr>
        <p:txBody>
          <a:bodyPr spcFirstLastPara="1" wrap="square" lIns="91425" tIns="91425" rIns="91425" bIns="91425" anchor="t" anchorCtr="0"/>
          <a:lstStyle>
            <a:lvl1pPr marR="0" lvl="0" algn="l" rtl="0">
              <a:lnSpc>
                <a:spcPct val="100000"/>
              </a:lnSpc>
              <a:spcBef>
                <a:spcPts val="1000"/>
              </a:spcBef>
              <a:spcAft>
                <a:spcPts val="0"/>
              </a:spcAft>
              <a:buClr>
                <a:schemeClr val="lt1"/>
              </a:buClr>
              <a:buSzPts val="2400"/>
              <a:buFont typeface="Arial"/>
              <a:buNone/>
              <a:defRPr sz="2400" b="0" i="0" u="none" strike="noStrike" cap="none">
                <a:solidFill>
                  <a:schemeClr val="lt1"/>
                </a:solidFill>
                <a:latin typeface="Gill Sans MT Regular"/>
                <a:ea typeface="Gill Sans MT Regular"/>
                <a:cs typeface="Gill Sans MT Regular"/>
                <a:sym typeface="Cabin"/>
              </a:defRPr>
            </a:lvl1pPr>
            <a:lvl2pPr marR="0" lvl="1" algn="ctr" rtl="0">
              <a:lnSpc>
                <a:spcPct val="100000"/>
              </a:lnSpc>
              <a:spcBef>
                <a:spcPts val="500"/>
              </a:spcBef>
              <a:spcAft>
                <a:spcPts val="0"/>
              </a:spcAft>
              <a:buClr>
                <a:schemeClr val="accent2"/>
              </a:buClr>
              <a:buSzPts val="2000"/>
              <a:buFont typeface="Arial"/>
              <a:buNone/>
              <a:defRPr sz="2000" b="0" i="0" u="none" strike="noStrike" cap="none">
                <a:solidFill>
                  <a:schemeClr val="accent2"/>
                </a:solidFill>
                <a:latin typeface="Cabin"/>
                <a:ea typeface="Cabin"/>
                <a:cs typeface="Cabin"/>
                <a:sym typeface="Cabin"/>
              </a:defRPr>
            </a:lvl2pPr>
            <a:lvl3pPr marR="0" lvl="2" algn="ctr" rtl="0">
              <a:lnSpc>
                <a:spcPct val="100000"/>
              </a:lnSpc>
              <a:spcBef>
                <a:spcPts val="500"/>
              </a:spcBef>
              <a:spcAft>
                <a:spcPts val="0"/>
              </a:spcAft>
              <a:buClr>
                <a:schemeClr val="accent2"/>
              </a:buClr>
              <a:buSzPts val="1800"/>
              <a:buFont typeface="Arial"/>
              <a:buNone/>
              <a:defRPr sz="1800" b="0" i="0" u="none" strike="noStrike" cap="none">
                <a:solidFill>
                  <a:schemeClr val="accent2"/>
                </a:solidFill>
                <a:latin typeface="Cabin"/>
                <a:ea typeface="Cabin"/>
                <a:cs typeface="Cabin"/>
                <a:sym typeface="Cabin"/>
              </a:defRPr>
            </a:lvl3pPr>
            <a:lvl4pPr marR="0" lvl="3" algn="ctr" rtl="0">
              <a:lnSpc>
                <a:spcPct val="100000"/>
              </a:lnSpc>
              <a:spcBef>
                <a:spcPts val="500"/>
              </a:spcBef>
              <a:spcAft>
                <a:spcPts val="0"/>
              </a:spcAft>
              <a:buClr>
                <a:schemeClr val="accent2"/>
              </a:buClr>
              <a:buSzPts val="1600"/>
              <a:buFont typeface="Arial"/>
              <a:buNone/>
              <a:defRPr sz="1600" b="0" i="0" u="none" strike="noStrike" cap="none">
                <a:solidFill>
                  <a:schemeClr val="accent2"/>
                </a:solidFill>
                <a:latin typeface="Cabin"/>
                <a:ea typeface="Cabin"/>
                <a:cs typeface="Cabin"/>
                <a:sym typeface="Cabin"/>
              </a:defRPr>
            </a:lvl4pPr>
            <a:lvl5pPr marR="0" lvl="4" algn="ctr" rtl="0">
              <a:lnSpc>
                <a:spcPct val="100000"/>
              </a:lnSpc>
              <a:spcBef>
                <a:spcPts val="500"/>
              </a:spcBef>
              <a:spcAft>
                <a:spcPts val="0"/>
              </a:spcAft>
              <a:buClr>
                <a:schemeClr val="accent2"/>
              </a:buClr>
              <a:buSzPts val="1600"/>
              <a:buFont typeface="Arial"/>
              <a:buNone/>
              <a:defRPr sz="1600" b="0" i="0" u="none" strike="noStrike" cap="none">
                <a:solidFill>
                  <a:schemeClr val="accent2"/>
                </a:solidFill>
                <a:latin typeface="Cabin"/>
                <a:ea typeface="Cabin"/>
                <a:cs typeface="Cabin"/>
                <a:sym typeface="Cabin"/>
              </a:defRPr>
            </a:lvl5pPr>
            <a:lvl6pPr marR="0" lvl="5"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bin"/>
                <a:ea typeface="Cabin"/>
                <a:cs typeface="Cabin"/>
                <a:sym typeface="Cabin"/>
              </a:defRPr>
            </a:lvl6pPr>
            <a:lvl7pPr marR="0" lvl="6"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bin"/>
                <a:ea typeface="Cabin"/>
                <a:cs typeface="Cabin"/>
                <a:sym typeface="Cabin"/>
              </a:defRPr>
            </a:lvl7pPr>
            <a:lvl8pPr marR="0" lvl="7"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bin"/>
                <a:ea typeface="Cabin"/>
                <a:cs typeface="Cabin"/>
                <a:sym typeface="Cabin"/>
              </a:defRPr>
            </a:lvl8pPr>
            <a:lvl9pPr marR="0" lvl="8"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bin"/>
                <a:ea typeface="Cabin"/>
                <a:cs typeface="Cabin"/>
                <a:sym typeface="Cabin"/>
              </a:defRPr>
            </a:lvl9pPr>
          </a:lstStyle>
          <a:p>
            <a:endParaRPr dirty="0"/>
          </a:p>
        </p:txBody>
      </p:sp>
      <p:sp>
        <p:nvSpPr>
          <p:cNvPr id="20" name="Google Shape;20;p2"/>
          <p:cNvSpPr txBox="1">
            <a:spLocks noGrp="1"/>
          </p:cNvSpPr>
          <p:nvPr>
            <p:ph type="dt" idx="10"/>
          </p:nvPr>
        </p:nvSpPr>
        <p:spPr>
          <a:xfrm>
            <a:off x="838200" y="5654675"/>
            <a:ext cx="2687052" cy="365125"/>
          </a:xfrm>
          <a:prstGeom prst="rect">
            <a:avLst/>
          </a:prstGeom>
          <a:noFill/>
          <a:ln>
            <a:noFill/>
          </a:ln>
        </p:spPr>
        <p:txBody>
          <a:bodyPr spcFirstLastPara="1" wrap="square" lIns="91425" tIns="91425" rIns="91425" bIns="91425" anchor="ctr" anchorCtr="0"/>
          <a:lstStyle>
            <a:lvl1pPr marR="0" lvl="0" algn="l" rtl="0">
              <a:spcBef>
                <a:spcPts val="0"/>
              </a:spcBef>
              <a:spcAft>
                <a:spcPts val="0"/>
              </a:spcAft>
              <a:buSzPts val="1400"/>
              <a:buNone/>
              <a:defRPr sz="1400" b="0" i="0" u="none" strike="noStrike" cap="none">
                <a:solidFill>
                  <a:schemeClr val="lt1"/>
                </a:solidFill>
                <a:latin typeface="Gill Sans MT Regular"/>
                <a:ea typeface="Gill Sans MT Regular"/>
                <a:cs typeface="Gill Sans MT Regular"/>
                <a:sym typeface="Cabin"/>
              </a:defRPr>
            </a:lvl1pPr>
            <a:lvl2pPr marR="0" lvl="1" algn="l" rtl="0">
              <a:spcBef>
                <a:spcPts val="0"/>
              </a:spcBef>
              <a:spcAft>
                <a:spcPts val="0"/>
              </a:spcAft>
              <a:buSzPts val="1400"/>
              <a:buNone/>
              <a:defRPr sz="1800" b="0" i="0" u="none" strike="noStrike" cap="none">
                <a:solidFill>
                  <a:schemeClr val="dk1"/>
                </a:solidFill>
                <a:latin typeface="Cabin"/>
                <a:ea typeface="Cabin"/>
                <a:cs typeface="Cabin"/>
                <a:sym typeface="Cabin"/>
              </a:defRPr>
            </a:lvl2pPr>
            <a:lvl3pPr marR="0" lvl="2" algn="l" rtl="0">
              <a:spcBef>
                <a:spcPts val="0"/>
              </a:spcBef>
              <a:spcAft>
                <a:spcPts val="0"/>
              </a:spcAft>
              <a:buSzPts val="1400"/>
              <a:buNone/>
              <a:defRPr sz="1800" b="0" i="0" u="none" strike="noStrike" cap="none">
                <a:solidFill>
                  <a:schemeClr val="dk1"/>
                </a:solidFill>
                <a:latin typeface="Cabin"/>
                <a:ea typeface="Cabin"/>
                <a:cs typeface="Cabin"/>
                <a:sym typeface="Cabin"/>
              </a:defRPr>
            </a:lvl3pPr>
            <a:lvl4pPr marR="0" lvl="3" algn="l" rtl="0">
              <a:spcBef>
                <a:spcPts val="0"/>
              </a:spcBef>
              <a:spcAft>
                <a:spcPts val="0"/>
              </a:spcAft>
              <a:buSzPts val="1400"/>
              <a:buNone/>
              <a:defRPr sz="1800" b="0" i="0" u="none" strike="noStrike" cap="none">
                <a:solidFill>
                  <a:schemeClr val="dk1"/>
                </a:solidFill>
                <a:latin typeface="Cabin"/>
                <a:ea typeface="Cabin"/>
                <a:cs typeface="Cabin"/>
                <a:sym typeface="Cabin"/>
              </a:defRPr>
            </a:lvl4pPr>
            <a:lvl5pPr marR="0" lvl="4" algn="l" rtl="0">
              <a:spcBef>
                <a:spcPts val="0"/>
              </a:spcBef>
              <a:spcAft>
                <a:spcPts val="0"/>
              </a:spcAft>
              <a:buSzPts val="1400"/>
              <a:buNone/>
              <a:defRPr sz="1800" b="0" i="0" u="none" strike="noStrike" cap="none">
                <a:solidFill>
                  <a:schemeClr val="dk1"/>
                </a:solidFill>
                <a:latin typeface="Cabin"/>
                <a:ea typeface="Cabin"/>
                <a:cs typeface="Cabin"/>
                <a:sym typeface="Cabin"/>
              </a:defRPr>
            </a:lvl5pPr>
            <a:lvl6pPr marR="0" lvl="5" algn="l" rtl="0">
              <a:spcBef>
                <a:spcPts val="0"/>
              </a:spcBef>
              <a:spcAft>
                <a:spcPts val="0"/>
              </a:spcAft>
              <a:buSzPts val="1400"/>
              <a:buNone/>
              <a:defRPr sz="1800" b="0" i="0" u="none" strike="noStrike" cap="none">
                <a:solidFill>
                  <a:schemeClr val="dk1"/>
                </a:solidFill>
                <a:latin typeface="Cabin"/>
                <a:ea typeface="Cabin"/>
                <a:cs typeface="Cabin"/>
                <a:sym typeface="Cabin"/>
              </a:defRPr>
            </a:lvl6pPr>
            <a:lvl7pPr marR="0" lvl="6" algn="l" rtl="0">
              <a:spcBef>
                <a:spcPts val="0"/>
              </a:spcBef>
              <a:spcAft>
                <a:spcPts val="0"/>
              </a:spcAft>
              <a:buSzPts val="1400"/>
              <a:buNone/>
              <a:defRPr sz="1800" b="0" i="0" u="none" strike="noStrike" cap="none">
                <a:solidFill>
                  <a:schemeClr val="dk1"/>
                </a:solidFill>
                <a:latin typeface="Cabin"/>
                <a:ea typeface="Cabin"/>
                <a:cs typeface="Cabin"/>
                <a:sym typeface="Cabin"/>
              </a:defRPr>
            </a:lvl7pPr>
            <a:lvl8pPr marR="0" lvl="7" algn="l" rtl="0">
              <a:spcBef>
                <a:spcPts val="0"/>
              </a:spcBef>
              <a:spcAft>
                <a:spcPts val="0"/>
              </a:spcAft>
              <a:buSzPts val="1400"/>
              <a:buNone/>
              <a:defRPr sz="1800" b="0" i="0" u="none" strike="noStrike" cap="none">
                <a:solidFill>
                  <a:schemeClr val="dk1"/>
                </a:solidFill>
                <a:latin typeface="Cabin"/>
                <a:ea typeface="Cabin"/>
                <a:cs typeface="Cabin"/>
                <a:sym typeface="Cabin"/>
              </a:defRPr>
            </a:lvl8pPr>
            <a:lvl9pPr marR="0" lvl="8" algn="l" rtl="0">
              <a:spcBef>
                <a:spcPts val="0"/>
              </a:spcBef>
              <a:spcAft>
                <a:spcPts val="0"/>
              </a:spcAft>
              <a:buSzPts val="1400"/>
              <a:buNone/>
              <a:defRPr sz="1800" b="0" i="0" u="none" strike="noStrike" cap="none">
                <a:solidFill>
                  <a:schemeClr val="dk1"/>
                </a:solidFill>
                <a:latin typeface="Cabin"/>
                <a:ea typeface="Cabin"/>
                <a:cs typeface="Cabin"/>
                <a:sym typeface="Cabin"/>
              </a:defRPr>
            </a:lvl9pPr>
          </a:lstStyle>
          <a:p>
            <a:endParaRPr lang="en-US" dirty="0"/>
          </a:p>
        </p:txBody>
      </p:sp>
      <p:pic>
        <p:nvPicPr>
          <p:cNvPr id="9" name="Picture 8">
            <a:extLst>
              <a:ext uri="{FF2B5EF4-FFF2-40B4-BE49-F238E27FC236}">
                <a16:creationId xmlns:a16="http://schemas.microsoft.com/office/drawing/2014/main" id="{7B8194D0-62A1-3B4E-B35C-EE8B61B807EB}"/>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274325" y="422392"/>
            <a:ext cx="3242609" cy="549694"/>
          </a:xfrm>
          <a:prstGeom prst="rect">
            <a:avLst/>
          </a:prstGeom>
        </p:spPr>
      </p:pic>
    </p:spTree>
    <p:extLst>
      <p:ext uri="{BB962C8B-B14F-4D97-AF65-F5344CB8AC3E}">
        <p14:creationId xmlns:p14="http://schemas.microsoft.com/office/powerpoint/2010/main" val="396207183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Content Slide_1" type="obj">
  <p:cSld name="Content Slide_1">
    <p:spTree>
      <p:nvGrpSpPr>
        <p:cNvPr id="1" name="Shape 94"/>
        <p:cNvGrpSpPr/>
        <p:nvPr/>
      </p:nvGrpSpPr>
      <p:grpSpPr>
        <a:xfrm>
          <a:off x="0" y="0"/>
          <a:ext cx="0" cy="0"/>
          <a:chOff x="0" y="0"/>
          <a:chExt cx="0" cy="0"/>
        </a:xfrm>
      </p:grpSpPr>
      <p:sp>
        <p:nvSpPr>
          <p:cNvPr id="95" name="Google Shape;95;p14"/>
          <p:cNvSpPr txBox="1">
            <a:spLocks noGrp="1"/>
          </p:cNvSpPr>
          <p:nvPr>
            <p:ph type="title"/>
          </p:nvPr>
        </p:nvSpPr>
        <p:spPr>
          <a:xfrm>
            <a:off x="854242" y="160421"/>
            <a:ext cx="10363200" cy="1325563"/>
          </a:xfrm>
          <a:prstGeom prst="rect">
            <a:avLst/>
          </a:prstGeom>
          <a:noFill/>
          <a:ln>
            <a:noFill/>
          </a:ln>
        </p:spPr>
        <p:txBody>
          <a:bodyPr spcFirstLastPara="1" wrap="square" lIns="91425" tIns="91425" rIns="91425" bIns="91425" anchor="b" anchorCtr="0"/>
          <a:lstStyle>
            <a:lvl1pPr marR="0" lvl="0" algn="l" rtl="0">
              <a:lnSpc>
                <a:spcPct val="90000"/>
              </a:lnSpc>
              <a:spcBef>
                <a:spcPts val="0"/>
              </a:spcBef>
              <a:spcAft>
                <a:spcPts val="0"/>
              </a:spcAft>
              <a:buClr>
                <a:schemeClr val="dk2"/>
              </a:buClr>
              <a:buSzPts val="3200"/>
              <a:buFont typeface="Cabin"/>
              <a:buNone/>
              <a:defRPr sz="3200" b="0" i="0" u="none" strike="noStrike" cap="none">
                <a:solidFill>
                  <a:schemeClr val="dk2"/>
                </a:solidFill>
                <a:latin typeface="Gill Sans MT Regular"/>
                <a:ea typeface="Gill Sans MT Regular"/>
                <a:cs typeface="Gill Sans MT Regular"/>
                <a:sym typeface="Cabin"/>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r>
              <a:rPr lang="en-US"/>
              <a:t>Click to edit Master title style</a:t>
            </a:r>
            <a:endParaRPr dirty="0"/>
          </a:p>
        </p:txBody>
      </p:sp>
      <p:sp>
        <p:nvSpPr>
          <p:cNvPr id="96" name="Google Shape;96;p14"/>
          <p:cNvSpPr txBox="1">
            <a:spLocks noGrp="1"/>
          </p:cNvSpPr>
          <p:nvPr>
            <p:ph type="body" idx="1"/>
          </p:nvPr>
        </p:nvSpPr>
        <p:spPr>
          <a:xfrm>
            <a:off x="838200" y="1825625"/>
            <a:ext cx="10363200" cy="4194175"/>
          </a:xfrm>
          <a:prstGeom prst="rect">
            <a:avLst/>
          </a:prstGeom>
          <a:noFill/>
          <a:ln>
            <a:noFill/>
          </a:ln>
        </p:spPr>
        <p:txBody>
          <a:bodyPr spcFirstLastPara="1" wrap="square" lIns="91425" tIns="91425" rIns="91425" bIns="91425" anchor="t" anchorCtr="0"/>
          <a:lstStyle>
            <a:lvl1pPr marL="274320" marR="0" lvl="0" indent="-274320" algn="l" rtl="0">
              <a:lnSpc>
                <a:spcPct val="100000"/>
              </a:lnSpc>
              <a:spcBef>
                <a:spcPts val="1000"/>
              </a:spcBef>
              <a:spcAft>
                <a:spcPts val="0"/>
              </a:spcAft>
              <a:buClr>
                <a:schemeClr val="accent2"/>
              </a:buClr>
              <a:buSzPts val="2000"/>
              <a:buFont typeface="Arial" panose="020B0604020202020204" pitchFamily="34" charset="0"/>
              <a:buChar char="•"/>
              <a:defRPr sz="2000" b="0" i="0" u="none" strike="noStrike" cap="none">
                <a:solidFill>
                  <a:schemeClr val="accent2"/>
                </a:solidFill>
                <a:latin typeface="Gill Sans MT Regular"/>
                <a:ea typeface="Gill Sans MT Regular"/>
                <a:cs typeface="Gill Sans MT Regular"/>
                <a:sym typeface="Cabin"/>
              </a:defRPr>
            </a:lvl1pPr>
            <a:lvl2pPr marL="914400" marR="0" lvl="1" indent="-355600" algn="l" rtl="0">
              <a:lnSpc>
                <a:spcPct val="100000"/>
              </a:lnSpc>
              <a:spcBef>
                <a:spcPts val="500"/>
              </a:spcBef>
              <a:spcAft>
                <a:spcPts val="0"/>
              </a:spcAft>
              <a:buClr>
                <a:schemeClr val="accent2"/>
              </a:buClr>
              <a:buSzPts val="2000"/>
              <a:buFont typeface="Arial"/>
              <a:buChar char="–"/>
              <a:defRPr sz="2000" b="0" i="0" u="none" strike="noStrike" cap="none">
                <a:solidFill>
                  <a:schemeClr val="accent2"/>
                </a:solidFill>
                <a:latin typeface="Cabin"/>
                <a:ea typeface="Cabin"/>
                <a:cs typeface="Cabin"/>
                <a:sym typeface="Cabin"/>
              </a:defRPr>
            </a:lvl2pPr>
            <a:lvl3pPr marL="1371600" marR="0" lvl="2" indent="-330200" algn="l" rtl="0">
              <a:lnSpc>
                <a:spcPct val="100000"/>
              </a:lnSpc>
              <a:spcBef>
                <a:spcPts val="500"/>
              </a:spcBef>
              <a:spcAft>
                <a:spcPts val="0"/>
              </a:spcAft>
              <a:buClr>
                <a:schemeClr val="accent2"/>
              </a:buClr>
              <a:buSzPts val="1600"/>
              <a:buFont typeface="Arial"/>
              <a:buChar char="+"/>
              <a:defRPr sz="1600" b="0" i="0" u="none" strike="noStrike" cap="none">
                <a:solidFill>
                  <a:schemeClr val="accent2"/>
                </a:solidFill>
                <a:latin typeface="Cabin"/>
                <a:ea typeface="Cabin"/>
                <a:cs typeface="Cabin"/>
                <a:sym typeface="Cabin"/>
              </a:defRPr>
            </a:lvl3pPr>
            <a:lvl4pPr marL="1828800" marR="0" lvl="3" indent="-330200" algn="l" rtl="0">
              <a:lnSpc>
                <a:spcPct val="100000"/>
              </a:lnSpc>
              <a:spcBef>
                <a:spcPts val="500"/>
              </a:spcBef>
              <a:spcAft>
                <a:spcPts val="0"/>
              </a:spcAft>
              <a:buClr>
                <a:schemeClr val="accent2"/>
              </a:buClr>
              <a:buSzPts val="1600"/>
              <a:buFont typeface="Arial"/>
              <a:buChar char="+"/>
              <a:defRPr sz="1600" b="0" i="0" u="none" strike="noStrike" cap="none">
                <a:solidFill>
                  <a:schemeClr val="accent2"/>
                </a:solidFill>
                <a:latin typeface="Cabin"/>
                <a:ea typeface="Cabin"/>
                <a:cs typeface="Cabin"/>
                <a:sym typeface="Cabin"/>
              </a:defRPr>
            </a:lvl4pPr>
            <a:lvl5pPr marL="2286000" marR="0" lvl="4" indent="-330200" algn="l" rtl="0">
              <a:lnSpc>
                <a:spcPct val="100000"/>
              </a:lnSpc>
              <a:spcBef>
                <a:spcPts val="500"/>
              </a:spcBef>
              <a:spcAft>
                <a:spcPts val="0"/>
              </a:spcAft>
              <a:buClr>
                <a:schemeClr val="accent2"/>
              </a:buClr>
              <a:buSzPts val="1600"/>
              <a:buFont typeface="Arial"/>
              <a:buChar char="+"/>
              <a:defRPr sz="1600" b="0" i="0" u="none" strike="noStrike" cap="none">
                <a:solidFill>
                  <a:schemeClr val="accent2"/>
                </a:solidFill>
                <a:latin typeface="Cabin"/>
                <a:ea typeface="Cabin"/>
                <a:cs typeface="Cabin"/>
                <a:sym typeface="Cabin"/>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bin"/>
                <a:ea typeface="Cabin"/>
                <a:cs typeface="Cabin"/>
                <a:sym typeface="Cabin"/>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bin"/>
                <a:ea typeface="Cabin"/>
                <a:cs typeface="Cabin"/>
                <a:sym typeface="Cabin"/>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bin"/>
                <a:ea typeface="Cabin"/>
                <a:cs typeface="Cabin"/>
                <a:sym typeface="Cabin"/>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bin"/>
                <a:ea typeface="Cabin"/>
                <a:cs typeface="Cabin"/>
                <a:sym typeface="Cabin"/>
              </a:defRPr>
            </a:lvl9pPr>
          </a:lstStyle>
          <a:p>
            <a:pPr lvl="0"/>
            <a:r>
              <a:rPr lang="en-US"/>
              <a:t>Click to edit Master text styles</a:t>
            </a:r>
          </a:p>
        </p:txBody>
      </p:sp>
      <p:sp>
        <p:nvSpPr>
          <p:cNvPr id="98" name="Google Shape;98;p14"/>
          <p:cNvSpPr txBox="1">
            <a:spLocks noGrp="1"/>
          </p:cNvSpPr>
          <p:nvPr>
            <p:ph type="sldNum" idx="12"/>
          </p:nvPr>
        </p:nvSpPr>
        <p:spPr>
          <a:xfrm>
            <a:off x="11416554" y="6388435"/>
            <a:ext cx="542364" cy="118644"/>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050" b="0" i="0" u="none" strike="noStrike" cap="none">
                <a:solidFill>
                  <a:schemeClr val="accent2"/>
                </a:solidFill>
                <a:latin typeface="Gill Sans MT Regular"/>
                <a:ea typeface="Gill Sans MT Regular"/>
                <a:cs typeface="Gill Sans MT Regular"/>
                <a:sym typeface="Cabin"/>
              </a:defRPr>
            </a:lvl1pPr>
            <a:lvl2pPr marL="0" marR="0" lvl="1" indent="0" algn="r" rtl="0">
              <a:spcBef>
                <a:spcPts val="0"/>
              </a:spcBef>
              <a:buNone/>
              <a:defRPr sz="1050" b="0" i="0" u="none" strike="noStrike" cap="none">
                <a:solidFill>
                  <a:schemeClr val="accent2"/>
                </a:solidFill>
                <a:latin typeface="Cabin"/>
                <a:ea typeface="Cabin"/>
                <a:cs typeface="Cabin"/>
                <a:sym typeface="Cabin"/>
              </a:defRPr>
            </a:lvl2pPr>
            <a:lvl3pPr marL="0" marR="0" lvl="2" indent="0" algn="r" rtl="0">
              <a:spcBef>
                <a:spcPts val="0"/>
              </a:spcBef>
              <a:buNone/>
              <a:defRPr sz="1050" b="0" i="0" u="none" strike="noStrike" cap="none">
                <a:solidFill>
                  <a:schemeClr val="accent2"/>
                </a:solidFill>
                <a:latin typeface="Cabin"/>
                <a:ea typeface="Cabin"/>
                <a:cs typeface="Cabin"/>
                <a:sym typeface="Cabin"/>
              </a:defRPr>
            </a:lvl3pPr>
            <a:lvl4pPr marL="0" marR="0" lvl="3" indent="0" algn="r" rtl="0">
              <a:spcBef>
                <a:spcPts val="0"/>
              </a:spcBef>
              <a:buNone/>
              <a:defRPr sz="1050" b="0" i="0" u="none" strike="noStrike" cap="none">
                <a:solidFill>
                  <a:schemeClr val="accent2"/>
                </a:solidFill>
                <a:latin typeface="Cabin"/>
                <a:ea typeface="Cabin"/>
                <a:cs typeface="Cabin"/>
                <a:sym typeface="Cabin"/>
              </a:defRPr>
            </a:lvl4pPr>
            <a:lvl5pPr marL="0" marR="0" lvl="4" indent="0" algn="r" rtl="0">
              <a:spcBef>
                <a:spcPts val="0"/>
              </a:spcBef>
              <a:buNone/>
              <a:defRPr sz="1050" b="0" i="0" u="none" strike="noStrike" cap="none">
                <a:solidFill>
                  <a:schemeClr val="accent2"/>
                </a:solidFill>
                <a:latin typeface="Cabin"/>
                <a:ea typeface="Cabin"/>
                <a:cs typeface="Cabin"/>
                <a:sym typeface="Cabin"/>
              </a:defRPr>
            </a:lvl5pPr>
            <a:lvl6pPr marL="0" marR="0" lvl="5" indent="0" algn="r" rtl="0">
              <a:spcBef>
                <a:spcPts val="0"/>
              </a:spcBef>
              <a:buNone/>
              <a:defRPr sz="1050" b="0" i="0" u="none" strike="noStrike" cap="none">
                <a:solidFill>
                  <a:schemeClr val="accent2"/>
                </a:solidFill>
                <a:latin typeface="Cabin"/>
                <a:ea typeface="Cabin"/>
                <a:cs typeface="Cabin"/>
                <a:sym typeface="Cabin"/>
              </a:defRPr>
            </a:lvl6pPr>
            <a:lvl7pPr marL="0" marR="0" lvl="6" indent="0" algn="r" rtl="0">
              <a:spcBef>
                <a:spcPts val="0"/>
              </a:spcBef>
              <a:buNone/>
              <a:defRPr sz="1050" b="0" i="0" u="none" strike="noStrike" cap="none">
                <a:solidFill>
                  <a:schemeClr val="accent2"/>
                </a:solidFill>
                <a:latin typeface="Cabin"/>
                <a:ea typeface="Cabin"/>
                <a:cs typeface="Cabin"/>
                <a:sym typeface="Cabin"/>
              </a:defRPr>
            </a:lvl7pPr>
            <a:lvl8pPr marL="0" marR="0" lvl="7" indent="0" algn="r" rtl="0">
              <a:spcBef>
                <a:spcPts val="0"/>
              </a:spcBef>
              <a:buNone/>
              <a:defRPr sz="1050" b="0" i="0" u="none" strike="noStrike" cap="none">
                <a:solidFill>
                  <a:schemeClr val="accent2"/>
                </a:solidFill>
                <a:latin typeface="Cabin"/>
                <a:ea typeface="Cabin"/>
                <a:cs typeface="Cabin"/>
                <a:sym typeface="Cabin"/>
              </a:defRPr>
            </a:lvl8pPr>
            <a:lvl9pPr marL="0" marR="0" lvl="8" indent="0" algn="r" rtl="0">
              <a:spcBef>
                <a:spcPts val="0"/>
              </a:spcBef>
              <a:buNone/>
              <a:defRPr sz="1050" b="0" i="0" u="none" strike="noStrike" cap="none">
                <a:solidFill>
                  <a:schemeClr val="accent2"/>
                </a:solidFill>
                <a:latin typeface="Cabin"/>
                <a:ea typeface="Cabin"/>
                <a:cs typeface="Cabin"/>
                <a:sym typeface="Cabin"/>
              </a:defRPr>
            </a:lvl9pPr>
          </a:lstStyle>
          <a:p>
            <a:fld id="{00000000-1234-1234-1234-123412341234}" type="slidenum">
              <a:rPr lang="en-US" smtClean="0"/>
              <a:pPr/>
              <a:t>‹#›</a:t>
            </a:fld>
            <a:endParaRPr lang="en-US" dirty="0"/>
          </a:p>
        </p:txBody>
      </p:sp>
    </p:spTree>
    <p:extLst>
      <p:ext uri="{BB962C8B-B14F-4D97-AF65-F5344CB8AC3E}">
        <p14:creationId xmlns:p14="http://schemas.microsoft.com/office/powerpoint/2010/main" val="260047222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Divider_1" preserve="1">
  <p:cSld name="Divider_1">
    <p:spTree>
      <p:nvGrpSpPr>
        <p:cNvPr id="1" name="Shape 22"/>
        <p:cNvGrpSpPr/>
        <p:nvPr/>
      </p:nvGrpSpPr>
      <p:grpSpPr>
        <a:xfrm>
          <a:off x="0" y="0"/>
          <a:ext cx="0" cy="0"/>
          <a:chOff x="0" y="0"/>
          <a:chExt cx="0" cy="0"/>
        </a:xfrm>
      </p:grpSpPr>
      <p:sp>
        <p:nvSpPr>
          <p:cNvPr id="23" name="Google Shape;23;p3"/>
          <p:cNvSpPr>
            <a:spLocks noGrp="1"/>
          </p:cNvSpPr>
          <p:nvPr>
            <p:ph type="pic" idx="2"/>
          </p:nvPr>
        </p:nvSpPr>
        <p:spPr>
          <a:xfrm>
            <a:off x="0" y="0"/>
            <a:ext cx="12192000" cy="6858000"/>
          </a:xfrm>
          <a:prstGeom prst="rect">
            <a:avLst/>
          </a:prstGeom>
          <a:solidFill>
            <a:srgbClr val="D8D8D8"/>
          </a:solidFill>
          <a:ln>
            <a:noFill/>
          </a:ln>
        </p:spPr>
        <p:txBody>
          <a:bodyPr spcFirstLastPara="1" wrap="square" lIns="91425" tIns="91425" rIns="91425" bIns="91425" anchor="t" anchorCtr="0"/>
          <a:lstStyle>
            <a:lvl1pPr marR="0" lvl="0" algn="l" rtl="0">
              <a:lnSpc>
                <a:spcPct val="100000"/>
              </a:lnSpc>
              <a:spcBef>
                <a:spcPts val="1000"/>
              </a:spcBef>
              <a:spcAft>
                <a:spcPts val="0"/>
              </a:spcAft>
              <a:buClr>
                <a:schemeClr val="accent2"/>
              </a:buClr>
              <a:buSzPts val="2000"/>
              <a:buFont typeface="Arial"/>
              <a:buNone/>
              <a:defRPr sz="2000" b="0" i="0" u="none" strike="noStrike" cap="none">
                <a:solidFill>
                  <a:schemeClr val="accent2"/>
                </a:solidFill>
                <a:latin typeface="Gill Sans MT Regular"/>
                <a:ea typeface="Gill Sans MT Regular"/>
                <a:cs typeface="Gill Sans MT Regular"/>
                <a:sym typeface="Cabin"/>
              </a:defRPr>
            </a:lvl1pPr>
            <a:lvl2pPr marR="0" lvl="1" algn="l" rtl="0">
              <a:lnSpc>
                <a:spcPct val="100000"/>
              </a:lnSpc>
              <a:spcBef>
                <a:spcPts val="500"/>
              </a:spcBef>
              <a:spcAft>
                <a:spcPts val="0"/>
              </a:spcAft>
              <a:buClr>
                <a:schemeClr val="accent2"/>
              </a:buClr>
              <a:buSzPts val="2000"/>
              <a:buFont typeface="Arial"/>
              <a:buChar char="–"/>
              <a:defRPr sz="2000" b="0" i="0" u="none" strike="noStrike" cap="none">
                <a:solidFill>
                  <a:schemeClr val="accent2"/>
                </a:solidFill>
                <a:latin typeface="Cabin"/>
                <a:ea typeface="Cabin"/>
                <a:cs typeface="Cabin"/>
                <a:sym typeface="Cabin"/>
              </a:defRPr>
            </a:lvl2pPr>
            <a:lvl3pPr marR="0" lvl="2" algn="l" rtl="0">
              <a:lnSpc>
                <a:spcPct val="100000"/>
              </a:lnSpc>
              <a:spcBef>
                <a:spcPts val="500"/>
              </a:spcBef>
              <a:spcAft>
                <a:spcPts val="0"/>
              </a:spcAft>
              <a:buClr>
                <a:schemeClr val="accent2"/>
              </a:buClr>
              <a:buSzPts val="1600"/>
              <a:buFont typeface="Arial"/>
              <a:buChar char="+"/>
              <a:defRPr sz="1600" b="0" i="0" u="none" strike="noStrike" cap="none">
                <a:solidFill>
                  <a:schemeClr val="accent2"/>
                </a:solidFill>
                <a:latin typeface="Cabin"/>
                <a:ea typeface="Cabin"/>
                <a:cs typeface="Cabin"/>
                <a:sym typeface="Cabin"/>
              </a:defRPr>
            </a:lvl3pPr>
            <a:lvl4pPr marR="0" lvl="3" algn="l" rtl="0">
              <a:lnSpc>
                <a:spcPct val="100000"/>
              </a:lnSpc>
              <a:spcBef>
                <a:spcPts val="500"/>
              </a:spcBef>
              <a:spcAft>
                <a:spcPts val="0"/>
              </a:spcAft>
              <a:buClr>
                <a:schemeClr val="accent2"/>
              </a:buClr>
              <a:buSzPts val="1600"/>
              <a:buFont typeface="Arial"/>
              <a:buChar char="+"/>
              <a:defRPr sz="1600" b="0" i="0" u="none" strike="noStrike" cap="none">
                <a:solidFill>
                  <a:schemeClr val="accent2"/>
                </a:solidFill>
                <a:latin typeface="Cabin"/>
                <a:ea typeface="Cabin"/>
                <a:cs typeface="Cabin"/>
                <a:sym typeface="Cabin"/>
              </a:defRPr>
            </a:lvl4pPr>
            <a:lvl5pPr marR="0" lvl="4" algn="l" rtl="0">
              <a:lnSpc>
                <a:spcPct val="100000"/>
              </a:lnSpc>
              <a:spcBef>
                <a:spcPts val="500"/>
              </a:spcBef>
              <a:spcAft>
                <a:spcPts val="0"/>
              </a:spcAft>
              <a:buClr>
                <a:schemeClr val="accent2"/>
              </a:buClr>
              <a:buSzPts val="1600"/>
              <a:buFont typeface="Arial"/>
              <a:buChar char="+"/>
              <a:defRPr sz="1600" b="0" i="0" u="none" strike="noStrike" cap="none">
                <a:solidFill>
                  <a:schemeClr val="accent2"/>
                </a:solidFill>
                <a:latin typeface="Cabin"/>
                <a:ea typeface="Cabin"/>
                <a:cs typeface="Cabin"/>
                <a:sym typeface="Cabin"/>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bin"/>
                <a:ea typeface="Cabin"/>
                <a:cs typeface="Cabin"/>
                <a:sym typeface="Cabin"/>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bin"/>
                <a:ea typeface="Cabin"/>
                <a:cs typeface="Cabin"/>
                <a:sym typeface="Cabin"/>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bin"/>
                <a:ea typeface="Cabin"/>
                <a:cs typeface="Cabin"/>
                <a:sym typeface="Cabin"/>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bin"/>
                <a:ea typeface="Cabin"/>
                <a:cs typeface="Cabin"/>
                <a:sym typeface="Cabin"/>
              </a:defRPr>
            </a:lvl9pPr>
          </a:lstStyle>
          <a:p>
            <a:endParaRPr dirty="0"/>
          </a:p>
        </p:txBody>
      </p:sp>
      <p:sp>
        <p:nvSpPr>
          <p:cNvPr id="24" name="Google Shape;24;p3"/>
          <p:cNvSpPr txBox="1">
            <a:spLocks noGrp="1"/>
          </p:cNvSpPr>
          <p:nvPr>
            <p:ph type="title"/>
          </p:nvPr>
        </p:nvSpPr>
        <p:spPr>
          <a:xfrm>
            <a:off x="838200" y="1828800"/>
            <a:ext cx="10515600" cy="1325563"/>
          </a:xfrm>
          <a:prstGeom prst="rect">
            <a:avLst/>
          </a:prstGeom>
          <a:noFill/>
          <a:ln>
            <a:noFill/>
          </a:ln>
          <a:effectLst>
            <a:outerShdw blurRad="584200" dist="76200" dir="2700000" algn="tl" rotWithShape="0">
              <a:srgbClr val="000000">
                <a:alpha val="20000"/>
              </a:srgbClr>
            </a:outerShdw>
          </a:effectLst>
        </p:spPr>
        <p:txBody>
          <a:bodyPr spcFirstLastPara="1" wrap="square" lIns="91425" tIns="91425" rIns="91425" bIns="91425" anchor="b" anchorCtr="0"/>
          <a:lstStyle>
            <a:lvl1pPr marR="0" lvl="0" algn="l" rtl="0">
              <a:lnSpc>
                <a:spcPct val="90000"/>
              </a:lnSpc>
              <a:spcBef>
                <a:spcPts val="0"/>
              </a:spcBef>
              <a:spcAft>
                <a:spcPts val="0"/>
              </a:spcAft>
              <a:buClr>
                <a:schemeClr val="lt1"/>
              </a:buClr>
              <a:buSzPts val="4400"/>
              <a:buFont typeface="Cabin"/>
              <a:buNone/>
              <a:defRPr sz="4400" b="0" i="0" u="none" strike="noStrike" cap="none">
                <a:solidFill>
                  <a:schemeClr val="lt1"/>
                </a:solidFill>
                <a:latin typeface="Gill Sans MT Regular"/>
                <a:ea typeface="Gill Sans MT Regular"/>
                <a:cs typeface="Gill Sans MT Regular"/>
                <a:sym typeface="Cabin"/>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dirty="0"/>
          </a:p>
        </p:txBody>
      </p:sp>
      <p:sp>
        <p:nvSpPr>
          <p:cNvPr id="25" name="Google Shape;25;p3"/>
          <p:cNvSpPr txBox="1">
            <a:spLocks noGrp="1"/>
          </p:cNvSpPr>
          <p:nvPr>
            <p:ph type="body" idx="1"/>
          </p:nvPr>
        </p:nvSpPr>
        <p:spPr>
          <a:xfrm>
            <a:off x="838200" y="3345025"/>
            <a:ext cx="6186488" cy="1925638"/>
          </a:xfrm>
          <a:prstGeom prst="rect">
            <a:avLst/>
          </a:prstGeom>
          <a:noFill/>
          <a:ln>
            <a:noFill/>
          </a:ln>
        </p:spPr>
        <p:txBody>
          <a:bodyPr spcFirstLastPara="1" wrap="square" lIns="91425" tIns="91425" rIns="91425" bIns="91425" anchor="t" anchorCtr="0"/>
          <a:lstStyle>
            <a:lvl1pPr marL="274320" marR="0" lvl="0" indent="-274320" algn="l" rtl="0">
              <a:lnSpc>
                <a:spcPct val="100000"/>
              </a:lnSpc>
              <a:spcBef>
                <a:spcPts val="1000"/>
              </a:spcBef>
              <a:spcAft>
                <a:spcPts val="0"/>
              </a:spcAft>
              <a:buClr>
                <a:schemeClr val="lt1"/>
              </a:buClr>
              <a:buSzPts val="2000"/>
              <a:buFont typeface="Arial" panose="020B0604020202020204" pitchFamily="34" charset="0"/>
              <a:buChar char="•"/>
              <a:defRPr sz="2000" b="0" i="0" u="none" strike="noStrike" cap="none">
                <a:solidFill>
                  <a:schemeClr val="lt1"/>
                </a:solidFill>
                <a:latin typeface="Gill Sans MT Regular"/>
                <a:ea typeface="Gill Sans MT Regular"/>
                <a:cs typeface="Gill Sans MT Regular"/>
                <a:sym typeface="Cabin"/>
              </a:defRPr>
            </a:lvl1pPr>
            <a:lvl2pPr marL="914400" marR="0" lvl="1" indent="-355600" algn="l" rtl="0">
              <a:lnSpc>
                <a:spcPct val="100000"/>
              </a:lnSpc>
              <a:spcBef>
                <a:spcPts val="500"/>
              </a:spcBef>
              <a:spcAft>
                <a:spcPts val="0"/>
              </a:spcAft>
              <a:buClr>
                <a:schemeClr val="lt1"/>
              </a:buClr>
              <a:buSzPts val="2000"/>
              <a:buFont typeface="Arial"/>
              <a:buChar char="–"/>
              <a:defRPr sz="2000" b="0" i="0" u="none" strike="noStrike" cap="none">
                <a:solidFill>
                  <a:schemeClr val="lt1"/>
                </a:solidFill>
                <a:latin typeface="Cabin"/>
                <a:ea typeface="Cabin"/>
                <a:cs typeface="Cabin"/>
                <a:sym typeface="Cabin"/>
              </a:defRPr>
            </a:lvl2pPr>
            <a:lvl3pPr marL="1371600" marR="0" lvl="2" indent="-330200" algn="l" rtl="0">
              <a:lnSpc>
                <a:spcPct val="100000"/>
              </a:lnSpc>
              <a:spcBef>
                <a:spcPts val="500"/>
              </a:spcBef>
              <a:spcAft>
                <a:spcPts val="0"/>
              </a:spcAft>
              <a:buClr>
                <a:schemeClr val="lt1"/>
              </a:buClr>
              <a:buSzPts val="1600"/>
              <a:buFont typeface="Arial"/>
              <a:buChar char="+"/>
              <a:defRPr sz="1600" b="0" i="0" u="none" strike="noStrike" cap="none">
                <a:solidFill>
                  <a:schemeClr val="lt1"/>
                </a:solidFill>
                <a:latin typeface="Cabin"/>
                <a:ea typeface="Cabin"/>
                <a:cs typeface="Cabin"/>
                <a:sym typeface="Cabin"/>
              </a:defRPr>
            </a:lvl3pPr>
            <a:lvl4pPr marL="1828800" marR="0" lvl="3" indent="-330200" algn="l" rtl="0">
              <a:lnSpc>
                <a:spcPct val="100000"/>
              </a:lnSpc>
              <a:spcBef>
                <a:spcPts val="500"/>
              </a:spcBef>
              <a:spcAft>
                <a:spcPts val="0"/>
              </a:spcAft>
              <a:buClr>
                <a:schemeClr val="lt1"/>
              </a:buClr>
              <a:buSzPts val="1600"/>
              <a:buFont typeface="Arial"/>
              <a:buChar char="+"/>
              <a:defRPr sz="1600" b="0" i="0" u="none" strike="noStrike" cap="none">
                <a:solidFill>
                  <a:schemeClr val="lt1"/>
                </a:solidFill>
                <a:latin typeface="Cabin"/>
                <a:ea typeface="Cabin"/>
                <a:cs typeface="Cabin"/>
                <a:sym typeface="Cabin"/>
              </a:defRPr>
            </a:lvl4pPr>
            <a:lvl5pPr marL="2286000" marR="0" lvl="4" indent="-330200" algn="l" rtl="0">
              <a:lnSpc>
                <a:spcPct val="100000"/>
              </a:lnSpc>
              <a:spcBef>
                <a:spcPts val="500"/>
              </a:spcBef>
              <a:spcAft>
                <a:spcPts val="0"/>
              </a:spcAft>
              <a:buClr>
                <a:schemeClr val="lt1"/>
              </a:buClr>
              <a:buSzPts val="1600"/>
              <a:buFont typeface="Arial"/>
              <a:buChar char="+"/>
              <a:defRPr sz="1600" b="0" i="0" u="none" strike="noStrike" cap="none">
                <a:solidFill>
                  <a:schemeClr val="lt1"/>
                </a:solidFill>
                <a:latin typeface="Cabin"/>
                <a:ea typeface="Cabin"/>
                <a:cs typeface="Cabin"/>
                <a:sym typeface="Cabin"/>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bin"/>
                <a:ea typeface="Cabin"/>
                <a:cs typeface="Cabin"/>
                <a:sym typeface="Cabin"/>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bin"/>
                <a:ea typeface="Cabin"/>
                <a:cs typeface="Cabin"/>
                <a:sym typeface="Cabin"/>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bin"/>
                <a:ea typeface="Cabin"/>
                <a:cs typeface="Cabin"/>
                <a:sym typeface="Cabin"/>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bin"/>
                <a:ea typeface="Cabin"/>
                <a:cs typeface="Cabin"/>
                <a:sym typeface="Cabin"/>
              </a:defRPr>
            </a:lvl9pPr>
          </a:lstStyle>
          <a:p>
            <a:endParaRPr dirty="0"/>
          </a:p>
        </p:txBody>
      </p:sp>
      <p:sp>
        <p:nvSpPr>
          <p:cNvPr id="26" name="Google Shape;26;p3"/>
          <p:cNvSpPr/>
          <p:nvPr/>
        </p:nvSpPr>
        <p:spPr>
          <a:xfrm>
            <a:off x="228600" y="224589"/>
            <a:ext cx="11734800" cy="6408822"/>
          </a:xfrm>
          <a:prstGeom prst="rect">
            <a:avLst/>
          </a:prstGeom>
          <a:noFill/>
          <a:ln w="3175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chemeClr val="lt1"/>
              </a:solidFill>
              <a:latin typeface="Gill Sans MT Regular"/>
              <a:ea typeface="Cabin"/>
              <a:cs typeface="Cabin"/>
              <a:sym typeface="Cabin"/>
            </a:endParaRPr>
          </a:p>
        </p:txBody>
      </p:sp>
      <p:sp>
        <p:nvSpPr>
          <p:cNvPr id="29" name="Google Shape;29;p3"/>
          <p:cNvSpPr txBox="1">
            <a:spLocks noGrp="1"/>
          </p:cNvSpPr>
          <p:nvPr>
            <p:ph type="sldNum" idx="12"/>
          </p:nvPr>
        </p:nvSpPr>
        <p:spPr>
          <a:xfrm>
            <a:off x="11416554" y="6388435"/>
            <a:ext cx="542364" cy="118644"/>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050" b="0" i="0" u="none" strike="noStrike" cap="none">
                <a:solidFill>
                  <a:schemeClr val="lt1"/>
                </a:solidFill>
                <a:latin typeface="Gill Sans MT Regular"/>
                <a:ea typeface="Gill Sans MT Regular"/>
                <a:cs typeface="Gill Sans MT Regular"/>
                <a:sym typeface="Cabin"/>
              </a:defRPr>
            </a:lvl1pPr>
            <a:lvl2pPr marL="0" marR="0" lvl="1" indent="0" algn="r" rtl="0">
              <a:spcBef>
                <a:spcPts val="0"/>
              </a:spcBef>
              <a:buNone/>
              <a:defRPr sz="1050" b="0" i="0" u="none" strike="noStrike" cap="none">
                <a:solidFill>
                  <a:schemeClr val="lt1"/>
                </a:solidFill>
                <a:latin typeface="Cabin"/>
                <a:ea typeface="Cabin"/>
                <a:cs typeface="Cabin"/>
                <a:sym typeface="Cabin"/>
              </a:defRPr>
            </a:lvl2pPr>
            <a:lvl3pPr marL="0" marR="0" lvl="2" indent="0" algn="r" rtl="0">
              <a:spcBef>
                <a:spcPts val="0"/>
              </a:spcBef>
              <a:buNone/>
              <a:defRPr sz="1050" b="0" i="0" u="none" strike="noStrike" cap="none">
                <a:solidFill>
                  <a:schemeClr val="lt1"/>
                </a:solidFill>
                <a:latin typeface="Cabin"/>
                <a:ea typeface="Cabin"/>
                <a:cs typeface="Cabin"/>
                <a:sym typeface="Cabin"/>
              </a:defRPr>
            </a:lvl3pPr>
            <a:lvl4pPr marL="0" marR="0" lvl="3" indent="0" algn="r" rtl="0">
              <a:spcBef>
                <a:spcPts val="0"/>
              </a:spcBef>
              <a:buNone/>
              <a:defRPr sz="1050" b="0" i="0" u="none" strike="noStrike" cap="none">
                <a:solidFill>
                  <a:schemeClr val="lt1"/>
                </a:solidFill>
                <a:latin typeface="Cabin"/>
                <a:ea typeface="Cabin"/>
                <a:cs typeface="Cabin"/>
                <a:sym typeface="Cabin"/>
              </a:defRPr>
            </a:lvl4pPr>
            <a:lvl5pPr marL="0" marR="0" lvl="4" indent="0" algn="r" rtl="0">
              <a:spcBef>
                <a:spcPts val="0"/>
              </a:spcBef>
              <a:buNone/>
              <a:defRPr sz="1050" b="0" i="0" u="none" strike="noStrike" cap="none">
                <a:solidFill>
                  <a:schemeClr val="lt1"/>
                </a:solidFill>
                <a:latin typeface="Cabin"/>
                <a:ea typeface="Cabin"/>
                <a:cs typeface="Cabin"/>
                <a:sym typeface="Cabin"/>
              </a:defRPr>
            </a:lvl5pPr>
            <a:lvl6pPr marL="0" marR="0" lvl="5" indent="0" algn="r" rtl="0">
              <a:spcBef>
                <a:spcPts val="0"/>
              </a:spcBef>
              <a:buNone/>
              <a:defRPr sz="1050" b="0" i="0" u="none" strike="noStrike" cap="none">
                <a:solidFill>
                  <a:schemeClr val="lt1"/>
                </a:solidFill>
                <a:latin typeface="Cabin"/>
                <a:ea typeface="Cabin"/>
                <a:cs typeface="Cabin"/>
                <a:sym typeface="Cabin"/>
              </a:defRPr>
            </a:lvl6pPr>
            <a:lvl7pPr marL="0" marR="0" lvl="6" indent="0" algn="r" rtl="0">
              <a:spcBef>
                <a:spcPts val="0"/>
              </a:spcBef>
              <a:buNone/>
              <a:defRPr sz="1050" b="0" i="0" u="none" strike="noStrike" cap="none">
                <a:solidFill>
                  <a:schemeClr val="lt1"/>
                </a:solidFill>
                <a:latin typeface="Cabin"/>
                <a:ea typeface="Cabin"/>
                <a:cs typeface="Cabin"/>
                <a:sym typeface="Cabin"/>
              </a:defRPr>
            </a:lvl7pPr>
            <a:lvl8pPr marL="0" marR="0" lvl="7" indent="0" algn="r" rtl="0">
              <a:spcBef>
                <a:spcPts val="0"/>
              </a:spcBef>
              <a:buNone/>
              <a:defRPr sz="1050" b="0" i="0" u="none" strike="noStrike" cap="none">
                <a:solidFill>
                  <a:schemeClr val="lt1"/>
                </a:solidFill>
                <a:latin typeface="Cabin"/>
                <a:ea typeface="Cabin"/>
                <a:cs typeface="Cabin"/>
                <a:sym typeface="Cabin"/>
              </a:defRPr>
            </a:lvl8pPr>
            <a:lvl9pPr marL="0" marR="0" lvl="8" indent="0" algn="r" rtl="0">
              <a:spcBef>
                <a:spcPts val="0"/>
              </a:spcBef>
              <a:buNone/>
              <a:defRPr sz="1050" b="0" i="0" u="none" strike="noStrike" cap="none">
                <a:solidFill>
                  <a:schemeClr val="lt1"/>
                </a:solidFill>
                <a:latin typeface="Cabin"/>
                <a:ea typeface="Cabin"/>
                <a:cs typeface="Cabin"/>
                <a:sym typeface="Cabin"/>
              </a:defRPr>
            </a:lvl9pPr>
          </a:lstStyle>
          <a:p>
            <a:fld id="{00000000-1234-1234-1234-123412341234}" type="slidenum">
              <a:rPr lang="en-US" smtClean="0"/>
              <a:pPr/>
              <a:t>‹#›</a:t>
            </a:fld>
            <a:endParaRPr lang="en-US" dirty="0"/>
          </a:p>
        </p:txBody>
      </p:sp>
    </p:spTree>
    <p:extLst>
      <p:ext uri="{BB962C8B-B14F-4D97-AF65-F5344CB8AC3E}">
        <p14:creationId xmlns:p14="http://schemas.microsoft.com/office/powerpoint/2010/main" val="409697386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Title Slide_2" preserve="1">
  <p:cSld name="Title Slide_2">
    <p:spTree>
      <p:nvGrpSpPr>
        <p:cNvPr id="1" name="Shape 30"/>
        <p:cNvGrpSpPr/>
        <p:nvPr/>
      </p:nvGrpSpPr>
      <p:grpSpPr>
        <a:xfrm>
          <a:off x="0" y="0"/>
          <a:ext cx="0" cy="0"/>
          <a:chOff x="0" y="0"/>
          <a:chExt cx="0" cy="0"/>
        </a:xfrm>
      </p:grpSpPr>
      <p:sp>
        <p:nvSpPr>
          <p:cNvPr id="31" name="Google Shape;31;p4"/>
          <p:cNvSpPr/>
          <p:nvPr/>
        </p:nvSpPr>
        <p:spPr>
          <a:xfrm>
            <a:off x="0" y="0"/>
            <a:ext cx="12192000" cy="13335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chemeClr val="lt1"/>
              </a:solidFill>
              <a:latin typeface="Gill Sans MT Regular"/>
              <a:ea typeface="Cabin"/>
              <a:cs typeface="Cabin"/>
              <a:sym typeface="Cabin"/>
            </a:endParaRPr>
          </a:p>
        </p:txBody>
      </p:sp>
      <p:sp>
        <p:nvSpPr>
          <p:cNvPr id="32" name="Google Shape;32;p4"/>
          <p:cNvSpPr/>
          <p:nvPr/>
        </p:nvSpPr>
        <p:spPr>
          <a:xfrm>
            <a:off x="0" y="1335903"/>
            <a:ext cx="12192000" cy="5522097"/>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chemeClr val="lt1"/>
              </a:solidFill>
              <a:latin typeface="Gill Sans MT Regular"/>
              <a:ea typeface="Cabin"/>
              <a:cs typeface="Cabin"/>
              <a:sym typeface="Cabin"/>
            </a:endParaRPr>
          </a:p>
        </p:txBody>
      </p:sp>
      <p:sp>
        <p:nvSpPr>
          <p:cNvPr id="33" name="Google Shape;33;p4"/>
          <p:cNvSpPr txBox="1">
            <a:spLocks noGrp="1"/>
          </p:cNvSpPr>
          <p:nvPr>
            <p:ph type="ctrTitle"/>
          </p:nvPr>
        </p:nvSpPr>
        <p:spPr>
          <a:xfrm>
            <a:off x="838200" y="1828800"/>
            <a:ext cx="10611852" cy="1808437"/>
          </a:xfrm>
          <a:prstGeom prst="rect">
            <a:avLst/>
          </a:prstGeom>
          <a:noFill/>
          <a:ln>
            <a:noFill/>
          </a:ln>
          <a:effectLst>
            <a:outerShdw blurRad="63500" sx="102000" sy="102000" algn="ctr" rotWithShape="0">
              <a:schemeClr val="dk1">
                <a:alpha val="48627"/>
              </a:schemeClr>
            </a:outerShdw>
          </a:effectLst>
        </p:spPr>
        <p:txBody>
          <a:bodyPr spcFirstLastPara="1" wrap="square" lIns="91425" tIns="91425" rIns="91425" bIns="91425" anchor="b" anchorCtr="0"/>
          <a:lstStyle>
            <a:lvl1pPr marR="0" lvl="0" algn="l" rtl="0">
              <a:lnSpc>
                <a:spcPct val="70000"/>
              </a:lnSpc>
              <a:spcBef>
                <a:spcPts val="0"/>
              </a:spcBef>
              <a:spcAft>
                <a:spcPts val="0"/>
              </a:spcAft>
              <a:buClr>
                <a:schemeClr val="lt1"/>
              </a:buClr>
              <a:buSzPts val="6000"/>
              <a:buFont typeface="Cabin"/>
              <a:buNone/>
              <a:defRPr sz="6000" b="0" i="0" u="none" strike="noStrike" cap="none">
                <a:solidFill>
                  <a:schemeClr val="lt1"/>
                </a:solidFill>
                <a:latin typeface="Gill Sans MT Regular"/>
                <a:ea typeface="Gill Sans MT Regular"/>
                <a:cs typeface="Gill Sans MT Regular"/>
                <a:sym typeface="Cabin"/>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dirty="0"/>
          </a:p>
        </p:txBody>
      </p:sp>
      <p:sp>
        <p:nvSpPr>
          <p:cNvPr id="34" name="Google Shape;34;p4"/>
          <p:cNvSpPr txBox="1">
            <a:spLocks noGrp="1"/>
          </p:cNvSpPr>
          <p:nvPr>
            <p:ph type="subTitle" idx="1"/>
          </p:nvPr>
        </p:nvSpPr>
        <p:spPr>
          <a:xfrm>
            <a:off x="838200" y="3797780"/>
            <a:ext cx="9049752" cy="475976"/>
          </a:xfrm>
          <a:prstGeom prst="rect">
            <a:avLst/>
          </a:prstGeom>
          <a:noFill/>
          <a:ln>
            <a:noFill/>
          </a:ln>
        </p:spPr>
        <p:txBody>
          <a:bodyPr spcFirstLastPara="1" wrap="square" lIns="91425" tIns="91425" rIns="91425" bIns="91425" anchor="t" anchorCtr="0"/>
          <a:lstStyle>
            <a:lvl1pPr marR="0" lvl="0" algn="l" rtl="0">
              <a:lnSpc>
                <a:spcPct val="100000"/>
              </a:lnSpc>
              <a:spcBef>
                <a:spcPts val="1000"/>
              </a:spcBef>
              <a:spcAft>
                <a:spcPts val="0"/>
              </a:spcAft>
              <a:buClr>
                <a:schemeClr val="lt1"/>
              </a:buClr>
              <a:buSzPts val="2400"/>
              <a:buFont typeface="Arial"/>
              <a:buNone/>
              <a:defRPr sz="2400" b="0" i="0" u="none" strike="noStrike" cap="none">
                <a:solidFill>
                  <a:schemeClr val="lt1"/>
                </a:solidFill>
                <a:latin typeface="Gill Sans MT Regular"/>
                <a:ea typeface="Gill Sans MT Regular"/>
                <a:cs typeface="Gill Sans MT Regular"/>
                <a:sym typeface="Cabin"/>
              </a:defRPr>
            </a:lvl1pPr>
            <a:lvl2pPr marR="0" lvl="1" algn="ctr" rtl="0">
              <a:lnSpc>
                <a:spcPct val="100000"/>
              </a:lnSpc>
              <a:spcBef>
                <a:spcPts val="500"/>
              </a:spcBef>
              <a:spcAft>
                <a:spcPts val="0"/>
              </a:spcAft>
              <a:buClr>
                <a:schemeClr val="accent2"/>
              </a:buClr>
              <a:buSzPts val="2000"/>
              <a:buFont typeface="Arial"/>
              <a:buNone/>
              <a:defRPr sz="2000" b="0" i="0" u="none" strike="noStrike" cap="none">
                <a:solidFill>
                  <a:schemeClr val="accent2"/>
                </a:solidFill>
                <a:latin typeface="Cabin"/>
                <a:ea typeface="Cabin"/>
                <a:cs typeface="Cabin"/>
                <a:sym typeface="Cabin"/>
              </a:defRPr>
            </a:lvl2pPr>
            <a:lvl3pPr marR="0" lvl="2" algn="ctr" rtl="0">
              <a:lnSpc>
                <a:spcPct val="100000"/>
              </a:lnSpc>
              <a:spcBef>
                <a:spcPts val="500"/>
              </a:spcBef>
              <a:spcAft>
                <a:spcPts val="0"/>
              </a:spcAft>
              <a:buClr>
                <a:schemeClr val="accent2"/>
              </a:buClr>
              <a:buSzPts val="1800"/>
              <a:buFont typeface="Arial"/>
              <a:buNone/>
              <a:defRPr sz="1800" b="0" i="0" u="none" strike="noStrike" cap="none">
                <a:solidFill>
                  <a:schemeClr val="accent2"/>
                </a:solidFill>
                <a:latin typeface="Cabin"/>
                <a:ea typeface="Cabin"/>
                <a:cs typeface="Cabin"/>
                <a:sym typeface="Cabin"/>
              </a:defRPr>
            </a:lvl3pPr>
            <a:lvl4pPr marR="0" lvl="3" algn="ctr" rtl="0">
              <a:lnSpc>
                <a:spcPct val="100000"/>
              </a:lnSpc>
              <a:spcBef>
                <a:spcPts val="500"/>
              </a:spcBef>
              <a:spcAft>
                <a:spcPts val="0"/>
              </a:spcAft>
              <a:buClr>
                <a:schemeClr val="accent2"/>
              </a:buClr>
              <a:buSzPts val="1600"/>
              <a:buFont typeface="Arial"/>
              <a:buNone/>
              <a:defRPr sz="1600" b="0" i="0" u="none" strike="noStrike" cap="none">
                <a:solidFill>
                  <a:schemeClr val="accent2"/>
                </a:solidFill>
                <a:latin typeface="Cabin"/>
                <a:ea typeface="Cabin"/>
                <a:cs typeface="Cabin"/>
                <a:sym typeface="Cabin"/>
              </a:defRPr>
            </a:lvl4pPr>
            <a:lvl5pPr marR="0" lvl="4" algn="ctr" rtl="0">
              <a:lnSpc>
                <a:spcPct val="100000"/>
              </a:lnSpc>
              <a:spcBef>
                <a:spcPts val="500"/>
              </a:spcBef>
              <a:spcAft>
                <a:spcPts val="0"/>
              </a:spcAft>
              <a:buClr>
                <a:schemeClr val="accent2"/>
              </a:buClr>
              <a:buSzPts val="1600"/>
              <a:buFont typeface="Arial"/>
              <a:buNone/>
              <a:defRPr sz="1600" b="0" i="0" u="none" strike="noStrike" cap="none">
                <a:solidFill>
                  <a:schemeClr val="accent2"/>
                </a:solidFill>
                <a:latin typeface="Cabin"/>
                <a:ea typeface="Cabin"/>
                <a:cs typeface="Cabin"/>
                <a:sym typeface="Cabin"/>
              </a:defRPr>
            </a:lvl5pPr>
            <a:lvl6pPr marR="0" lvl="5"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bin"/>
                <a:ea typeface="Cabin"/>
                <a:cs typeface="Cabin"/>
                <a:sym typeface="Cabin"/>
              </a:defRPr>
            </a:lvl6pPr>
            <a:lvl7pPr marR="0" lvl="6"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bin"/>
                <a:ea typeface="Cabin"/>
                <a:cs typeface="Cabin"/>
                <a:sym typeface="Cabin"/>
              </a:defRPr>
            </a:lvl7pPr>
            <a:lvl8pPr marR="0" lvl="7"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bin"/>
                <a:ea typeface="Cabin"/>
                <a:cs typeface="Cabin"/>
                <a:sym typeface="Cabin"/>
              </a:defRPr>
            </a:lvl8pPr>
            <a:lvl9pPr marR="0" lvl="8"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bin"/>
                <a:ea typeface="Cabin"/>
                <a:cs typeface="Cabin"/>
                <a:sym typeface="Cabin"/>
              </a:defRPr>
            </a:lvl9pPr>
          </a:lstStyle>
          <a:p>
            <a:endParaRPr dirty="0"/>
          </a:p>
        </p:txBody>
      </p:sp>
      <p:sp>
        <p:nvSpPr>
          <p:cNvPr id="35" name="Google Shape;35;p4"/>
          <p:cNvSpPr txBox="1">
            <a:spLocks noGrp="1"/>
          </p:cNvSpPr>
          <p:nvPr>
            <p:ph type="dt" idx="10"/>
          </p:nvPr>
        </p:nvSpPr>
        <p:spPr>
          <a:xfrm>
            <a:off x="838200" y="5654675"/>
            <a:ext cx="2687052" cy="365125"/>
          </a:xfrm>
          <a:prstGeom prst="rect">
            <a:avLst/>
          </a:prstGeom>
          <a:noFill/>
          <a:ln>
            <a:noFill/>
          </a:ln>
        </p:spPr>
        <p:txBody>
          <a:bodyPr spcFirstLastPara="1" wrap="square" lIns="91425" tIns="91425" rIns="91425" bIns="91425" anchor="ctr" anchorCtr="0"/>
          <a:lstStyle>
            <a:lvl1pPr marR="0" lvl="0" algn="l" rtl="0">
              <a:spcBef>
                <a:spcPts val="0"/>
              </a:spcBef>
              <a:spcAft>
                <a:spcPts val="0"/>
              </a:spcAft>
              <a:buSzPts val="1400"/>
              <a:buNone/>
              <a:defRPr sz="1400" b="0" i="0" u="none" strike="noStrike" cap="none">
                <a:solidFill>
                  <a:schemeClr val="lt1"/>
                </a:solidFill>
                <a:latin typeface="Gill Sans MT Regular"/>
                <a:ea typeface="Gill Sans MT Regular"/>
                <a:cs typeface="Gill Sans MT Regular"/>
                <a:sym typeface="Cabin"/>
              </a:defRPr>
            </a:lvl1pPr>
            <a:lvl2pPr marR="0" lvl="1" algn="l" rtl="0">
              <a:spcBef>
                <a:spcPts val="0"/>
              </a:spcBef>
              <a:spcAft>
                <a:spcPts val="0"/>
              </a:spcAft>
              <a:buSzPts val="1400"/>
              <a:buNone/>
              <a:defRPr sz="1800" b="0" i="0" u="none" strike="noStrike" cap="none">
                <a:solidFill>
                  <a:schemeClr val="dk1"/>
                </a:solidFill>
                <a:latin typeface="Cabin"/>
                <a:ea typeface="Cabin"/>
                <a:cs typeface="Cabin"/>
                <a:sym typeface="Cabin"/>
              </a:defRPr>
            </a:lvl2pPr>
            <a:lvl3pPr marR="0" lvl="2" algn="l" rtl="0">
              <a:spcBef>
                <a:spcPts val="0"/>
              </a:spcBef>
              <a:spcAft>
                <a:spcPts val="0"/>
              </a:spcAft>
              <a:buSzPts val="1400"/>
              <a:buNone/>
              <a:defRPr sz="1800" b="0" i="0" u="none" strike="noStrike" cap="none">
                <a:solidFill>
                  <a:schemeClr val="dk1"/>
                </a:solidFill>
                <a:latin typeface="Cabin"/>
                <a:ea typeface="Cabin"/>
                <a:cs typeface="Cabin"/>
                <a:sym typeface="Cabin"/>
              </a:defRPr>
            </a:lvl3pPr>
            <a:lvl4pPr marR="0" lvl="3" algn="l" rtl="0">
              <a:spcBef>
                <a:spcPts val="0"/>
              </a:spcBef>
              <a:spcAft>
                <a:spcPts val="0"/>
              </a:spcAft>
              <a:buSzPts val="1400"/>
              <a:buNone/>
              <a:defRPr sz="1800" b="0" i="0" u="none" strike="noStrike" cap="none">
                <a:solidFill>
                  <a:schemeClr val="dk1"/>
                </a:solidFill>
                <a:latin typeface="Cabin"/>
                <a:ea typeface="Cabin"/>
                <a:cs typeface="Cabin"/>
                <a:sym typeface="Cabin"/>
              </a:defRPr>
            </a:lvl4pPr>
            <a:lvl5pPr marR="0" lvl="4" algn="l" rtl="0">
              <a:spcBef>
                <a:spcPts val="0"/>
              </a:spcBef>
              <a:spcAft>
                <a:spcPts val="0"/>
              </a:spcAft>
              <a:buSzPts val="1400"/>
              <a:buNone/>
              <a:defRPr sz="1800" b="0" i="0" u="none" strike="noStrike" cap="none">
                <a:solidFill>
                  <a:schemeClr val="dk1"/>
                </a:solidFill>
                <a:latin typeface="Cabin"/>
                <a:ea typeface="Cabin"/>
                <a:cs typeface="Cabin"/>
                <a:sym typeface="Cabin"/>
              </a:defRPr>
            </a:lvl5pPr>
            <a:lvl6pPr marR="0" lvl="5" algn="l" rtl="0">
              <a:spcBef>
                <a:spcPts val="0"/>
              </a:spcBef>
              <a:spcAft>
                <a:spcPts val="0"/>
              </a:spcAft>
              <a:buSzPts val="1400"/>
              <a:buNone/>
              <a:defRPr sz="1800" b="0" i="0" u="none" strike="noStrike" cap="none">
                <a:solidFill>
                  <a:schemeClr val="dk1"/>
                </a:solidFill>
                <a:latin typeface="Cabin"/>
                <a:ea typeface="Cabin"/>
                <a:cs typeface="Cabin"/>
                <a:sym typeface="Cabin"/>
              </a:defRPr>
            </a:lvl6pPr>
            <a:lvl7pPr marR="0" lvl="6" algn="l" rtl="0">
              <a:spcBef>
                <a:spcPts val="0"/>
              </a:spcBef>
              <a:spcAft>
                <a:spcPts val="0"/>
              </a:spcAft>
              <a:buSzPts val="1400"/>
              <a:buNone/>
              <a:defRPr sz="1800" b="0" i="0" u="none" strike="noStrike" cap="none">
                <a:solidFill>
                  <a:schemeClr val="dk1"/>
                </a:solidFill>
                <a:latin typeface="Cabin"/>
                <a:ea typeface="Cabin"/>
                <a:cs typeface="Cabin"/>
                <a:sym typeface="Cabin"/>
              </a:defRPr>
            </a:lvl7pPr>
            <a:lvl8pPr marR="0" lvl="7" algn="l" rtl="0">
              <a:spcBef>
                <a:spcPts val="0"/>
              </a:spcBef>
              <a:spcAft>
                <a:spcPts val="0"/>
              </a:spcAft>
              <a:buSzPts val="1400"/>
              <a:buNone/>
              <a:defRPr sz="1800" b="0" i="0" u="none" strike="noStrike" cap="none">
                <a:solidFill>
                  <a:schemeClr val="dk1"/>
                </a:solidFill>
                <a:latin typeface="Cabin"/>
                <a:ea typeface="Cabin"/>
                <a:cs typeface="Cabin"/>
                <a:sym typeface="Cabin"/>
              </a:defRPr>
            </a:lvl8pPr>
            <a:lvl9pPr marR="0" lvl="8" algn="l" rtl="0">
              <a:spcBef>
                <a:spcPts val="0"/>
              </a:spcBef>
              <a:spcAft>
                <a:spcPts val="0"/>
              </a:spcAft>
              <a:buSzPts val="1400"/>
              <a:buNone/>
              <a:defRPr sz="1800" b="0" i="0" u="none" strike="noStrike" cap="none">
                <a:solidFill>
                  <a:schemeClr val="dk1"/>
                </a:solidFill>
                <a:latin typeface="Cabin"/>
                <a:ea typeface="Cabin"/>
                <a:cs typeface="Cabin"/>
                <a:sym typeface="Cabin"/>
              </a:defRPr>
            </a:lvl9pPr>
          </a:lstStyle>
          <a:p>
            <a:endParaRPr lang="en-US" dirty="0"/>
          </a:p>
        </p:txBody>
      </p:sp>
      <p:pic>
        <p:nvPicPr>
          <p:cNvPr id="2" name="Picture 1">
            <a:extLst>
              <a:ext uri="{FF2B5EF4-FFF2-40B4-BE49-F238E27FC236}">
                <a16:creationId xmlns:a16="http://schemas.microsoft.com/office/drawing/2014/main" id="{FD9358F2-5102-45F0-ABD5-8CBF6E0AA5A3}"/>
              </a:ext>
            </a:extLst>
          </p:cNvPr>
          <p:cNvPicPr>
            <a:picLocks noChangeAspect="1"/>
          </p:cNvPicPr>
          <p:nvPr userDrawn="1"/>
        </p:nvPicPr>
        <p:blipFill>
          <a:blip r:embed="rId2"/>
          <a:stretch>
            <a:fillRect/>
          </a:stretch>
        </p:blipFill>
        <p:spPr>
          <a:xfrm>
            <a:off x="838200" y="392406"/>
            <a:ext cx="3243353" cy="548688"/>
          </a:xfrm>
          <a:prstGeom prst="rect">
            <a:avLst/>
          </a:prstGeom>
        </p:spPr>
      </p:pic>
    </p:spTree>
    <p:extLst>
      <p:ext uri="{BB962C8B-B14F-4D97-AF65-F5344CB8AC3E}">
        <p14:creationId xmlns:p14="http://schemas.microsoft.com/office/powerpoint/2010/main" val="285908973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Content Slide_1" type="obj" preserve="1">
  <p:cSld name="Content Slide_1">
    <p:spTree>
      <p:nvGrpSpPr>
        <p:cNvPr id="1" name="Shape 37"/>
        <p:cNvGrpSpPr/>
        <p:nvPr/>
      </p:nvGrpSpPr>
      <p:grpSpPr>
        <a:xfrm>
          <a:off x="0" y="0"/>
          <a:ext cx="0" cy="0"/>
          <a:chOff x="0" y="0"/>
          <a:chExt cx="0" cy="0"/>
        </a:xfrm>
      </p:grpSpPr>
      <p:sp>
        <p:nvSpPr>
          <p:cNvPr id="38" name="Google Shape;38;p5"/>
          <p:cNvSpPr txBox="1">
            <a:spLocks noGrp="1"/>
          </p:cNvSpPr>
          <p:nvPr>
            <p:ph type="title"/>
          </p:nvPr>
        </p:nvSpPr>
        <p:spPr>
          <a:xfrm>
            <a:off x="854242" y="160421"/>
            <a:ext cx="10363200" cy="1325563"/>
          </a:xfrm>
          <a:prstGeom prst="rect">
            <a:avLst/>
          </a:prstGeom>
          <a:noFill/>
          <a:ln>
            <a:noFill/>
          </a:ln>
        </p:spPr>
        <p:txBody>
          <a:bodyPr spcFirstLastPara="1" wrap="square" lIns="91425" tIns="91425" rIns="91425" bIns="91425" anchor="b" anchorCtr="0"/>
          <a:lstStyle>
            <a:lvl1pPr marR="0" lvl="0" algn="l" rtl="0">
              <a:lnSpc>
                <a:spcPct val="90000"/>
              </a:lnSpc>
              <a:spcBef>
                <a:spcPts val="0"/>
              </a:spcBef>
              <a:spcAft>
                <a:spcPts val="0"/>
              </a:spcAft>
              <a:buClr>
                <a:schemeClr val="accent1"/>
              </a:buClr>
              <a:buSzPts val="3200"/>
              <a:buFont typeface="Cabin"/>
              <a:buNone/>
              <a:defRPr sz="3200" b="0" i="0" u="none" strike="noStrike" cap="none">
                <a:solidFill>
                  <a:schemeClr val="accent1"/>
                </a:solidFill>
                <a:latin typeface="Gill Sans MT Regular"/>
                <a:ea typeface="Gill Sans MT Regular"/>
                <a:cs typeface="Gill Sans MT Regular"/>
                <a:sym typeface="Cabin"/>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dirty="0"/>
          </a:p>
        </p:txBody>
      </p:sp>
      <p:sp>
        <p:nvSpPr>
          <p:cNvPr id="39" name="Google Shape;39;p5"/>
          <p:cNvSpPr txBox="1">
            <a:spLocks noGrp="1"/>
          </p:cNvSpPr>
          <p:nvPr>
            <p:ph type="body" idx="1"/>
          </p:nvPr>
        </p:nvSpPr>
        <p:spPr>
          <a:xfrm>
            <a:off x="838200" y="1825625"/>
            <a:ext cx="10363200" cy="4194175"/>
          </a:xfrm>
          <a:prstGeom prst="rect">
            <a:avLst/>
          </a:prstGeom>
          <a:noFill/>
          <a:ln>
            <a:noFill/>
          </a:ln>
        </p:spPr>
        <p:txBody>
          <a:bodyPr spcFirstLastPara="1" wrap="square" lIns="91425" tIns="91425" rIns="91425" bIns="91425" anchor="t" anchorCtr="0"/>
          <a:lstStyle>
            <a:lvl1pPr marL="274320" marR="0" lvl="0" indent="-274320" algn="l" rtl="0">
              <a:lnSpc>
                <a:spcPct val="100000"/>
              </a:lnSpc>
              <a:spcBef>
                <a:spcPts val="1000"/>
              </a:spcBef>
              <a:spcAft>
                <a:spcPts val="0"/>
              </a:spcAft>
              <a:buClr>
                <a:schemeClr val="accent2"/>
              </a:buClr>
              <a:buSzPts val="2000"/>
              <a:buFont typeface="Arial" panose="020B0604020202020204" pitchFamily="34" charset="0"/>
              <a:buChar char="•"/>
              <a:defRPr sz="2000" b="0" i="0" u="none" strike="noStrike" cap="none">
                <a:solidFill>
                  <a:schemeClr val="accent2"/>
                </a:solidFill>
                <a:latin typeface="Gill Sans MT Regular"/>
                <a:ea typeface="Gill Sans MT Regular"/>
                <a:cs typeface="Gill Sans MT Regular"/>
                <a:sym typeface="Cabin"/>
              </a:defRPr>
            </a:lvl1pPr>
            <a:lvl2pPr marL="914400" marR="0" lvl="1" indent="-355600" algn="l" rtl="0">
              <a:lnSpc>
                <a:spcPct val="100000"/>
              </a:lnSpc>
              <a:spcBef>
                <a:spcPts val="500"/>
              </a:spcBef>
              <a:spcAft>
                <a:spcPts val="0"/>
              </a:spcAft>
              <a:buClr>
                <a:schemeClr val="accent2"/>
              </a:buClr>
              <a:buSzPts val="2000"/>
              <a:buFont typeface="Arial"/>
              <a:buChar char="–"/>
              <a:defRPr sz="2000" b="0" i="0" u="none" strike="noStrike" cap="none">
                <a:solidFill>
                  <a:schemeClr val="accent2"/>
                </a:solidFill>
                <a:latin typeface="Cabin"/>
                <a:ea typeface="Cabin"/>
                <a:cs typeface="Cabin"/>
                <a:sym typeface="Cabin"/>
              </a:defRPr>
            </a:lvl2pPr>
            <a:lvl3pPr marL="1371600" marR="0" lvl="2" indent="-330200" algn="l" rtl="0">
              <a:lnSpc>
                <a:spcPct val="100000"/>
              </a:lnSpc>
              <a:spcBef>
                <a:spcPts val="500"/>
              </a:spcBef>
              <a:spcAft>
                <a:spcPts val="0"/>
              </a:spcAft>
              <a:buClr>
                <a:schemeClr val="accent2"/>
              </a:buClr>
              <a:buSzPts val="1600"/>
              <a:buFont typeface="Arial"/>
              <a:buChar char="+"/>
              <a:defRPr sz="1600" b="0" i="0" u="none" strike="noStrike" cap="none">
                <a:solidFill>
                  <a:schemeClr val="accent2"/>
                </a:solidFill>
                <a:latin typeface="Cabin"/>
                <a:ea typeface="Cabin"/>
                <a:cs typeface="Cabin"/>
                <a:sym typeface="Cabin"/>
              </a:defRPr>
            </a:lvl3pPr>
            <a:lvl4pPr marL="1828800" marR="0" lvl="3" indent="-330200" algn="l" rtl="0">
              <a:lnSpc>
                <a:spcPct val="100000"/>
              </a:lnSpc>
              <a:spcBef>
                <a:spcPts val="500"/>
              </a:spcBef>
              <a:spcAft>
                <a:spcPts val="0"/>
              </a:spcAft>
              <a:buClr>
                <a:schemeClr val="accent2"/>
              </a:buClr>
              <a:buSzPts val="1600"/>
              <a:buFont typeface="Arial"/>
              <a:buChar char="+"/>
              <a:defRPr sz="1600" b="0" i="0" u="none" strike="noStrike" cap="none">
                <a:solidFill>
                  <a:schemeClr val="accent2"/>
                </a:solidFill>
                <a:latin typeface="Cabin"/>
                <a:ea typeface="Cabin"/>
                <a:cs typeface="Cabin"/>
                <a:sym typeface="Cabin"/>
              </a:defRPr>
            </a:lvl4pPr>
            <a:lvl5pPr marL="2286000" marR="0" lvl="4" indent="-330200" algn="l" rtl="0">
              <a:lnSpc>
                <a:spcPct val="100000"/>
              </a:lnSpc>
              <a:spcBef>
                <a:spcPts val="500"/>
              </a:spcBef>
              <a:spcAft>
                <a:spcPts val="0"/>
              </a:spcAft>
              <a:buClr>
                <a:schemeClr val="accent2"/>
              </a:buClr>
              <a:buSzPts val="1600"/>
              <a:buFont typeface="Arial"/>
              <a:buChar char="+"/>
              <a:defRPr sz="1600" b="0" i="0" u="none" strike="noStrike" cap="none">
                <a:solidFill>
                  <a:schemeClr val="accent2"/>
                </a:solidFill>
                <a:latin typeface="Cabin"/>
                <a:ea typeface="Cabin"/>
                <a:cs typeface="Cabin"/>
                <a:sym typeface="Cabin"/>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bin"/>
                <a:ea typeface="Cabin"/>
                <a:cs typeface="Cabin"/>
                <a:sym typeface="Cabin"/>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bin"/>
                <a:ea typeface="Cabin"/>
                <a:cs typeface="Cabin"/>
                <a:sym typeface="Cabin"/>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bin"/>
                <a:ea typeface="Cabin"/>
                <a:cs typeface="Cabin"/>
                <a:sym typeface="Cabin"/>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bin"/>
                <a:ea typeface="Cabin"/>
                <a:cs typeface="Cabin"/>
                <a:sym typeface="Cabin"/>
              </a:defRPr>
            </a:lvl9pPr>
          </a:lstStyle>
          <a:p>
            <a:endParaRPr dirty="0"/>
          </a:p>
        </p:txBody>
      </p:sp>
      <p:sp>
        <p:nvSpPr>
          <p:cNvPr id="41" name="Google Shape;41;p5"/>
          <p:cNvSpPr txBox="1">
            <a:spLocks noGrp="1"/>
          </p:cNvSpPr>
          <p:nvPr>
            <p:ph type="sldNum" idx="12"/>
          </p:nvPr>
        </p:nvSpPr>
        <p:spPr>
          <a:xfrm>
            <a:off x="11416554" y="6388435"/>
            <a:ext cx="542364" cy="118644"/>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050" b="0" i="0" u="none" strike="noStrike" cap="none">
                <a:solidFill>
                  <a:schemeClr val="accent2"/>
                </a:solidFill>
                <a:latin typeface="Gill Sans MT Regular"/>
                <a:ea typeface="Gill Sans MT Regular"/>
                <a:cs typeface="Gill Sans MT Regular"/>
                <a:sym typeface="Cabin"/>
              </a:defRPr>
            </a:lvl1pPr>
            <a:lvl2pPr marL="0" marR="0" lvl="1" indent="0" algn="r" rtl="0">
              <a:spcBef>
                <a:spcPts val="0"/>
              </a:spcBef>
              <a:buNone/>
              <a:defRPr sz="1050" b="0" i="0" u="none" strike="noStrike" cap="none">
                <a:solidFill>
                  <a:schemeClr val="accent2"/>
                </a:solidFill>
                <a:latin typeface="Cabin"/>
                <a:ea typeface="Cabin"/>
                <a:cs typeface="Cabin"/>
                <a:sym typeface="Cabin"/>
              </a:defRPr>
            </a:lvl2pPr>
            <a:lvl3pPr marL="0" marR="0" lvl="2" indent="0" algn="r" rtl="0">
              <a:spcBef>
                <a:spcPts val="0"/>
              </a:spcBef>
              <a:buNone/>
              <a:defRPr sz="1050" b="0" i="0" u="none" strike="noStrike" cap="none">
                <a:solidFill>
                  <a:schemeClr val="accent2"/>
                </a:solidFill>
                <a:latin typeface="Cabin"/>
                <a:ea typeface="Cabin"/>
                <a:cs typeface="Cabin"/>
                <a:sym typeface="Cabin"/>
              </a:defRPr>
            </a:lvl3pPr>
            <a:lvl4pPr marL="0" marR="0" lvl="3" indent="0" algn="r" rtl="0">
              <a:spcBef>
                <a:spcPts val="0"/>
              </a:spcBef>
              <a:buNone/>
              <a:defRPr sz="1050" b="0" i="0" u="none" strike="noStrike" cap="none">
                <a:solidFill>
                  <a:schemeClr val="accent2"/>
                </a:solidFill>
                <a:latin typeface="Cabin"/>
                <a:ea typeface="Cabin"/>
                <a:cs typeface="Cabin"/>
                <a:sym typeface="Cabin"/>
              </a:defRPr>
            </a:lvl4pPr>
            <a:lvl5pPr marL="0" marR="0" lvl="4" indent="0" algn="r" rtl="0">
              <a:spcBef>
                <a:spcPts val="0"/>
              </a:spcBef>
              <a:buNone/>
              <a:defRPr sz="1050" b="0" i="0" u="none" strike="noStrike" cap="none">
                <a:solidFill>
                  <a:schemeClr val="accent2"/>
                </a:solidFill>
                <a:latin typeface="Cabin"/>
                <a:ea typeface="Cabin"/>
                <a:cs typeface="Cabin"/>
                <a:sym typeface="Cabin"/>
              </a:defRPr>
            </a:lvl5pPr>
            <a:lvl6pPr marL="0" marR="0" lvl="5" indent="0" algn="r" rtl="0">
              <a:spcBef>
                <a:spcPts val="0"/>
              </a:spcBef>
              <a:buNone/>
              <a:defRPr sz="1050" b="0" i="0" u="none" strike="noStrike" cap="none">
                <a:solidFill>
                  <a:schemeClr val="accent2"/>
                </a:solidFill>
                <a:latin typeface="Cabin"/>
                <a:ea typeface="Cabin"/>
                <a:cs typeface="Cabin"/>
                <a:sym typeface="Cabin"/>
              </a:defRPr>
            </a:lvl6pPr>
            <a:lvl7pPr marL="0" marR="0" lvl="6" indent="0" algn="r" rtl="0">
              <a:spcBef>
                <a:spcPts val="0"/>
              </a:spcBef>
              <a:buNone/>
              <a:defRPr sz="1050" b="0" i="0" u="none" strike="noStrike" cap="none">
                <a:solidFill>
                  <a:schemeClr val="accent2"/>
                </a:solidFill>
                <a:latin typeface="Cabin"/>
                <a:ea typeface="Cabin"/>
                <a:cs typeface="Cabin"/>
                <a:sym typeface="Cabin"/>
              </a:defRPr>
            </a:lvl7pPr>
            <a:lvl8pPr marL="0" marR="0" lvl="7" indent="0" algn="r" rtl="0">
              <a:spcBef>
                <a:spcPts val="0"/>
              </a:spcBef>
              <a:buNone/>
              <a:defRPr sz="1050" b="0" i="0" u="none" strike="noStrike" cap="none">
                <a:solidFill>
                  <a:schemeClr val="accent2"/>
                </a:solidFill>
                <a:latin typeface="Cabin"/>
                <a:ea typeface="Cabin"/>
                <a:cs typeface="Cabin"/>
                <a:sym typeface="Cabin"/>
              </a:defRPr>
            </a:lvl8pPr>
            <a:lvl9pPr marL="0" marR="0" lvl="8" indent="0" algn="r" rtl="0">
              <a:spcBef>
                <a:spcPts val="0"/>
              </a:spcBef>
              <a:buNone/>
              <a:defRPr sz="1050" b="0" i="0" u="none" strike="noStrike" cap="none">
                <a:solidFill>
                  <a:schemeClr val="accent2"/>
                </a:solidFill>
                <a:latin typeface="Cabin"/>
                <a:ea typeface="Cabin"/>
                <a:cs typeface="Cabin"/>
                <a:sym typeface="Cabin"/>
              </a:defRPr>
            </a:lvl9pPr>
          </a:lstStyle>
          <a:p>
            <a:fld id="{00000000-1234-1234-1234-123412341234}" type="slidenum">
              <a:rPr lang="en-US" smtClean="0"/>
              <a:pPr/>
              <a:t>‹#›</a:t>
            </a:fld>
            <a:endParaRPr lang="en-US" dirty="0"/>
          </a:p>
        </p:txBody>
      </p:sp>
    </p:spTree>
    <p:extLst>
      <p:ext uri="{BB962C8B-B14F-4D97-AF65-F5344CB8AC3E}">
        <p14:creationId xmlns:p14="http://schemas.microsoft.com/office/powerpoint/2010/main" val="356282289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Content Slide_2" preserve="1">
  <p:cSld name="Content Slide_2">
    <p:spTree>
      <p:nvGrpSpPr>
        <p:cNvPr id="1" name="Shape 42"/>
        <p:cNvGrpSpPr/>
        <p:nvPr/>
      </p:nvGrpSpPr>
      <p:grpSpPr>
        <a:xfrm>
          <a:off x="0" y="0"/>
          <a:ext cx="0" cy="0"/>
          <a:chOff x="0" y="0"/>
          <a:chExt cx="0" cy="0"/>
        </a:xfrm>
      </p:grpSpPr>
      <p:sp>
        <p:nvSpPr>
          <p:cNvPr id="43" name="Google Shape;43;p6"/>
          <p:cNvSpPr txBox="1">
            <a:spLocks noGrp="1"/>
          </p:cNvSpPr>
          <p:nvPr>
            <p:ph type="title"/>
          </p:nvPr>
        </p:nvSpPr>
        <p:spPr>
          <a:xfrm>
            <a:off x="854242" y="160421"/>
            <a:ext cx="10363200" cy="1325563"/>
          </a:xfrm>
          <a:prstGeom prst="rect">
            <a:avLst/>
          </a:prstGeom>
          <a:noFill/>
          <a:ln>
            <a:noFill/>
          </a:ln>
        </p:spPr>
        <p:txBody>
          <a:bodyPr spcFirstLastPara="1" wrap="square" lIns="91425" tIns="91425" rIns="91425" bIns="91425" anchor="b" anchorCtr="0"/>
          <a:lstStyle>
            <a:lvl1pPr marR="0" lvl="0" algn="l" rtl="0">
              <a:lnSpc>
                <a:spcPct val="90000"/>
              </a:lnSpc>
              <a:spcBef>
                <a:spcPts val="0"/>
              </a:spcBef>
              <a:spcAft>
                <a:spcPts val="0"/>
              </a:spcAft>
              <a:buClr>
                <a:schemeClr val="accent1"/>
              </a:buClr>
              <a:buSzPts val="3200"/>
              <a:buFont typeface="Cabin"/>
              <a:buNone/>
              <a:defRPr sz="3200" b="0" i="0" u="none" strike="noStrike" cap="none">
                <a:solidFill>
                  <a:schemeClr val="accent1"/>
                </a:solidFill>
                <a:latin typeface="Gill Sans MT Regular"/>
                <a:ea typeface="Gill Sans MT Regular"/>
                <a:cs typeface="Gill Sans MT Regular"/>
                <a:sym typeface="Cabin"/>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dirty="0"/>
          </a:p>
        </p:txBody>
      </p:sp>
      <p:sp>
        <p:nvSpPr>
          <p:cNvPr id="44" name="Google Shape;44;p6"/>
          <p:cNvSpPr txBox="1">
            <a:spLocks noGrp="1"/>
          </p:cNvSpPr>
          <p:nvPr>
            <p:ph type="body" idx="1"/>
          </p:nvPr>
        </p:nvSpPr>
        <p:spPr>
          <a:xfrm>
            <a:off x="838200" y="1825625"/>
            <a:ext cx="5105400" cy="4194175"/>
          </a:xfrm>
          <a:prstGeom prst="rect">
            <a:avLst/>
          </a:prstGeom>
          <a:noFill/>
          <a:ln>
            <a:noFill/>
          </a:ln>
        </p:spPr>
        <p:txBody>
          <a:bodyPr spcFirstLastPara="1" wrap="square" lIns="91425" tIns="91425" rIns="91425" bIns="91425" anchor="t" anchorCtr="0"/>
          <a:lstStyle>
            <a:lvl1pPr marL="274320" marR="0" lvl="0" indent="-274320" algn="l" rtl="0">
              <a:lnSpc>
                <a:spcPct val="100000"/>
              </a:lnSpc>
              <a:spcBef>
                <a:spcPts val="1000"/>
              </a:spcBef>
              <a:spcAft>
                <a:spcPts val="0"/>
              </a:spcAft>
              <a:buClr>
                <a:schemeClr val="accent2"/>
              </a:buClr>
              <a:buSzPts val="2000"/>
              <a:buFont typeface="Arial" panose="020B0604020202020204" pitchFamily="34" charset="0"/>
              <a:buChar char="•"/>
              <a:defRPr sz="2000" b="0" i="0" u="none" strike="noStrike" cap="none">
                <a:solidFill>
                  <a:schemeClr val="accent2"/>
                </a:solidFill>
                <a:latin typeface="Gill Sans MT Regular"/>
                <a:ea typeface="Gill Sans MT Regular"/>
                <a:cs typeface="Gill Sans MT Regular"/>
                <a:sym typeface="Cabin"/>
              </a:defRPr>
            </a:lvl1pPr>
            <a:lvl2pPr marL="914400" marR="0" lvl="1" indent="-355600" algn="l" rtl="0">
              <a:lnSpc>
                <a:spcPct val="100000"/>
              </a:lnSpc>
              <a:spcBef>
                <a:spcPts val="500"/>
              </a:spcBef>
              <a:spcAft>
                <a:spcPts val="0"/>
              </a:spcAft>
              <a:buClr>
                <a:schemeClr val="accent2"/>
              </a:buClr>
              <a:buSzPts val="2000"/>
              <a:buFont typeface="Arial"/>
              <a:buChar char="–"/>
              <a:defRPr sz="2000" b="0" i="0" u="none" strike="noStrike" cap="none">
                <a:solidFill>
                  <a:schemeClr val="accent2"/>
                </a:solidFill>
                <a:latin typeface="Cabin"/>
                <a:ea typeface="Cabin"/>
                <a:cs typeface="Cabin"/>
                <a:sym typeface="Cabin"/>
              </a:defRPr>
            </a:lvl2pPr>
            <a:lvl3pPr marL="1371600" marR="0" lvl="2" indent="-330200" algn="l" rtl="0">
              <a:lnSpc>
                <a:spcPct val="100000"/>
              </a:lnSpc>
              <a:spcBef>
                <a:spcPts val="500"/>
              </a:spcBef>
              <a:spcAft>
                <a:spcPts val="0"/>
              </a:spcAft>
              <a:buClr>
                <a:schemeClr val="accent2"/>
              </a:buClr>
              <a:buSzPts val="1600"/>
              <a:buFont typeface="Arial"/>
              <a:buChar char="+"/>
              <a:defRPr sz="1600" b="0" i="0" u="none" strike="noStrike" cap="none">
                <a:solidFill>
                  <a:schemeClr val="accent2"/>
                </a:solidFill>
                <a:latin typeface="Cabin"/>
                <a:ea typeface="Cabin"/>
                <a:cs typeface="Cabin"/>
                <a:sym typeface="Cabin"/>
              </a:defRPr>
            </a:lvl3pPr>
            <a:lvl4pPr marL="1828800" marR="0" lvl="3" indent="-330200" algn="l" rtl="0">
              <a:lnSpc>
                <a:spcPct val="100000"/>
              </a:lnSpc>
              <a:spcBef>
                <a:spcPts val="500"/>
              </a:spcBef>
              <a:spcAft>
                <a:spcPts val="0"/>
              </a:spcAft>
              <a:buClr>
                <a:schemeClr val="accent2"/>
              </a:buClr>
              <a:buSzPts val="1600"/>
              <a:buFont typeface="Arial"/>
              <a:buChar char="+"/>
              <a:defRPr sz="1600" b="0" i="0" u="none" strike="noStrike" cap="none">
                <a:solidFill>
                  <a:schemeClr val="accent2"/>
                </a:solidFill>
                <a:latin typeface="Cabin"/>
                <a:ea typeface="Cabin"/>
                <a:cs typeface="Cabin"/>
                <a:sym typeface="Cabin"/>
              </a:defRPr>
            </a:lvl4pPr>
            <a:lvl5pPr marL="2286000" marR="0" lvl="4" indent="-330200" algn="l" rtl="0">
              <a:lnSpc>
                <a:spcPct val="100000"/>
              </a:lnSpc>
              <a:spcBef>
                <a:spcPts val="500"/>
              </a:spcBef>
              <a:spcAft>
                <a:spcPts val="0"/>
              </a:spcAft>
              <a:buClr>
                <a:schemeClr val="accent2"/>
              </a:buClr>
              <a:buSzPts val="1600"/>
              <a:buFont typeface="Arial"/>
              <a:buChar char="+"/>
              <a:defRPr sz="1600" b="0" i="0" u="none" strike="noStrike" cap="none">
                <a:solidFill>
                  <a:schemeClr val="accent2"/>
                </a:solidFill>
                <a:latin typeface="Cabin"/>
                <a:ea typeface="Cabin"/>
                <a:cs typeface="Cabin"/>
                <a:sym typeface="Cabin"/>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bin"/>
                <a:ea typeface="Cabin"/>
                <a:cs typeface="Cabin"/>
                <a:sym typeface="Cabin"/>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bin"/>
                <a:ea typeface="Cabin"/>
                <a:cs typeface="Cabin"/>
                <a:sym typeface="Cabin"/>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bin"/>
                <a:ea typeface="Cabin"/>
                <a:cs typeface="Cabin"/>
                <a:sym typeface="Cabin"/>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bin"/>
                <a:ea typeface="Cabin"/>
                <a:cs typeface="Cabin"/>
                <a:sym typeface="Cabin"/>
              </a:defRPr>
            </a:lvl9pPr>
          </a:lstStyle>
          <a:p>
            <a:endParaRPr dirty="0"/>
          </a:p>
        </p:txBody>
      </p:sp>
      <p:sp>
        <p:nvSpPr>
          <p:cNvPr id="45" name="Google Shape;45;p6"/>
          <p:cNvSpPr txBox="1">
            <a:spLocks noGrp="1"/>
          </p:cNvSpPr>
          <p:nvPr>
            <p:ph type="body" idx="2"/>
          </p:nvPr>
        </p:nvSpPr>
        <p:spPr>
          <a:xfrm>
            <a:off x="6096000" y="1825625"/>
            <a:ext cx="5105400" cy="4194175"/>
          </a:xfrm>
          <a:prstGeom prst="rect">
            <a:avLst/>
          </a:prstGeom>
          <a:noFill/>
          <a:ln>
            <a:noFill/>
          </a:ln>
        </p:spPr>
        <p:txBody>
          <a:bodyPr spcFirstLastPara="1" wrap="square" lIns="91425" tIns="91425" rIns="91425" bIns="91425" anchor="t" anchorCtr="0"/>
          <a:lstStyle>
            <a:lvl1pPr marL="274320" marR="0" lvl="0" indent="-274320" algn="l" rtl="0">
              <a:lnSpc>
                <a:spcPct val="100000"/>
              </a:lnSpc>
              <a:spcBef>
                <a:spcPts val="1000"/>
              </a:spcBef>
              <a:spcAft>
                <a:spcPts val="0"/>
              </a:spcAft>
              <a:buClr>
                <a:schemeClr val="accent2"/>
              </a:buClr>
              <a:buSzPts val="2000"/>
              <a:buFont typeface="Arial" panose="020B0604020202020204" pitchFamily="34" charset="0"/>
              <a:buChar char="•"/>
              <a:defRPr sz="2000" b="0" i="0" u="none" strike="noStrike" cap="none">
                <a:solidFill>
                  <a:schemeClr val="accent2"/>
                </a:solidFill>
                <a:latin typeface="Gill Sans MT Regular"/>
                <a:ea typeface="Gill Sans MT Regular"/>
                <a:cs typeface="Gill Sans MT Regular"/>
                <a:sym typeface="Cabin"/>
              </a:defRPr>
            </a:lvl1pPr>
            <a:lvl2pPr marL="914400" marR="0" lvl="1" indent="-355600" algn="l" rtl="0">
              <a:lnSpc>
                <a:spcPct val="100000"/>
              </a:lnSpc>
              <a:spcBef>
                <a:spcPts val="500"/>
              </a:spcBef>
              <a:spcAft>
                <a:spcPts val="0"/>
              </a:spcAft>
              <a:buClr>
                <a:schemeClr val="accent2"/>
              </a:buClr>
              <a:buSzPts val="2000"/>
              <a:buFont typeface="Arial"/>
              <a:buChar char="–"/>
              <a:defRPr sz="2000" b="0" i="0" u="none" strike="noStrike" cap="none">
                <a:solidFill>
                  <a:schemeClr val="accent2"/>
                </a:solidFill>
                <a:latin typeface="Cabin"/>
                <a:ea typeface="Cabin"/>
                <a:cs typeface="Cabin"/>
                <a:sym typeface="Cabin"/>
              </a:defRPr>
            </a:lvl2pPr>
            <a:lvl3pPr marL="1371600" marR="0" lvl="2" indent="-330200" algn="l" rtl="0">
              <a:lnSpc>
                <a:spcPct val="100000"/>
              </a:lnSpc>
              <a:spcBef>
                <a:spcPts val="500"/>
              </a:spcBef>
              <a:spcAft>
                <a:spcPts val="0"/>
              </a:spcAft>
              <a:buClr>
                <a:schemeClr val="accent2"/>
              </a:buClr>
              <a:buSzPts val="1600"/>
              <a:buFont typeface="Arial"/>
              <a:buChar char="+"/>
              <a:defRPr sz="1600" b="0" i="0" u="none" strike="noStrike" cap="none">
                <a:solidFill>
                  <a:schemeClr val="accent2"/>
                </a:solidFill>
                <a:latin typeface="Cabin"/>
                <a:ea typeface="Cabin"/>
                <a:cs typeface="Cabin"/>
                <a:sym typeface="Cabin"/>
              </a:defRPr>
            </a:lvl3pPr>
            <a:lvl4pPr marL="1828800" marR="0" lvl="3" indent="-330200" algn="l" rtl="0">
              <a:lnSpc>
                <a:spcPct val="100000"/>
              </a:lnSpc>
              <a:spcBef>
                <a:spcPts val="500"/>
              </a:spcBef>
              <a:spcAft>
                <a:spcPts val="0"/>
              </a:spcAft>
              <a:buClr>
                <a:schemeClr val="accent2"/>
              </a:buClr>
              <a:buSzPts val="1600"/>
              <a:buFont typeface="Arial"/>
              <a:buChar char="+"/>
              <a:defRPr sz="1600" b="0" i="0" u="none" strike="noStrike" cap="none">
                <a:solidFill>
                  <a:schemeClr val="accent2"/>
                </a:solidFill>
                <a:latin typeface="Cabin"/>
                <a:ea typeface="Cabin"/>
                <a:cs typeface="Cabin"/>
                <a:sym typeface="Cabin"/>
              </a:defRPr>
            </a:lvl4pPr>
            <a:lvl5pPr marL="2286000" marR="0" lvl="4" indent="-330200" algn="l" rtl="0">
              <a:lnSpc>
                <a:spcPct val="100000"/>
              </a:lnSpc>
              <a:spcBef>
                <a:spcPts val="500"/>
              </a:spcBef>
              <a:spcAft>
                <a:spcPts val="0"/>
              </a:spcAft>
              <a:buClr>
                <a:schemeClr val="accent2"/>
              </a:buClr>
              <a:buSzPts val="1600"/>
              <a:buFont typeface="Arial"/>
              <a:buChar char="+"/>
              <a:defRPr sz="1600" b="0" i="0" u="none" strike="noStrike" cap="none">
                <a:solidFill>
                  <a:schemeClr val="accent2"/>
                </a:solidFill>
                <a:latin typeface="Cabin"/>
                <a:ea typeface="Cabin"/>
                <a:cs typeface="Cabin"/>
                <a:sym typeface="Cabin"/>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bin"/>
                <a:ea typeface="Cabin"/>
                <a:cs typeface="Cabin"/>
                <a:sym typeface="Cabin"/>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bin"/>
                <a:ea typeface="Cabin"/>
                <a:cs typeface="Cabin"/>
                <a:sym typeface="Cabin"/>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bin"/>
                <a:ea typeface="Cabin"/>
                <a:cs typeface="Cabin"/>
                <a:sym typeface="Cabin"/>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bin"/>
                <a:ea typeface="Cabin"/>
                <a:cs typeface="Cabin"/>
                <a:sym typeface="Cabin"/>
              </a:defRPr>
            </a:lvl9pPr>
          </a:lstStyle>
          <a:p>
            <a:endParaRPr dirty="0"/>
          </a:p>
        </p:txBody>
      </p:sp>
      <p:sp>
        <p:nvSpPr>
          <p:cNvPr id="47" name="Google Shape;47;p6"/>
          <p:cNvSpPr txBox="1">
            <a:spLocks noGrp="1"/>
          </p:cNvSpPr>
          <p:nvPr>
            <p:ph type="sldNum" idx="12"/>
          </p:nvPr>
        </p:nvSpPr>
        <p:spPr>
          <a:xfrm>
            <a:off x="11416554" y="6388435"/>
            <a:ext cx="542364" cy="118644"/>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050" b="0" i="0" u="none" strike="noStrike" cap="none">
                <a:solidFill>
                  <a:schemeClr val="accent2"/>
                </a:solidFill>
                <a:latin typeface="Gill Sans MT Regular"/>
                <a:ea typeface="Gill Sans MT Regular"/>
                <a:cs typeface="Gill Sans MT Regular"/>
                <a:sym typeface="Cabin"/>
              </a:defRPr>
            </a:lvl1pPr>
            <a:lvl2pPr marL="0" marR="0" lvl="1" indent="0" algn="r" rtl="0">
              <a:spcBef>
                <a:spcPts val="0"/>
              </a:spcBef>
              <a:buNone/>
              <a:defRPr sz="1050" b="0" i="0" u="none" strike="noStrike" cap="none">
                <a:solidFill>
                  <a:schemeClr val="accent2"/>
                </a:solidFill>
                <a:latin typeface="Cabin"/>
                <a:ea typeface="Cabin"/>
                <a:cs typeface="Cabin"/>
                <a:sym typeface="Cabin"/>
              </a:defRPr>
            </a:lvl2pPr>
            <a:lvl3pPr marL="0" marR="0" lvl="2" indent="0" algn="r" rtl="0">
              <a:spcBef>
                <a:spcPts val="0"/>
              </a:spcBef>
              <a:buNone/>
              <a:defRPr sz="1050" b="0" i="0" u="none" strike="noStrike" cap="none">
                <a:solidFill>
                  <a:schemeClr val="accent2"/>
                </a:solidFill>
                <a:latin typeface="Cabin"/>
                <a:ea typeface="Cabin"/>
                <a:cs typeface="Cabin"/>
                <a:sym typeface="Cabin"/>
              </a:defRPr>
            </a:lvl3pPr>
            <a:lvl4pPr marL="0" marR="0" lvl="3" indent="0" algn="r" rtl="0">
              <a:spcBef>
                <a:spcPts val="0"/>
              </a:spcBef>
              <a:buNone/>
              <a:defRPr sz="1050" b="0" i="0" u="none" strike="noStrike" cap="none">
                <a:solidFill>
                  <a:schemeClr val="accent2"/>
                </a:solidFill>
                <a:latin typeface="Cabin"/>
                <a:ea typeface="Cabin"/>
                <a:cs typeface="Cabin"/>
                <a:sym typeface="Cabin"/>
              </a:defRPr>
            </a:lvl4pPr>
            <a:lvl5pPr marL="0" marR="0" lvl="4" indent="0" algn="r" rtl="0">
              <a:spcBef>
                <a:spcPts val="0"/>
              </a:spcBef>
              <a:buNone/>
              <a:defRPr sz="1050" b="0" i="0" u="none" strike="noStrike" cap="none">
                <a:solidFill>
                  <a:schemeClr val="accent2"/>
                </a:solidFill>
                <a:latin typeface="Cabin"/>
                <a:ea typeface="Cabin"/>
                <a:cs typeface="Cabin"/>
                <a:sym typeface="Cabin"/>
              </a:defRPr>
            </a:lvl5pPr>
            <a:lvl6pPr marL="0" marR="0" lvl="5" indent="0" algn="r" rtl="0">
              <a:spcBef>
                <a:spcPts val="0"/>
              </a:spcBef>
              <a:buNone/>
              <a:defRPr sz="1050" b="0" i="0" u="none" strike="noStrike" cap="none">
                <a:solidFill>
                  <a:schemeClr val="accent2"/>
                </a:solidFill>
                <a:latin typeface="Cabin"/>
                <a:ea typeface="Cabin"/>
                <a:cs typeface="Cabin"/>
                <a:sym typeface="Cabin"/>
              </a:defRPr>
            </a:lvl6pPr>
            <a:lvl7pPr marL="0" marR="0" lvl="6" indent="0" algn="r" rtl="0">
              <a:spcBef>
                <a:spcPts val="0"/>
              </a:spcBef>
              <a:buNone/>
              <a:defRPr sz="1050" b="0" i="0" u="none" strike="noStrike" cap="none">
                <a:solidFill>
                  <a:schemeClr val="accent2"/>
                </a:solidFill>
                <a:latin typeface="Cabin"/>
                <a:ea typeface="Cabin"/>
                <a:cs typeface="Cabin"/>
                <a:sym typeface="Cabin"/>
              </a:defRPr>
            </a:lvl7pPr>
            <a:lvl8pPr marL="0" marR="0" lvl="7" indent="0" algn="r" rtl="0">
              <a:spcBef>
                <a:spcPts val="0"/>
              </a:spcBef>
              <a:buNone/>
              <a:defRPr sz="1050" b="0" i="0" u="none" strike="noStrike" cap="none">
                <a:solidFill>
                  <a:schemeClr val="accent2"/>
                </a:solidFill>
                <a:latin typeface="Cabin"/>
                <a:ea typeface="Cabin"/>
                <a:cs typeface="Cabin"/>
                <a:sym typeface="Cabin"/>
              </a:defRPr>
            </a:lvl8pPr>
            <a:lvl9pPr marL="0" marR="0" lvl="8" indent="0" algn="r" rtl="0">
              <a:spcBef>
                <a:spcPts val="0"/>
              </a:spcBef>
              <a:buNone/>
              <a:defRPr sz="1050" b="0" i="0" u="none" strike="noStrike" cap="none">
                <a:solidFill>
                  <a:schemeClr val="accent2"/>
                </a:solidFill>
                <a:latin typeface="Cabin"/>
                <a:ea typeface="Cabin"/>
                <a:cs typeface="Cabin"/>
                <a:sym typeface="Cabin"/>
              </a:defRPr>
            </a:lvl9pPr>
          </a:lstStyle>
          <a:p>
            <a:fld id="{00000000-1234-1234-1234-123412341234}" type="slidenum">
              <a:rPr lang="en-US" smtClean="0"/>
              <a:pPr/>
              <a:t>‹#›</a:t>
            </a:fld>
            <a:endParaRPr lang="en-US" dirty="0"/>
          </a:p>
        </p:txBody>
      </p:sp>
    </p:spTree>
    <p:extLst>
      <p:ext uri="{BB962C8B-B14F-4D97-AF65-F5344CB8AC3E}">
        <p14:creationId xmlns:p14="http://schemas.microsoft.com/office/powerpoint/2010/main" val="18727020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Content Slide_3" preserve="1">
  <p:cSld name="Content Slide_3">
    <p:spTree>
      <p:nvGrpSpPr>
        <p:cNvPr id="1" name="Shape 48"/>
        <p:cNvGrpSpPr/>
        <p:nvPr/>
      </p:nvGrpSpPr>
      <p:grpSpPr>
        <a:xfrm>
          <a:off x="0" y="0"/>
          <a:ext cx="0" cy="0"/>
          <a:chOff x="0" y="0"/>
          <a:chExt cx="0" cy="0"/>
        </a:xfrm>
      </p:grpSpPr>
      <p:sp>
        <p:nvSpPr>
          <p:cNvPr id="49" name="Google Shape;49;p7"/>
          <p:cNvSpPr txBox="1">
            <a:spLocks noGrp="1"/>
          </p:cNvSpPr>
          <p:nvPr>
            <p:ph type="title"/>
          </p:nvPr>
        </p:nvSpPr>
        <p:spPr>
          <a:xfrm>
            <a:off x="854242" y="160421"/>
            <a:ext cx="10363200" cy="1325563"/>
          </a:xfrm>
          <a:prstGeom prst="rect">
            <a:avLst/>
          </a:prstGeom>
          <a:noFill/>
          <a:ln>
            <a:noFill/>
          </a:ln>
        </p:spPr>
        <p:txBody>
          <a:bodyPr spcFirstLastPara="1" wrap="square" lIns="91425" tIns="91425" rIns="91425" bIns="91425" anchor="b" anchorCtr="0"/>
          <a:lstStyle>
            <a:lvl1pPr marR="0" lvl="0" algn="l" rtl="0">
              <a:lnSpc>
                <a:spcPct val="90000"/>
              </a:lnSpc>
              <a:spcBef>
                <a:spcPts val="0"/>
              </a:spcBef>
              <a:spcAft>
                <a:spcPts val="0"/>
              </a:spcAft>
              <a:buClr>
                <a:schemeClr val="accent1"/>
              </a:buClr>
              <a:buSzPts val="3200"/>
              <a:buFont typeface="Cabin"/>
              <a:buNone/>
              <a:defRPr sz="3200" b="0" i="0" u="none" strike="noStrike" cap="none">
                <a:solidFill>
                  <a:schemeClr val="accent1"/>
                </a:solidFill>
                <a:latin typeface="Gill Sans MT Regular"/>
                <a:ea typeface="Gill Sans MT Regular"/>
                <a:cs typeface="Gill Sans MT Regular"/>
                <a:sym typeface="Cabin"/>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dirty="0"/>
          </a:p>
        </p:txBody>
      </p:sp>
      <p:sp>
        <p:nvSpPr>
          <p:cNvPr id="50" name="Google Shape;50;p7"/>
          <p:cNvSpPr txBox="1">
            <a:spLocks noGrp="1"/>
          </p:cNvSpPr>
          <p:nvPr>
            <p:ph type="body" idx="1"/>
          </p:nvPr>
        </p:nvSpPr>
        <p:spPr>
          <a:xfrm>
            <a:off x="838200" y="2448232"/>
            <a:ext cx="5105400" cy="3306097"/>
          </a:xfrm>
          <a:prstGeom prst="rect">
            <a:avLst/>
          </a:prstGeom>
          <a:noFill/>
          <a:ln>
            <a:noFill/>
          </a:ln>
        </p:spPr>
        <p:txBody>
          <a:bodyPr spcFirstLastPara="1" wrap="square" lIns="91425" tIns="91425" rIns="91425" bIns="91425" anchor="t" anchorCtr="0"/>
          <a:lstStyle>
            <a:lvl1pPr marL="274320" marR="0" lvl="0" indent="-274320" algn="l" rtl="0">
              <a:lnSpc>
                <a:spcPct val="100000"/>
              </a:lnSpc>
              <a:spcBef>
                <a:spcPts val="1000"/>
              </a:spcBef>
              <a:spcAft>
                <a:spcPts val="0"/>
              </a:spcAft>
              <a:buClr>
                <a:schemeClr val="accent2"/>
              </a:buClr>
              <a:buSzPts val="2000"/>
              <a:buFont typeface="Arial" panose="020B0604020202020204" pitchFamily="34" charset="0"/>
              <a:buChar char="•"/>
              <a:defRPr sz="2000" b="0" i="0" u="none" strike="noStrike" cap="none">
                <a:solidFill>
                  <a:schemeClr val="accent2"/>
                </a:solidFill>
                <a:latin typeface="Gill Sans MT Regular"/>
                <a:ea typeface="Gill Sans MT Regular"/>
                <a:cs typeface="Gill Sans MT Regular"/>
                <a:sym typeface="Cabin"/>
              </a:defRPr>
            </a:lvl1pPr>
            <a:lvl2pPr marL="914400" marR="0" lvl="1" indent="-355600" algn="l" rtl="0">
              <a:lnSpc>
                <a:spcPct val="100000"/>
              </a:lnSpc>
              <a:spcBef>
                <a:spcPts val="500"/>
              </a:spcBef>
              <a:spcAft>
                <a:spcPts val="0"/>
              </a:spcAft>
              <a:buClr>
                <a:schemeClr val="accent2"/>
              </a:buClr>
              <a:buSzPts val="2000"/>
              <a:buFont typeface="Arial"/>
              <a:buChar char="–"/>
              <a:defRPr sz="2000" b="0" i="0" u="none" strike="noStrike" cap="none">
                <a:solidFill>
                  <a:schemeClr val="accent2"/>
                </a:solidFill>
                <a:latin typeface="Cabin"/>
                <a:ea typeface="Cabin"/>
                <a:cs typeface="Cabin"/>
                <a:sym typeface="Cabin"/>
              </a:defRPr>
            </a:lvl2pPr>
            <a:lvl3pPr marL="1371600" marR="0" lvl="2" indent="-330200" algn="l" rtl="0">
              <a:lnSpc>
                <a:spcPct val="100000"/>
              </a:lnSpc>
              <a:spcBef>
                <a:spcPts val="500"/>
              </a:spcBef>
              <a:spcAft>
                <a:spcPts val="0"/>
              </a:spcAft>
              <a:buClr>
                <a:schemeClr val="accent2"/>
              </a:buClr>
              <a:buSzPts val="1600"/>
              <a:buFont typeface="Arial"/>
              <a:buChar char="+"/>
              <a:defRPr sz="1600" b="0" i="0" u="none" strike="noStrike" cap="none">
                <a:solidFill>
                  <a:schemeClr val="accent2"/>
                </a:solidFill>
                <a:latin typeface="Cabin"/>
                <a:ea typeface="Cabin"/>
                <a:cs typeface="Cabin"/>
                <a:sym typeface="Cabin"/>
              </a:defRPr>
            </a:lvl3pPr>
            <a:lvl4pPr marL="1828800" marR="0" lvl="3" indent="-330200" algn="l" rtl="0">
              <a:lnSpc>
                <a:spcPct val="100000"/>
              </a:lnSpc>
              <a:spcBef>
                <a:spcPts val="500"/>
              </a:spcBef>
              <a:spcAft>
                <a:spcPts val="0"/>
              </a:spcAft>
              <a:buClr>
                <a:schemeClr val="accent2"/>
              </a:buClr>
              <a:buSzPts val="1600"/>
              <a:buFont typeface="Arial"/>
              <a:buChar char="+"/>
              <a:defRPr sz="1600" b="0" i="0" u="none" strike="noStrike" cap="none">
                <a:solidFill>
                  <a:schemeClr val="accent2"/>
                </a:solidFill>
                <a:latin typeface="Cabin"/>
                <a:ea typeface="Cabin"/>
                <a:cs typeface="Cabin"/>
                <a:sym typeface="Cabin"/>
              </a:defRPr>
            </a:lvl4pPr>
            <a:lvl5pPr marL="2286000" marR="0" lvl="4" indent="-330200" algn="l" rtl="0">
              <a:lnSpc>
                <a:spcPct val="100000"/>
              </a:lnSpc>
              <a:spcBef>
                <a:spcPts val="500"/>
              </a:spcBef>
              <a:spcAft>
                <a:spcPts val="0"/>
              </a:spcAft>
              <a:buClr>
                <a:schemeClr val="accent2"/>
              </a:buClr>
              <a:buSzPts val="1600"/>
              <a:buFont typeface="Arial"/>
              <a:buChar char="+"/>
              <a:defRPr sz="1600" b="0" i="0" u="none" strike="noStrike" cap="none">
                <a:solidFill>
                  <a:schemeClr val="accent2"/>
                </a:solidFill>
                <a:latin typeface="Cabin"/>
                <a:ea typeface="Cabin"/>
                <a:cs typeface="Cabin"/>
                <a:sym typeface="Cabin"/>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bin"/>
                <a:ea typeface="Cabin"/>
                <a:cs typeface="Cabin"/>
                <a:sym typeface="Cabin"/>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bin"/>
                <a:ea typeface="Cabin"/>
                <a:cs typeface="Cabin"/>
                <a:sym typeface="Cabin"/>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bin"/>
                <a:ea typeface="Cabin"/>
                <a:cs typeface="Cabin"/>
                <a:sym typeface="Cabin"/>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bin"/>
                <a:ea typeface="Cabin"/>
                <a:cs typeface="Cabin"/>
                <a:sym typeface="Cabin"/>
              </a:defRPr>
            </a:lvl9pPr>
          </a:lstStyle>
          <a:p>
            <a:endParaRPr dirty="0"/>
          </a:p>
        </p:txBody>
      </p:sp>
      <p:sp>
        <p:nvSpPr>
          <p:cNvPr id="51" name="Google Shape;51;p7"/>
          <p:cNvSpPr txBox="1">
            <a:spLocks noGrp="1"/>
          </p:cNvSpPr>
          <p:nvPr>
            <p:ph type="body" idx="2"/>
          </p:nvPr>
        </p:nvSpPr>
        <p:spPr>
          <a:xfrm>
            <a:off x="6096000" y="2448232"/>
            <a:ext cx="5105400" cy="3306097"/>
          </a:xfrm>
          <a:prstGeom prst="rect">
            <a:avLst/>
          </a:prstGeom>
          <a:noFill/>
          <a:ln>
            <a:noFill/>
          </a:ln>
        </p:spPr>
        <p:txBody>
          <a:bodyPr spcFirstLastPara="1" wrap="square" lIns="91425" tIns="91425" rIns="91425" bIns="91425" anchor="t" anchorCtr="0"/>
          <a:lstStyle>
            <a:lvl1pPr marL="274320" marR="0" lvl="0" indent="-274320" algn="l" rtl="0">
              <a:lnSpc>
                <a:spcPct val="100000"/>
              </a:lnSpc>
              <a:spcBef>
                <a:spcPts val="1000"/>
              </a:spcBef>
              <a:spcAft>
                <a:spcPts val="0"/>
              </a:spcAft>
              <a:buClr>
                <a:schemeClr val="accent2"/>
              </a:buClr>
              <a:buSzPts val="2000"/>
              <a:buFont typeface="Arial" panose="020B0604020202020204" pitchFamily="34" charset="0"/>
              <a:buChar char="•"/>
              <a:defRPr sz="2000" b="0" i="0" u="none" strike="noStrike" cap="none">
                <a:solidFill>
                  <a:schemeClr val="accent2"/>
                </a:solidFill>
                <a:latin typeface="Gill Sans MT Regular"/>
                <a:ea typeface="Gill Sans MT Regular"/>
                <a:cs typeface="Gill Sans MT Regular"/>
                <a:sym typeface="Cabin"/>
              </a:defRPr>
            </a:lvl1pPr>
            <a:lvl2pPr marL="914400" marR="0" lvl="1" indent="-355600" algn="l" rtl="0">
              <a:lnSpc>
                <a:spcPct val="100000"/>
              </a:lnSpc>
              <a:spcBef>
                <a:spcPts val="500"/>
              </a:spcBef>
              <a:spcAft>
                <a:spcPts val="0"/>
              </a:spcAft>
              <a:buClr>
                <a:schemeClr val="accent2"/>
              </a:buClr>
              <a:buSzPts val="2000"/>
              <a:buFont typeface="Arial"/>
              <a:buChar char="–"/>
              <a:defRPr sz="2000" b="0" i="0" u="none" strike="noStrike" cap="none">
                <a:solidFill>
                  <a:schemeClr val="accent2"/>
                </a:solidFill>
                <a:latin typeface="Cabin"/>
                <a:ea typeface="Cabin"/>
                <a:cs typeface="Cabin"/>
                <a:sym typeface="Cabin"/>
              </a:defRPr>
            </a:lvl2pPr>
            <a:lvl3pPr marL="1371600" marR="0" lvl="2" indent="-330200" algn="l" rtl="0">
              <a:lnSpc>
                <a:spcPct val="100000"/>
              </a:lnSpc>
              <a:spcBef>
                <a:spcPts val="500"/>
              </a:spcBef>
              <a:spcAft>
                <a:spcPts val="0"/>
              </a:spcAft>
              <a:buClr>
                <a:schemeClr val="accent2"/>
              </a:buClr>
              <a:buSzPts val="1600"/>
              <a:buFont typeface="Arial"/>
              <a:buChar char="+"/>
              <a:defRPr sz="1600" b="0" i="0" u="none" strike="noStrike" cap="none">
                <a:solidFill>
                  <a:schemeClr val="accent2"/>
                </a:solidFill>
                <a:latin typeface="Cabin"/>
                <a:ea typeface="Cabin"/>
                <a:cs typeface="Cabin"/>
                <a:sym typeface="Cabin"/>
              </a:defRPr>
            </a:lvl3pPr>
            <a:lvl4pPr marL="1828800" marR="0" lvl="3" indent="-330200" algn="l" rtl="0">
              <a:lnSpc>
                <a:spcPct val="100000"/>
              </a:lnSpc>
              <a:spcBef>
                <a:spcPts val="500"/>
              </a:spcBef>
              <a:spcAft>
                <a:spcPts val="0"/>
              </a:spcAft>
              <a:buClr>
                <a:schemeClr val="accent2"/>
              </a:buClr>
              <a:buSzPts val="1600"/>
              <a:buFont typeface="Arial"/>
              <a:buChar char="+"/>
              <a:defRPr sz="1600" b="0" i="0" u="none" strike="noStrike" cap="none">
                <a:solidFill>
                  <a:schemeClr val="accent2"/>
                </a:solidFill>
                <a:latin typeface="Cabin"/>
                <a:ea typeface="Cabin"/>
                <a:cs typeface="Cabin"/>
                <a:sym typeface="Cabin"/>
              </a:defRPr>
            </a:lvl4pPr>
            <a:lvl5pPr marL="2286000" marR="0" lvl="4" indent="-330200" algn="l" rtl="0">
              <a:lnSpc>
                <a:spcPct val="100000"/>
              </a:lnSpc>
              <a:spcBef>
                <a:spcPts val="500"/>
              </a:spcBef>
              <a:spcAft>
                <a:spcPts val="0"/>
              </a:spcAft>
              <a:buClr>
                <a:schemeClr val="accent2"/>
              </a:buClr>
              <a:buSzPts val="1600"/>
              <a:buFont typeface="Arial"/>
              <a:buChar char="+"/>
              <a:defRPr sz="1600" b="0" i="0" u="none" strike="noStrike" cap="none">
                <a:solidFill>
                  <a:schemeClr val="accent2"/>
                </a:solidFill>
                <a:latin typeface="Cabin"/>
                <a:ea typeface="Cabin"/>
                <a:cs typeface="Cabin"/>
                <a:sym typeface="Cabin"/>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bin"/>
                <a:ea typeface="Cabin"/>
                <a:cs typeface="Cabin"/>
                <a:sym typeface="Cabin"/>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bin"/>
                <a:ea typeface="Cabin"/>
                <a:cs typeface="Cabin"/>
                <a:sym typeface="Cabin"/>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bin"/>
                <a:ea typeface="Cabin"/>
                <a:cs typeface="Cabin"/>
                <a:sym typeface="Cabin"/>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bin"/>
                <a:ea typeface="Cabin"/>
                <a:cs typeface="Cabin"/>
                <a:sym typeface="Cabin"/>
              </a:defRPr>
            </a:lvl9pPr>
          </a:lstStyle>
          <a:p>
            <a:endParaRPr dirty="0"/>
          </a:p>
        </p:txBody>
      </p:sp>
      <p:sp>
        <p:nvSpPr>
          <p:cNvPr id="52" name="Google Shape;52;p7"/>
          <p:cNvSpPr txBox="1">
            <a:spLocks noGrp="1"/>
          </p:cNvSpPr>
          <p:nvPr>
            <p:ph type="body" idx="3"/>
          </p:nvPr>
        </p:nvSpPr>
        <p:spPr>
          <a:xfrm>
            <a:off x="838200" y="1493921"/>
            <a:ext cx="10363200" cy="884903"/>
          </a:xfrm>
          <a:prstGeom prst="rect">
            <a:avLst/>
          </a:prstGeom>
          <a:noFill/>
          <a:ln>
            <a:noFill/>
          </a:ln>
        </p:spPr>
        <p:txBody>
          <a:bodyPr spcFirstLastPara="1" wrap="square" lIns="91425" tIns="91425" rIns="91425" bIns="91425" anchor="t" anchorCtr="0"/>
          <a:lstStyle>
            <a:lvl1pPr marL="457200" marR="0" lvl="0" indent="-228600" algn="l" rtl="0">
              <a:lnSpc>
                <a:spcPct val="100000"/>
              </a:lnSpc>
              <a:spcBef>
                <a:spcPts val="1000"/>
              </a:spcBef>
              <a:spcAft>
                <a:spcPts val="0"/>
              </a:spcAft>
              <a:buClr>
                <a:schemeClr val="accent2"/>
              </a:buClr>
              <a:buSzPts val="2000"/>
              <a:buFont typeface="Arial"/>
              <a:buNone/>
              <a:defRPr sz="2000" b="0" i="0" u="none" strike="noStrike" cap="none">
                <a:solidFill>
                  <a:schemeClr val="accent2"/>
                </a:solidFill>
                <a:latin typeface="Gill Sans MT Regular"/>
                <a:ea typeface="Gill Sans MT Regular"/>
                <a:cs typeface="Gill Sans MT Regular"/>
                <a:sym typeface="Cabin"/>
              </a:defRPr>
            </a:lvl1pPr>
            <a:lvl2pPr marL="914400" marR="0" lvl="1" indent="-355600" algn="l" rtl="0">
              <a:lnSpc>
                <a:spcPct val="100000"/>
              </a:lnSpc>
              <a:spcBef>
                <a:spcPts val="500"/>
              </a:spcBef>
              <a:spcAft>
                <a:spcPts val="0"/>
              </a:spcAft>
              <a:buClr>
                <a:schemeClr val="accent2"/>
              </a:buClr>
              <a:buSzPts val="2000"/>
              <a:buFont typeface="Arial"/>
              <a:buChar char="–"/>
              <a:defRPr sz="2000" b="0" i="0" u="none" strike="noStrike" cap="none">
                <a:solidFill>
                  <a:schemeClr val="accent2"/>
                </a:solidFill>
                <a:latin typeface="Cabin"/>
                <a:ea typeface="Cabin"/>
                <a:cs typeface="Cabin"/>
                <a:sym typeface="Cabin"/>
              </a:defRPr>
            </a:lvl2pPr>
            <a:lvl3pPr marL="1371600" marR="0" lvl="2" indent="-330200" algn="l" rtl="0">
              <a:lnSpc>
                <a:spcPct val="100000"/>
              </a:lnSpc>
              <a:spcBef>
                <a:spcPts val="500"/>
              </a:spcBef>
              <a:spcAft>
                <a:spcPts val="0"/>
              </a:spcAft>
              <a:buClr>
                <a:schemeClr val="accent2"/>
              </a:buClr>
              <a:buSzPts val="1600"/>
              <a:buFont typeface="Arial"/>
              <a:buChar char="+"/>
              <a:defRPr sz="1600" b="0" i="0" u="none" strike="noStrike" cap="none">
                <a:solidFill>
                  <a:schemeClr val="accent2"/>
                </a:solidFill>
                <a:latin typeface="Cabin"/>
                <a:ea typeface="Cabin"/>
                <a:cs typeface="Cabin"/>
                <a:sym typeface="Cabin"/>
              </a:defRPr>
            </a:lvl3pPr>
            <a:lvl4pPr marL="1828800" marR="0" lvl="3" indent="-330200" algn="l" rtl="0">
              <a:lnSpc>
                <a:spcPct val="100000"/>
              </a:lnSpc>
              <a:spcBef>
                <a:spcPts val="500"/>
              </a:spcBef>
              <a:spcAft>
                <a:spcPts val="0"/>
              </a:spcAft>
              <a:buClr>
                <a:schemeClr val="accent2"/>
              </a:buClr>
              <a:buSzPts val="1600"/>
              <a:buFont typeface="Arial"/>
              <a:buChar char="+"/>
              <a:defRPr sz="1600" b="0" i="0" u="none" strike="noStrike" cap="none">
                <a:solidFill>
                  <a:schemeClr val="accent2"/>
                </a:solidFill>
                <a:latin typeface="Cabin"/>
                <a:ea typeface="Cabin"/>
                <a:cs typeface="Cabin"/>
                <a:sym typeface="Cabin"/>
              </a:defRPr>
            </a:lvl4pPr>
            <a:lvl5pPr marL="2286000" marR="0" lvl="4" indent="-330200" algn="l" rtl="0">
              <a:lnSpc>
                <a:spcPct val="100000"/>
              </a:lnSpc>
              <a:spcBef>
                <a:spcPts val="500"/>
              </a:spcBef>
              <a:spcAft>
                <a:spcPts val="0"/>
              </a:spcAft>
              <a:buClr>
                <a:schemeClr val="accent2"/>
              </a:buClr>
              <a:buSzPts val="1600"/>
              <a:buFont typeface="Arial"/>
              <a:buChar char="+"/>
              <a:defRPr sz="1600" b="0" i="0" u="none" strike="noStrike" cap="none">
                <a:solidFill>
                  <a:schemeClr val="accent2"/>
                </a:solidFill>
                <a:latin typeface="Cabin"/>
                <a:ea typeface="Cabin"/>
                <a:cs typeface="Cabin"/>
                <a:sym typeface="Cabin"/>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bin"/>
                <a:ea typeface="Cabin"/>
                <a:cs typeface="Cabin"/>
                <a:sym typeface="Cabin"/>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bin"/>
                <a:ea typeface="Cabin"/>
                <a:cs typeface="Cabin"/>
                <a:sym typeface="Cabin"/>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bin"/>
                <a:ea typeface="Cabin"/>
                <a:cs typeface="Cabin"/>
                <a:sym typeface="Cabin"/>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bin"/>
                <a:ea typeface="Cabin"/>
                <a:cs typeface="Cabin"/>
                <a:sym typeface="Cabin"/>
              </a:defRPr>
            </a:lvl9pPr>
          </a:lstStyle>
          <a:p>
            <a:endParaRPr dirty="0"/>
          </a:p>
        </p:txBody>
      </p:sp>
      <p:sp>
        <p:nvSpPr>
          <p:cNvPr id="54" name="Google Shape;54;p7"/>
          <p:cNvSpPr txBox="1">
            <a:spLocks noGrp="1"/>
          </p:cNvSpPr>
          <p:nvPr>
            <p:ph type="sldNum" idx="12"/>
          </p:nvPr>
        </p:nvSpPr>
        <p:spPr>
          <a:xfrm>
            <a:off x="11416554" y="6388435"/>
            <a:ext cx="542364" cy="118644"/>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050" b="0" i="0" u="none" strike="noStrike" cap="none">
                <a:solidFill>
                  <a:schemeClr val="accent2"/>
                </a:solidFill>
                <a:latin typeface="Gill Sans MT Regular"/>
                <a:ea typeface="Gill Sans MT Regular"/>
                <a:cs typeface="Gill Sans MT Regular"/>
                <a:sym typeface="Cabin"/>
              </a:defRPr>
            </a:lvl1pPr>
            <a:lvl2pPr marL="0" marR="0" lvl="1" indent="0" algn="r" rtl="0">
              <a:spcBef>
                <a:spcPts val="0"/>
              </a:spcBef>
              <a:buNone/>
              <a:defRPr sz="1050" b="0" i="0" u="none" strike="noStrike" cap="none">
                <a:solidFill>
                  <a:schemeClr val="accent2"/>
                </a:solidFill>
                <a:latin typeface="Cabin"/>
                <a:ea typeface="Cabin"/>
                <a:cs typeface="Cabin"/>
                <a:sym typeface="Cabin"/>
              </a:defRPr>
            </a:lvl2pPr>
            <a:lvl3pPr marL="0" marR="0" lvl="2" indent="0" algn="r" rtl="0">
              <a:spcBef>
                <a:spcPts val="0"/>
              </a:spcBef>
              <a:buNone/>
              <a:defRPr sz="1050" b="0" i="0" u="none" strike="noStrike" cap="none">
                <a:solidFill>
                  <a:schemeClr val="accent2"/>
                </a:solidFill>
                <a:latin typeface="Cabin"/>
                <a:ea typeface="Cabin"/>
                <a:cs typeface="Cabin"/>
                <a:sym typeface="Cabin"/>
              </a:defRPr>
            </a:lvl3pPr>
            <a:lvl4pPr marL="0" marR="0" lvl="3" indent="0" algn="r" rtl="0">
              <a:spcBef>
                <a:spcPts val="0"/>
              </a:spcBef>
              <a:buNone/>
              <a:defRPr sz="1050" b="0" i="0" u="none" strike="noStrike" cap="none">
                <a:solidFill>
                  <a:schemeClr val="accent2"/>
                </a:solidFill>
                <a:latin typeface="Cabin"/>
                <a:ea typeface="Cabin"/>
                <a:cs typeface="Cabin"/>
                <a:sym typeface="Cabin"/>
              </a:defRPr>
            </a:lvl4pPr>
            <a:lvl5pPr marL="0" marR="0" lvl="4" indent="0" algn="r" rtl="0">
              <a:spcBef>
                <a:spcPts val="0"/>
              </a:spcBef>
              <a:buNone/>
              <a:defRPr sz="1050" b="0" i="0" u="none" strike="noStrike" cap="none">
                <a:solidFill>
                  <a:schemeClr val="accent2"/>
                </a:solidFill>
                <a:latin typeface="Cabin"/>
                <a:ea typeface="Cabin"/>
                <a:cs typeface="Cabin"/>
                <a:sym typeface="Cabin"/>
              </a:defRPr>
            </a:lvl5pPr>
            <a:lvl6pPr marL="0" marR="0" lvl="5" indent="0" algn="r" rtl="0">
              <a:spcBef>
                <a:spcPts val="0"/>
              </a:spcBef>
              <a:buNone/>
              <a:defRPr sz="1050" b="0" i="0" u="none" strike="noStrike" cap="none">
                <a:solidFill>
                  <a:schemeClr val="accent2"/>
                </a:solidFill>
                <a:latin typeface="Cabin"/>
                <a:ea typeface="Cabin"/>
                <a:cs typeface="Cabin"/>
                <a:sym typeface="Cabin"/>
              </a:defRPr>
            </a:lvl6pPr>
            <a:lvl7pPr marL="0" marR="0" lvl="6" indent="0" algn="r" rtl="0">
              <a:spcBef>
                <a:spcPts val="0"/>
              </a:spcBef>
              <a:buNone/>
              <a:defRPr sz="1050" b="0" i="0" u="none" strike="noStrike" cap="none">
                <a:solidFill>
                  <a:schemeClr val="accent2"/>
                </a:solidFill>
                <a:latin typeface="Cabin"/>
                <a:ea typeface="Cabin"/>
                <a:cs typeface="Cabin"/>
                <a:sym typeface="Cabin"/>
              </a:defRPr>
            </a:lvl7pPr>
            <a:lvl8pPr marL="0" marR="0" lvl="7" indent="0" algn="r" rtl="0">
              <a:spcBef>
                <a:spcPts val="0"/>
              </a:spcBef>
              <a:buNone/>
              <a:defRPr sz="1050" b="0" i="0" u="none" strike="noStrike" cap="none">
                <a:solidFill>
                  <a:schemeClr val="accent2"/>
                </a:solidFill>
                <a:latin typeface="Cabin"/>
                <a:ea typeface="Cabin"/>
                <a:cs typeface="Cabin"/>
                <a:sym typeface="Cabin"/>
              </a:defRPr>
            </a:lvl8pPr>
            <a:lvl9pPr marL="0" marR="0" lvl="8" indent="0" algn="r" rtl="0">
              <a:spcBef>
                <a:spcPts val="0"/>
              </a:spcBef>
              <a:buNone/>
              <a:defRPr sz="1050" b="0" i="0" u="none" strike="noStrike" cap="none">
                <a:solidFill>
                  <a:schemeClr val="accent2"/>
                </a:solidFill>
                <a:latin typeface="Cabin"/>
                <a:ea typeface="Cabin"/>
                <a:cs typeface="Cabin"/>
                <a:sym typeface="Cabin"/>
              </a:defRPr>
            </a:lvl9pPr>
          </a:lstStyle>
          <a:p>
            <a:fld id="{00000000-1234-1234-1234-123412341234}" type="slidenum">
              <a:rPr lang="en-US" smtClean="0"/>
              <a:pPr/>
              <a:t>‹#›</a:t>
            </a:fld>
            <a:endParaRPr lang="en-US" dirty="0"/>
          </a:p>
        </p:txBody>
      </p:sp>
    </p:spTree>
    <p:extLst>
      <p:ext uri="{BB962C8B-B14F-4D97-AF65-F5344CB8AC3E}">
        <p14:creationId xmlns:p14="http://schemas.microsoft.com/office/powerpoint/2010/main" val="413591292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Content Slide_4" preserve="1">
  <p:cSld name="Content Slide_4">
    <p:spTree>
      <p:nvGrpSpPr>
        <p:cNvPr id="1" name="Shape 55"/>
        <p:cNvGrpSpPr/>
        <p:nvPr/>
      </p:nvGrpSpPr>
      <p:grpSpPr>
        <a:xfrm>
          <a:off x="0" y="0"/>
          <a:ext cx="0" cy="0"/>
          <a:chOff x="0" y="0"/>
          <a:chExt cx="0" cy="0"/>
        </a:xfrm>
      </p:grpSpPr>
      <p:sp>
        <p:nvSpPr>
          <p:cNvPr id="56" name="Google Shape;56;p8"/>
          <p:cNvSpPr>
            <a:spLocks noGrp="1"/>
          </p:cNvSpPr>
          <p:nvPr>
            <p:ph type="pic" idx="2"/>
          </p:nvPr>
        </p:nvSpPr>
        <p:spPr>
          <a:xfrm>
            <a:off x="6096000" y="0"/>
            <a:ext cx="6096000" cy="6858000"/>
          </a:xfrm>
          <a:prstGeom prst="rect">
            <a:avLst/>
          </a:prstGeom>
          <a:solidFill>
            <a:srgbClr val="D8D8D8"/>
          </a:solidFill>
          <a:ln>
            <a:noFill/>
          </a:ln>
        </p:spPr>
        <p:txBody>
          <a:bodyPr spcFirstLastPara="1" wrap="square" lIns="91425" tIns="91425" rIns="91425" bIns="91425" anchor="t" anchorCtr="0"/>
          <a:lstStyle>
            <a:lvl1pPr marR="0" lvl="0" algn="l" rtl="0">
              <a:lnSpc>
                <a:spcPct val="100000"/>
              </a:lnSpc>
              <a:spcBef>
                <a:spcPts val="1000"/>
              </a:spcBef>
              <a:spcAft>
                <a:spcPts val="0"/>
              </a:spcAft>
              <a:buClr>
                <a:schemeClr val="accent2"/>
              </a:buClr>
              <a:buSzPts val="1200"/>
              <a:buFont typeface="Arial"/>
              <a:buNone/>
              <a:defRPr sz="1200" b="0" i="0" u="none" strike="noStrike" cap="none">
                <a:solidFill>
                  <a:schemeClr val="accent2"/>
                </a:solidFill>
                <a:latin typeface="Gill Sans MT Regular"/>
                <a:ea typeface="Gill Sans MT Regular"/>
                <a:cs typeface="Gill Sans MT Regular"/>
                <a:sym typeface="Cabin"/>
              </a:defRPr>
            </a:lvl1pPr>
            <a:lvl2pPr marR="0" lvl="1" algn="l" rtl="0">
              <a:lnSpc>
                <a:spcPct val="100000"/>
              </a:lnSpc>
              <a:spcBef>
                <a:spcPts val="500"/>
              </a:spcBef>
              <a:spcAft>
                <a:spcPts val="0"/>
              </a:spcAft>
              <a:buClr>
                <a:schemeClr val="accent2"/>
              </a:buClr>
              <a:buSzPts val="2000"/>
              <a:buFont typeface="Arial"/>
              <a:buChar char="–"/>
              <a:defRPr sz="2000" b="0" i="0" u="none" strike="noStrike" cap="none">
                <a:solidFill>
                  <a:schemeClr val="accent2"/>
                </a:solidFill>
                <a:latin typeface="Cabin"/>
                <a:ea typeface="Cabin"/>
                <a:cs typeface="Cabin"/>
                <a:sym typeface="Cabin"/>
              </a:defRPr>
            </a:lvl2pPr>
            <a:lvl3pPr marR="0" lvl="2" algn="l" rtl="0">
              <a:lnSpc>
                <a:spcPct val="100000"/>
              </a:lnSpc>
              <a:spcBef>
                <a:spcPts val="500"/>
              </a:spcBef>
              <a:spcAft>
                <a:spcPts val="0"/>
              </a:spcAft>
              <a:buClr>
                <a:schemeClr val="accent2"/>
              </a:buClr>
              <a:buSzPts val="1600"/>
              <a:buFont typeface="Arial"/>
              <a:buChar char="+"/>
              <a:defRPr sz="1600" b="0" i="0" u="none" strike="noStrike" cap="none">
                <a:solidFill>
                  <a:schemeClr val="accent2"/>
                </a:solidFill>
                <a:latin typeface="Cabin"/>
                <a:ea typeface="Cabin"/>
                <a:cs typeface="Cabin"/>
                <a:sym typeface="Cabin"/>
              </a:defRPr>
            </a:lvl3pPr>
            <a:lvl4pPr marR="0" lvl="3" algn="l" rtl="0">
              <a:lnSpc>
                <a:spcPct val="100000"/>
              </a:lnSpc>
              <a:spcBef>
                <a:spcPts val="500"/>
              </a:spcBef>
              <a:spcAft>
                <a:spcPts val="0"/>
              </a:spcAft>
              <a:buClr>
                <a:schemeClr val="accent2"/>
              </a:buClr>
              <a:buSzPts val="1600"/>
              <a:buFont typeface="Arial"/>
              <a:buChar char="+"/>
              <a:defRPr sz="1600" b="0" i="0" u="none" strike="noStrike" cap="none">
                <a:solidFill>
                  <a:schemeClr val="accent2"/>
                </a:solidFill>
                <a:latin typeface="Cabin"/>
                <a:ea typeface="Cabin"/>
                <a:cs typeface="Cabin"/>
                <a:sym typeface="Cabin"/>
              </a:defRPr>
            </a:lvl4pPr>
            <a:lvl5pPr marR="0" lvl="4" algn="l" rtl="0">
              <a:lnSpc>
                <a:spcPct val="100000"/>
              </a:lnSpc>
              <a:spcBef>
                <a:spcPts val="500"/>
              </a:spcBef>
              <a:spcAft>
                <a:spcPts val="0"/>
              </a:spcAft>
              <a:buClr>
                <a:schemeClr val="accent2"/>
              </a:buClr>
              <a:buSzPts val="1600"/>
              <a:buFont typeface="Arial"/>
              <a:buChar char="+"/>
              <a:defRPr sz="1600" b="0" i="0" u="none" strike="noStrike" cap="none">
                <a:solidFill>
                  <a:schemeClr val="accent2"/>
                </a:solidFill>
                <a:latin typeface="Cabin"/>
                <a:ea typeface="Cabin"/>
                <a:cs typeface="Cabin"/>
                <a:sym typeface="Cabin"/>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bin"/>
                <a:ea typeface="Cabin"/>
                <a:cs typeface="Cabin"/>
                <a:sym typeface="Cabin"/>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bin"/>
                <a:ea typeface="Cabin"/>
                <a:cs typeface="Cabin"/>
                <a:sym typeface="Cabin"/>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bin"/>
                <a:ea typeface="Cabin"/>
                <a:cs typeface="Cabin"/>
                <a:sym typeface="Cabin"/>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bin"/>
                <a:ea typeface="Cabin"/>
                <a:cs typeface="Cabin"/>
                <a:sym typeface="Cabin"/>
              </a:defRPr>
            </a:lvl9pPr>
          </a:lstStyle>
          <a:p>
            <a:endParaRPr dirty="0"/>
          </a:p>
        </p:txBody>
      </p:sp>
      <p:sp>
        <p:nvSpPr>
          <p:cNvPr id="57" name="Google Shape;57;p8"/>
          <p:cNvSpPr txBox="1">
            <a:spLocks noGrp="1"/>
          </p:cNvSpPr>
          <p:nvPr>
            <p:ph type="title"/>
          </p:nvPr>
        </p:nvSpPr>
        <p:spPr>
          <a:xfrm>
            <a:off x="838200" y="160337"/>
            <a:ext cx="5410200" cy="1325563"/>
          </a:xfrm>
          <a:prstGeom prst="rect">
            <a:avLst/>
          </a:prstGeom>
          <a:noFill/>
          <a:ln>
            <a:noFill/>
          </a:ln>
        </p:spPr>
        <p:txBody>
          <a:bodyPr spcFirstLastPara="1" wrap="square" lIns="91425" tIns="91425" rIns="91425" bIns="91425" anchor="b" anchorCtr="0"/>
          <a:lstStyle>
            <a:lvl1pPr marR="0" lvl="0" algn="l" rtl="0">
              <a:lnSpc>
                <a:spcPct val="90000"/>
              </a:lnSpc>
              <a:spcBef>
                <a:spcPts val="0"/>
              </a:spcBef>
              <a:spcAft>
                <a:spcPts val="0"/>
              </a:spcAft>
              <a:buClr>
                <a:schemeClr val="accent1"/>
              </a:buClr>
              <a:buSzPts val="3200"/>
              <a:buFont typeface="Cabin"/>
              <a:buNone/>
              <a:defRPr sz="3200" b="0" i="0" u="none" strike="noStrike" cap="none">
                <a:solidFill>
                  <a:schemeClr val="accent1"/>
                </a:solidFill>
                <a:latin typeface="Gill Sans MT Regular"/>
                <a:ea typeface="Gill Sans MT Regular"/>
                <a:cs typeface="Gill Sans MT Regular"/>
                <a:sym typeface="Cabin"/>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dirty="0"/>
          </a:p>
        </p:txBody>
      </p:sp>
      <p:sp>
        <p:nvSpPr>
          <p:cNvPr id="58" name="Google Shape;58;p8"/>
          <p:cNvSpPr txBox="1">
            <a:spLocks noGrp="1"/>
          </p:cNvSpPr>
          <p:nvPr>
            <p:ph type="body" idx="1"/>
          </p:nvPr>
        </p:nvSpPr>
        <p:spPr>
          <a:xfrm>
            <a:off x="838200" y="1825625"/>
            <a:ext cx="5105400" cy="4194175"/>
          </a:xfrm>
          <a:prstGeom prst="rect">
            <a:avLst/>
          </a:prstGeom>
          <a:noFill/>
          <a:ln>
            <a:noFill/>
          </a:ln>
        </p:spPr>
        <p:txBody>
          <a:bodyPr spcFirstLastPara="1" wrap="square" lIns="91425" tIns="91425" rIns="91425" bIns="91425" anchor="t" anchorCtr="0"/>
          <a:lstStyle>
            <a:lvl1pPr marL="274320" marR="0" lvl="0" indent="-274320" algn="l" rtl="0">
              <a:lnSpc>
                <a:spcPct val="100000"/>
              </a:lnSpc>
              <a:spcBef>
                <a:spcPts val="1000"/>
              </a:spcBef>
              <a:spcAft>
                <a:spcPts val="0"/>
              </a:spcAft>
              <a:buClr>
                <a:schemeClr val="accent2"/>
              </a:buClr>
              <a:buSzPts val="2000"/>
              <a:buFont typeface="Arial" panose="020B0604020202020204" pitchFamily="34" charset="0"/>
              <a:buChar char="•"/>
              <a:defRPr sz="2000" b="0" i="0" u="none" strike="noStrike" cap="none">
                <a:solidFill>
                  <a:schemeClr val="accent2"/>
                </a:solidFill>
                <a:latin typeface="Gill Sans MT Regular"/>
                <a:ea typeface="Gill Sans MT Regular"/>
                <a:cs typeface="Gill Sans MT Regular"/>
                <a:sym typeface="Cabin"/>
              </a:defRPr>
            </a:lvl1pPr>
            <a:lvl2pPr marL="914400" marR="0" lvl="1" indent="-355600" algn="l" rtl="0">
              <a:lnSpc>
                <a:spcPct val="100000"/>
              </a:lnSpc>
              <a:spcBef>
                <a:spcPts val="500"/>
              </a:spcBef>
              <a:spcAft>
                <a:spcPts val="0"/>
              </a:spcAft>
              <a:buClr>
                <a:schemeClr val="accent2"/>
              </a:buClr>
              <a:buSzPts val="2000"/>
              <a:buFont typeface="Arial"/>
              <a:buChar char="–"/>
              <a:defRPr sz="2000" b="0" i="0" u="none" strike="noStrike" cap="none">
                <a:solidFill>
                  <a:schemeClr val="accent2"/>
                </a:solidFill>
                <a:latin typeface="Cabin"/>
                <a:ea typeface="Cabin"/>
                <a:cs typeface="Cabin"/>
                <a:sym typeface="Cabin"/>
              </a:defRPr>
            </a:lvl2pPr>
            <a:lvl3pPr marL="1371600" marR="0" lvl="2" indent="-330200" algn="l" rtl="0">
              <a:lnSpc>
                <a:spcPct val="100000"/>
              </a:lnSpc>
              <a:spcBef>
                <a:spcPts val="500"/>
              </a:spcBef>
              <a:spcAft>
                <a:spcPts val="0"/>
              </a:spcAft>
              <a:buClr>
                <a:schemeClr val="accent2"/>
              </a:buClr>
              <a:buSzPts val="1600"/>
              <a:buFont typeface="Arial"/>
              <a:buChar char="+"/>
              <a:defRPr sz="1600" b="0" i="0" u="none" strike="noStrike" cap="none">
                <a:solidFill>
                  <a:schemeClr val="accent2"/>
                </a:solidFill>
                <a:latin typeface="Cabin"/>
                <a:ea typeface="Cabin"/>
                <a:cs typeface="Cabin"/>
                <a:sym typeface="Cabin"/>
              </a:defRPr>
            </a:lvl3pPr>
            <a:lvl4pPr marL="1828800" marR="0" lvl="3" indent="-330200" algn="l" rtl="0">
              <a:lnSpc>
                <a:spcPct val="100000"/>
              </a:lnSpc>
              <a:spcBef>
                <a:spcPts val="500"/>
              </a:spcBef>
              <a:spcAft>
                <a:spcPts val="0"/>
              </a:spcAft>
              <a:buClr>
                <a:schemeClr val="accent2"/>
              </a:buClr>
              <a:buSzPts val="1600"/>
              <a:buFont typeface="Arial"/>
              <a:buChar char="+"/>
              <a:defRPr sz="1600" b="0" i="0" u="none" strike="noStrike" cap="none">
                <a:solidFill>
                  <a:schemeClr val="accent2"/>
                </a:solidFill>
                <a:latin typeface="Cabin"/>
                <a:ea typeface="Cabin"/>
                <a:cs typeface="Cabin"/>
                <a:sym typeface="Cabin"/>
              </a:defRPr>
            </a:lvl4pPr>
            <a:lvl5pPr marL="2286000" marR="0" lvl="4" indent="-330200" algn="l" rtl="0">
              <a:lnSpc>
                <a:spcPct val="100000"/>
              </a:lnSpc>
              <a:spcBef>
                <a:spcPts val="500"/>
              </a:spcBef>
              <a:spcAft>
                <a:spcPts val="0"/>
              </a:spcAft>
              <a:buClr>
                <a:schemeClr val="accent2"/>
              </a:buClr>
              <a:buSzPts val="1600"/>
              <a:buFont typeface="Arial"/>
              <a:buChar char="+"/>
              <a:defRPr sz="1600" b="0" i="0" u="none" strike="noStrike" cap="none">
                <a:solidFill>
                  <a:schemeClr val="accent2"/>
                </a:solidFill>
                <a:latin typeface="Cabin"/>
                <a:ea typeface="Cabin"/>
                <a:cs typeface="Cabin"/>
                <a:sym typeface="Cabin"/>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bin"/>
                <a:ea typeface="Cabin"/>
                <a:cs typeface="Cabin"/>
                <a:sym typeface="Cabin"/>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bin"/>
                <a:ea typeface="Cabin"/>
                <a:cs typeface="Cabin"/>
                <a:sym typeface="Cabin"/>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bin"/>
                <a:ea typeface="Cabin"/>
                <a:cs typeface="Cabin"/>
                <a:sym typeface="Cabin"/>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bin"/>
                <a:ea typeface="Cabin"/>
                <a:cs typeface="Cabin"/>
                <a:sym typeface="Cabin"/>
              </a:defRPr>
            </a:lvl9pPr>
          </a:lstStyle>
          <a:p>
            <a:endParaRPr dirty="0"/>
          </a:p>
        </p:txBody>
      </p:sp>
      <p:sp>
        <p:nvSpPr>
          <p:cNvPr id="60" name="Google Shape;60;p8"/>
          <p:cNvSpPr txBox="1">
            <a:spLocks noGrp="1"/>
          </p:cNvSpPr>
          <p:nvPr>
            <p:ph type="sldNum" idx="12"/>
          </p:nvPr>
        </p:nvSpPr>
        <p:spPr>
          <a:xfrm>
            <a:off x="11416554" y="6388435"/>
            <a:ext cx="542364" cy="118644"/>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050" b="0" i="0" u="none" strike="noStrike" cap="none">
                <a:solidFill>
                  <a:schemeClr val="lt1"/>
                </a:solidFill>
                <a:latin typeface="Gill Sans MT Regular"/>
                <a:ea typeface="Gill Sans MT Regular"/>
                <a:cs typeface="Gill Sans MT Regular"/>
                <a:sym typeface="Cabin"/>
              </a:defRPr>
            </a:lvl1pPr>
            <a:lvl2pPr marL="0" marR="0" lvl="1" indent="0" algn="r" rtl="0">
              <a:spcBef>
                <a:spcPts val="0"/>
              </a:spcBef>
              <a:buNone/>
              <a:defRPr sz="1050" b="0" i="0" u="none" strike="noStrike" cap="none">
                <a:solidFill>
                  <a:schemeClr val="lt1"/>
                </a:solidFill>
                <a:latin typeface="Cabin"/>
                <a:ea typeface="Cabin"/>
                <a:cs typeface="Cabin"/>
                <a:sym typeface="Cabin"/>
              </a:defRPr>
            </a:lvl2pPr>
            <a:lvl3pPr marL="0" marR="0" lvl="2" indent="0" algn="r" rtl="0">
              <a:spcBef>
                <a:spcPts val="0"/>
              </a:spcBef>
              <a:buNone/>
              <a:defRPr sz="1050" b="0" i="0" u="none" strike="noStrike" cap="none">
                <a:solidFill>
                  <a:schemeClr val="lt1"/>
                </a:solidFill>
                <a:latin typeface="Cabin"/>
                <a:ea typeface="Cabin"/>
                <a:cs typeface="Cabin"/>
                <a:sym typeface="Cabin"/>
              </a:defRPr>
            </a:lvl3pPr>
            <a:lvl4pPr marL="0" marR="0" lvl="3" indent="0" algn="r" rtl="0">
              <a:spcBef>
                <a:spcPts val="0"/>
              </a:spcBef>
              <a:buNone/>
              <a:defRPr sz="1050" b="0" i="0" u="none" strike="noStrike" cap="none">
                <a:solidFill>
                  <a:schemeClr val="lt1"/>
                </a:solidFill>
                <a:latin typeface="Cabin"/>
                <a:ea typeface="Cabin"/>
                <a:cs typeface="Cabin"/>
                <a:sym typeface="Cabin"/>
              </a:defRPr>
            </a:lvl4pPr>
            <a:lvl5pPr marL="0" marR="0" lvl="4" indent="0" algn="r" rtl="0">
              <a:spcBef>
                <a:spcPts val="0"/>
              </a:spcBef>
              <a:buNone/>
              <a:defRPr sz="1050" b="0" i="0" u="none" strike="noStrike" cap="none">
                <a:solidFill>
                  <a:schemeClr val="lt1"/>
                </a:solidFill>
                <a:latin typeface="Cabin"/>
                <a:ea typeface="Cabin"/>
                <a:cs typeface="Cabin"/>
                <a:sym typeface="Cabin"/>
              </a:defRPr>
            </a:lvl5pPr>
            <a:lvl6pPr marL="0" marR="0" lvl="5" indent="0" algn="r" rtl="0">
              <a:spcBef>
                <a:spcPts val="0"/>
              </a:spcBef>
              <a:buNone/>
              <a:defRPr sz="1050" b="0" i="0" u="none" strike="noStrike" cap="none">
                <a:solidFill>
                  <a:schemeClr val="lt1"/>
                </a:solidFill>
                <a:latin typeface="Cabin"/>
                <a:ea typeface="Cabin"/>
                <a:cs typeface="Cabin"/>
                <a:sym typeface="Cabin"/>
              </a:defRPr>
            </a:lvl6pPr>
            <a:lvl7pPr marL="0" marR="0" lvl="6" indent="0" algn="r" rtl="0">
              <a:spcBef>
                <a:spcPts val="0"/>
              </a:spcBef>
              <a:buNone/>
              <a:defRPr sz="1050" b="0" i="0" u="none" strike="noStrike" cap="none">
                <a:solidFill>
                  <a:schemeClr val="lt1"/>
                </a:solidFill>
                <a:latin typeface="Cabin"/>
                <a:ea typeface="Cabin"/>
                <a:cs typeface="Cabin"/>
                <a:sym typeface="Cabin"/>
              </a:defRPr>
            </a:lvl7pPr>
            <a:lvl8pPr marL="0" marR="0" lvl="7" indent="0" algn="r" rtl="0">
              <a:spcBef>
                <a:spcPts val="0"/>
              </a:spcBef>
              <a:buNone/>
              <a:defRPr sz="1050" b="0" i="0" u="none" strike="noStrike" cap="none">
                <a:solidFill>
                  <a:schemeClr val="lt1"/>
                </a:solidFill>
                <a:latin typeface="Cabin"/>
                <a:ea typeface="Cabin"/>
                <a:cs typeface="Cabin"/>
                <a:sym typeface="Cabin"/>
              </a:defRPr>
            </a:lvl8pPr>
            <a:lvl9pPr marL="0" marR="0" lvl="8" indent="0" algn="r" rtl="0">
              <a:spcBef>
                <a:spcPts val="0"/>
              </a:spcBef>
              <a:buNone/>
              <a:defRPr sz="1050" b="0" i="0" u="none" strike="noStrike" cap="none">
                <a:solidFill>
                  <a:schemeClr val="lt1"/>
                </a:solidFill>
                <a:latin typeface="Cabin"/>
                <a:ea typeface="Cabin"/>
                <a:cs typeface="Cabin"/>
                <a:sym typeface="Cabin"/>
              </a:defRPr>
            </a:lvl9pPr>
          </a:lstStyle>
          <a:p>
            <a:fld id="{00000000-1234-1234-1234-123412341234}" type="slidenum">
              <a:rPr lang="en-US" smtClean="0"/>
              <a:pPr/>
              <a:t>‹#›</a:t>
            </a:fld>
            <a:endParaRPr lang="en-US" dirty="0"/>
          </a:p>
        </p:txBody>
      </p:sp>
    </p:spTree>
    <p:extLst>
      <p:ext uri="{BB962C8B-B14F-4D97-AF65-F5344CB8AC3E}">
        <p14:creationId xmlns:p14="http://schemas.microsoft.com/office/powerpoint/2010/main" val="131784607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Content Slide_5" preserve="1">
  <p:cSld name="Content Slide_5">
    <p:spTree>
      <p:nvGrpSpPr>
        <p:cNvPr id="1" name="Shape 61"/>
        <p:cNvGrpSpPr/>
        <p:nvPr/>
      </p:nvGrpSpPr>
      <p:grpSpPr>
        <a:xfrm>
          <a:off x="0" y="0"/>
          <a:ext cx="0" cy="0"/>
          <a:chOff x="0" y="0"/>
          <a:chExt cx="0" cy="0"/>
        </a:xfrm>
      </p:grpSpPr>
      <p:sp>
        <p:nvSpPr>
          <p:cNvPr id="62" name="Google Shape;62;p9"/>
          <p:cNvSpPr txBox="1">
            <a:spLocks noGrp="1"/>
          </p:cNvSpPr>
          <p:nvPr>
            <p:ph type="title"/>
          </p:nvPr>
        </p:nvSpPr>
        <p:spPr>
          <a:xfrm>
            <a:off x="6284258" y="160337"/>
            <a:ext cx="5410200" cy="1325563"/>
          </a:xfrm>
          <a:prstGeom prst="rect">
            <a:avLst/>
          </a:prstGeom>
          <a:noFill/>
          <a:ln>
            <a:noFill/>
          </a:ln>
        </p:spPr>
        <p:txBody>
          <a:bodyPr spcFirstLastPara="1" wrap="square" lIns="91425" tIns="91425" rIns="91425" bIns="91425" anchor="b" anchorCtr="0"/>
          <a:lstStyle>
            <a:lvl1pPr marR="0" lvl="0" algn="l" rtl="0">
              <a:lnSpc>
                <a:spcPct val="90000"/>
              </a:lnSpc>
              <a:spcBef>
                <a:spcPts val="0"/>
              </a:spcBef>
              <a:spcAft>
                <a:spcPts val="0"/>
              </a:spcAft>
              <a:buClr>
                <a:schemeClr val="accent1"/>
              </a:buClr>
              <a:buSzPts val="3200"/>
              <a:buFont typeface="Cabin"/>
              <a:buNone/>
              <a:defRPr sz="3200" b="0" i="0" u="none" strike="noStrike" cap="none">
                <a:solidFill>
                  <a:schemeClr val="accent1"/>
                </a:solidFill>
                <a:latin typeface="Gill Sans MT Regular"/>
                <a:ea typeface="Gill Sans MT Regular"/>
                <a:cs typeface="Gill Sans MT Regular"/>
                <a:sym typeface="Cabin"/>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dirty="0"/>
          </a:p>
        </p:txBody>
      </p:sp>
      <p:sp>
        <p:nvSpPr>
          <p:cNvPr id="63" name="Google Shape;63;p9"/>
          <p:cNvSpPr txBox="1">
            <a:spLocks noGrp="1"/>
          </p:cNvSpPr>
          <p:nvPr>
            <p:ph type="body" idx="1"/>
          </p:nvPr>
        </p:nvSpPr>
        <p:spPr>
          <a:xfrm>
            <a:off x="6284258" y="1825625"/>
            <a:ext cx="5105400" cy="4194175"/>
          </a:xfrm>
          <a:prstGeom prst="rect">
            <a:avLst/>
          </a:prstGeom>
          <a:noFill/>
          <a:ln>
            <a:noFill/>
          </a:ln>
        </p:spPr>
        <p:txBody>
          <a:bodyPr spcFirstLastPara="1" wrap="square" lIns="91425" tIns="91425" rIns="91425" bIns="91425" anchor="t" anchorCtr="0"/>
          <a:lstStyle>
            <a:lvl1pPr marL="274320" marR="0" lvl="0" indent="-274320" algn="l" rtl="0">
              <a:lnSpc>
                <a:spcPct val="100000"/>
              </a:lnSpc>
              <a:spcBef>
                <a:spcPts val="1000"/>
              </a:spcBef>
              <a:spcAft>
                <a:spcPts val="0"/>
              </a:spcAft>
              <a:buClr>
                <a:schemeClr val="accent2"/>
              </a:buClr>
              <a:buSzPts val="2000"/>
              <a:buFont typeface="Arial" panose="020B0604020202020204" pitchFamily="34" charset="0"/>
              <a:buChar char="•"/>
              <a:defRPr sz="2000" b="0" i="0" u="none" strike="noStrike" cap="none">
                <a:solidFill>
                  <a:schemeClr val="accent2"/>
                </a:solidFill>
                <a:latin typeface="Gill Sans MT Regular"/>
                <a:ea typeface="Gill Sans MT Regular"/>
                <a:cs typeface="Gill Sans MT Regular"/>
                <a:sym typeface="Cabin"/>
              </a:defRPr>
            </a:lvl1pPr>
            <a:lvl2pPr marL="914400" marR="0" lvl="1" indent="-355600" algn="l" rtl="0">
              <a:lnSpc>
                <a:spcPct val="100000"/>
              </a:lnSpc>
              <a:spcBef>
                <a:spcPts val="500"/>
              </a:spcBef>
              <a:spcAft>
                <a:spcPts val="0"/>
              </a:spcAft>
              <a:buClr>
                <a:schemeClr val="accent2"/>
              </a:buClr>
              <a:buSzPts val="2000"/>
              <a:buFont typeface="Arial"/>
              <a:buChar char="–"/>
              <a:defRPr sz="2000" b="0" i="0" u="none" strike="noStrike" cap="none">
                <a:solidFill>
                  <a:schemeClr val="accent2"/>
                </a:solidFill>
                <a:latin typeface="Cabin"/>
                <a:ea typeface="Cabin"/>
                <a:cs typeface="Cabin"/>
                <a:sym typeface="Cabin"/>
              </a:defRPr>
            </a:lvl2pPr>
            <a:lvl3pPr marL="1371600" marR="0" lvl="2" indent="-330200" algn="l" rtl="0">
              <a:lnSpc>
                <a:spcPct val="100000"/>
              </a:lnSpc>
              <a:spcBef>
                <a:spcPts val="500"/>
              </a:spcBef>
              <a:spcAft>
                <a:spcPts val="0"/>
              </a:spcAft>
              <a:buClr>
                <a:schemeClr val="accent2"/>
              </a:buClr>
              <a:buSzPts val="1600"/>
              <a:buFont typeface="Arial"/>
              <a:buChar char="+"/>
              <a:defRPr sz="1600" b="0" i="0" u="none" strike="noStrike" cap="none">
                <a:solidFill>
                  <a:schemeClr val="accent2"/>
                </a:solidFill>
                <a:latin typeface="Cabin"/>
                <a:ea typeface="Cabin"/>
                <a:cs typeface="Cabin"/>
                <a:sym typeface="Cabin"/>
              </a:defRPr>
            </a:lvl3pPr>
            <a:lvl4pPr marL="1828800" marR="0" lvl="3" indent="-330200" algn="l" rtl="0">
              <a:lnSpc>
                <a:spcPct val="100000"/>
              </a:lnSpc>
              <a:spcBef>
                <a:spcPts val="500"/>
              </a:spcBef>
              <a:spcAft>
                <a:spcPts val="0"/>
              </a:spcAft>
              <a:buClr>
                <a:schemeClr val="accent2"/>
              </a:buClr>
              <a:buSzPts val="1600"/>
              <a:buFont typeface="Arial"/>
              <a:buChar char="+"/>
              <a:defRPr sz="1600" b="0" i="0" u="none" strike="noStrike" cap="none">
                <a:solidFill>
                  <a:schemeClr val="accent2"/>
                </a:solidFill>
                <a:latin typeface="Cabin"/>
                <a:ea typeface="Cabin"/>
                <a:cs typeface="Cabin"/>
                <a:sym typeface="Cabin"/>
              </a:defRPr>
            </a:lvl4pPr>
            <a:lvl5pPr marL="2286000" marR="0" lvl="4" indent="-330200" algn="l" rtl="0">
              <a:lnSpc>
                <a:spcPct val="100000"/>
              </a:lnSpc>
              <a:spcBef>
                <a:spcPts val="500"/>
              </a:spcBef>
              <a:spcAft>
                <a:spcPts val="0"/>
              </a:spcAft>
              <a:buClr>
                <a:schemeClr val="accent2"/>
              </a:buClr>
              <a:buSzPts val="1600"/>
              <a:buFont typeface="Arial"/>
              <a:buChar char="+"/>
              <a:defRPr sz="1600" b="0" i="0" u="none" strike="noStrike" cap="none">
                <a:solidFill>
                  <a:schemeClr val="accent2"/>
                </a:solidFill>
                <a:latin typeface="Cabin"/>
                <a:ea typeface="Cabin"/>
                <a:cs typeface="Cabin"/>
                <a:sym typeface="Cabin"/>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bin"/>
                <a:ea typeface="Cabin"/>
                <a:cs typeface="Cabin"/>
                <a:sym typeface="Cabin"/>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bin"/>
                <a:ea typeface="Cabin"/>
                <a:cs typeface="Cabin"/>
                <a:sym typeface="Cabin"/>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bin"/>
                <a:ea typeface="Cabin"/>
                <a:cs typeface="Cabin"/>
                <a:sym typeface="Cabin"/>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bin"/>
                <a:ea typeface="Cabin"/>
                <a:cs typeface="Cabin"/>
                <a:sym typeface="Cabin"/>
              </a:defRPr>
            </a:lvl9pPr>
          </a:lstStyle>
          <a:p>
            <a:endParaRPr dirty="0"/>
          </a:p>
        </p:txBody>
      </p:sp>
      <p:sp>
        <p:nvSpPr>
          <p:cNvPr id="64" name="Google Shape;64;p9"/>
          <p:cNvSpPr>
            <a:spLocks noGrp="1"/>
          </p:cNvSpPr>
          <p:nvPr>
            <p:ph type="pic" idx="2"/>
          </p:nvPr>
        </p:nvSpPr>
        <p:spPr>
          <a:xfrm>
            <a:off x="0" y="0"/>
            <a:ext cx="6096000" cy="6858000"/>
          </a:xfrm>
          <a:prstGeom prst="rect">
            <a:avLst/>
          </a:prstGeom>
          <a:solidFill>
            <a:srgbClr val="D8D8D8"/>
          </a:solidFill>
          <a:ln>
            <a:noFill/>
          </a:ln>
        </p:spPr>
        <p:txBody>
          <a:bodyPr spcFirstLastPara="1" wrap="square" lIns="91425" tIns="91425" rIns="91425" bIns="91425" anchor="t" anchorCtr="0"/>
          <a:lstStyle>
            <a:lvl1pPr marR="0" lvl="0" algn="l" rtl="0">
              <a:lnSpc>
                <a:spcPct val="100000"/>
              </a:lnSpc>
              <a:spcBef>
                <a:spcPts val="1000"/>
              </a:spcBef>
              <a:spcAft>
                <a:spcPts val="0"/>
              </a:spcAft>
              <a:buClr>
                <a:schemeClr val="accent2"/>
              </a:buClr>
              <a:buSzPts val="1200"/>
              <a:buFont typeface="Arial"/>
              <a:buNone/>
              <a:defRPr sz="1200" b="0" i="0" u="none" strike="noStrike" cap="none">
                <a:solidFill>
                  <a:schemeClr val="accent2"/>
                </a:solidFill>
                <a:latin typeface="Gill Sans MT Regular"/>
                <a:ea typeface="Gill Sans MT Regular"/>
                <a:cs typeface="Gill Sans MT Regular"/>
                <a:sym typeface="Cabin"/>
              </a:defRPr>
            </a:lvl1pPr>
            <a:lvl2pPr marR="0" lvl="1" algn="l" rtl="0">
              <a:lnSpc>
                <a:spcPct val="100000"/>
              </a:lnSpc>
              <a:spcBef>
                <a:spcPts val="500"/>
              </a:spcBef>
              <a:spcAft>
                <a:spcPts val="0"/>
              </a:spcAft>
              <a:buClr>
                <a:schemeClr val="accent2"/>
              </a:buClr>
              <a:buSzPts val="2000"/>
              <a:buFont typeface="Arial"/>
              <a:buChar char="–"/>
              <a:defRPr sz="2000" b="0" i="0" u="none" strike="noStrike" cap="none">
                <a:solidFill>
                  <a:schemeClr val="accent2"/>
                </a:solidFill>
                <a:latin typeface="Cabin"/>
                <a:ea typeface="Cabin"/>
                <a:cs typeface="Cabin"/>
                <a:sym typeface="Cabin"/>
              </a:defRPr>
            </a:lvl2pPr>
            <a:lvl3pPr marR="0" lvl="2" algn="l" rtl="0">
              <a:lnSpc>
                <a:spcPct val="100000"/>
              </a:lnSpc>
              <a:spcBef>
                <a:spcPts val="500"/>
              </a:spcBef>
              <a:spcAft>
                <a:spcPts val="0"/>
              </a:spcAft>
              <a:buClr>
                <a:schemeClr val="accent2"/>
              </a:buClr>
              <a:buSzPts val="1600"/>
              <a:buFont typeface="Arial"/>
              <a:buChar char="+"/>
              <a:defRPr sz="1600" b="0" i="0" u="none" strike="noStrike" cap="none">
                <a:solidFill>
                  <a:schemeClr val="accent2"/>
                </a:solidFill>
                <a:latin typeface="Cabin"/>
                <a:ea typeface="Cabin"/>
                <a:cs typeface="Cabin"/>
                <a:sym typeface="Cabin"/>
              </a:defRPr>
            </a:lvl3pPr>
            <a:lvl4pPr marR="0" lvl="3" algn="l" rtl="0">
              <a:lnSpc>
                <a:spcPct val="100000"/>
              </a:lnSpc>
              <a:spcBef>
                <a:spcPts val="500"/>
              </a:spcBef>
              <a:spcAft>
                <a:spcPts val="0"/>
              </a:spcAft>
              <a:buClr>
                <a:schemeClr val="accent2"/>
              </a:buClr>
              <a:buSzPts val="1600"/>
              <a:buFont typeface="Arial"/>
              <a:buChar char="+"/>
              <a:defRPr sz="1600" b="0" i="0" u="none" strike="noStrike" cap="none">
                <a:solidFill>
                  <a:schemeClr val="accent2"/>
                </a:solidFill>
                <a:latin typeface="Cabin"/>
                <a:ea typeface="Cabin"/>
                <a:cs typeface="Cabin"/>
                <a:sym typeface="Cabin"/>
              </a:defRPr>
            </a:lvl4pPr>
            <a:lvl5pPr marR="0" lvl="4" algn="l" rtl="0">
              <a:lnSpc>
                <a:spcPct val="100000"/>
              </a:lnSpc>
              <a:spcBef>
                <a:spcPts val="500"/>
              </a:spcBef>
              <a:spcAft>
                <a:spcPts val="0"/>
              </a:spcAft>
              <a:buClr>
                <a:schemeClr val="accent2"/>
              </a:buClr>
              <a:buSzPts val="1600"/>
              <a:buFont typeface="Arial"/>
              <a:buChar char="+"/>
              <a:defRPr sz="1600" b="0" i="0" u="none" strike="noStrike" cap="none">
                <a:solidFill>
                  <a:schemeClr val="accent2"/>
                </a:solidFill>
                <a:latin typeface="Cabin"/>
                <a:ea typeface="Cabin"/>
                <a:cs typeface="Cabin"/>
                <a:sym typeface="Cabin"/>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bin"/>
                <a:ea typeface="Cabin"/>
                <a:cs typeface="Cabin"/>
                <a:sym typeface="Cabin"/>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bin"/>
                <a:ea typeface="Cabin"/>
                <a:cs typeface="Cabin"/>
                <a:sym typeface="Cabin"/>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bin"/>
                <a:ea typeface="Cabin"/>
                <a:cs typeface="Cabin"/>
                <a:sym typeface="Cabin"/>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bin"/>
                <a:ea typeface="Cabin"/>
                <a:cs typeface="Cabin"/>
                <a:sym typeface="Cabin"/>
              </a:defRPr>
            </a:lvl9pPr>
          </a:lstStyle>
          <a:p>
            <a:endParaRPr dirty="0"/>
          </a:p>
        </p:txBody>
      </p:sp>
      <p:sp>
        <p:nvSpPr>
          <p:cNvPr id="67" name="Google Shape;67;p9"/>
          <p:cNvSpPr txBox="1">
            <a:spLocks noGrp="1"/>
          </p:cNvSpPr>
          <p:nvPr>
            <p:ph type="sldNum" idx="12"/>
          </p:nvPr>
        </p:nvSpPr>
        <p:spPr>
          <a:xfrm>
            <a:off x="11416554" y="6388435"/>
            <a:ext cx="542364" cy="118644"/>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050" b="0" i="0" u="none" strike="noStrike" cap="none">
                <a:solidFill>
                  <a:schemeClr val="accent2"/>
                </a:solidFill>
                <a:latin typeface="Gill Sans MT Regular"/>
                <a:ea typeface="Gill Sans MT Regular"/>
                <a:cs typeface="Gill Sans MT Regular"/>
                <a:sym typeface="Cabin"/>
              </a:defRPr>
            </a:lvl1pPr>
            <a:lvl2pPr marL="0" marR="0" lvl="1" indent="0" algn="r" rtl="0">
              <a:spcBef>
                <a:spcPts val="0"/>
              </a:spcBef>
              <a:buNone/>
              <a:defRPr sz="1050" b="0" i="0" u="none" strike="noStrike" cap="none">
                <a:solidFill>
                  <a:schemeClr val="accent2"/>
                </a:solidFill>
                <a:latin typeface="Cabin"/>
                <a:ea typeface="Cabin"/>
                <a:cs typeface="Cabin"/>
                <a:sym typeface="Cabin"/>
              </a:defRPr>
            </a:lvl2pPr>
            <a:lvl3pPr marL="0" marR="0" lvl="2" indent="0" algn="r" rtl="0">
              <a:spcBef>
                <a:spcPts val="0"/>
              </a:spcBef>
              <a:buNone/>
              <a:defRPr sz="1050" b="0" i="0" u="none" strike="noStrike" cap="none">
                <a:solidFill>
                  <a:schemeClr val="accent2"/>
                </a:solidFill>
                <a:latin typeface="Cabin"/>
                <a:ea typeface="Cabin"/>
                <a:cs typeface="Cabin"/>
                <a:sym typeface="Cabin"/>
              </a:defRPr>
            </a:lvl3pPr>
            <a:lvl4pPr marL="0" marR="0" lvl="3" indent="0" algn="r" rtl="0">
              <a:spcBef>
                <a:spcPts val="0"/>
              </a:spcBef>
              <a:buNone/>
              <a:defRPr sz="1050" b="0" i="0" u="none" strike="noStrike" cap="none">
                <a:solidFill>
                  <a:schemeClr val="accent2"/>
                </a:solidFill>
                <a:latin typeface="Cabin"/>
                <a:ea typeface="Cabin"/>
                <a:cs typeface="Cabin"/>
                <a:sym typeface="Cabin"/>
              </a:defRPr>
            </a:lvl4pPr>
            <a:lvl5pPr marL="0" marR="0" lvl="4" indent="0" algn="r" rtl="0">
              <a:spcBef>
                <a:spcPts val="0"/>
              </a:spcBef>
              <a:buNone/>
              <a:defRPr sz="1050" b="0" i="0" u="none" strike="noStrike" cap="none">
                <a:solidFill>
                  <a:schemeClr val="accent2"/>
                </a:solidFill>
                <a:latin typeface="Cabin"/>
                <a:ea typeface="Cabin"/>
                <a:cs typeface="Cabin"/>
                <a:sym typeface="Cabin"/>
              </a:defRPr>
            </a:lvl5pPr>
            <a:lvl6pPr marL="0" marR="0" lvl="5" indent="0" algn="r" rtl="0">
              <a:spcBef>
                <a:spcPts val="0"/>
              </a:spcBef>
              <a:buNone/>
              <a:defRPr sz="1050" b="0" i="0" u="none" strike="noStrike" cap="none">
                <a:solidFill>
                  <a:schemeClr val="accent2"/>
                </a:solidFill>
                <a:latin typeface="Cabin"/>
                <a:ea typeface="Cabin"/>
                <a:cs typeface="Cabin"/>
                <a:sym typeface="Cabin"/>
              </a:defRPr>
            </a:lvl6pPr>
            <a:lvl7pPr marL="0" marR="0" lvl="6" indent="0" algn="r" rtl="0">
              <a:spcBef>
                <a:spcPts val="0"/>
              </a:spcBef>
              <a:buNone/>
              <a:defRPr sz="1050" b="0" i="0" u="none" strike="noStrike" cap="none">
                <a:solidFill>
                  <a:schemeClr val="accent2"/>
                </a:solidFill>
                <a:latin typeface="Cabin"/>
                <a:ea typeface="Cabin"/>
                <a:cs typeface="Cabin"/>
                <a:sym typeface="Cabin"/>
              </a:defRPr>
            </a:lvl7pPr>
            <a:lvl8pPr marL="0" marR="0" lvl="7" indent="0" algn="r" rtl="0">
              <a:spcBef>
                <a:spcPts val="0"/>
              </a:spcBef>
              <a:buNone/>
              <a:defRPr sz="1050" b="0" i="0" u="none" strike="noStrike" cap="none">
                <a:solidFill>
                  <a:schemeClr val="accent2"/>
                </a:solidFill>
                <a:latin typeface="Cabin"/>
                <a:ea typeface="Cabin"/>
                <a:cs typeface="Cabin"/>
                <a:sym typeface="Cabin"/>
              </a:defRPr>
            </a:lvl8pPr>
            <a:lvl9pPr marL="0" marR="0" lvl="8" indent="0" algn="r" rtl="0">
              <a:spcBef>
                <a:spcPts val="0"/>
              </a:spcBef>
              <a:buNone/>
              <a:defRPr sz="1050" b="0" i="0" u="none" strike="noStrike" cap="none">
                <a:solidFill>
                  <a:schemeClr val="accent2"/>
                </a:solidFill>
                <a:latin typeface="Cabin"/>
                <a:ea typeface="Cabin"/>
                <a:cs typeface="Cabin"/>
                <a:sym typeface="Cabin"/>
              </a:defRPr>
            </a:lvl9pPr>
          </a:lstStyle>
          <a:p>
            <a:fld id="{00000000-1234-1234-1234-123412341234}" type="slidenum">
              <a:rPr lang="en-US" smtClean="0"/>
              <a:pPr/>
              <a:t>‹#›</a:t>
            </a:fld>
            <a:endParaRPr lang="en-US" dirty="0"/>
          </a:p>
        </p:txBody>
      </p:sp>
    </p:spTree>
    <p:extLst>
      <p:ext uri="{BB962C8B-B14F-4D97-AF65-F5344CB8AC3E}">
        <p14:creationId xmlns:p14="http://schemas.microsoft.com/office/powerpoint/2010/main" val="401615613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Content Slide_6" preserve="1">
  <p:cSld name="Content Slide_6">
    <p:spTree>
      <p:nvGrpSpPr>
        <p:cNvPr id="1" name="Shape 68"/>
        <p:cNvGrpSpPr/>
        <p:nvPr/>
      </p:nvGrpSpPr>
      <p:grpSpPr>
        <a:xfrm>
          <a:off x="0" y="0"/>
          <a:ext cx="0" cy="0"/>
          <a:chOff x="0" y="0"/>
          <a:chExt cx="0" cy="0"/>
        </a:xfrm>
      </p:grpSpPr>
      <p:sp>
        <p:nvSpPr>
          <p:cNvPr id="69" name="Google Shape;69;p10"/>
          <p:cNvSpPr txBox="1">
            <a:spLocks noGrp="1"/>
          </p:cNvSpPr>
          <p:nvPr>
            <p:ph type="title"/>
          </p:nvPr>
        </p:nvSpPr>
        <p:spPr>
          <a:xfrm>
            <a:off x="854242" y="160421"/>
            <a:ext cx="10363200" cy="1325563"/>
          </a:xfrm>
          <a:prstGeom prst="rect">
            <a:avLst/>
          </a:prstGeom>
          <a:noFill/>
          <a:ln>
            <a:noFill/>
          </a:ln>
        </p:spPr>
        <p:txBody>
          <a:bodyPr spcFirstLastPara="1" wrap="square" lIns="91425" tIns="91425" rIns="91425" bIns="91425" anchor="b" anchorCtr="0"/>
          <a:lstStyle>
            <a:lvl1pPr marR="0" lvl="0" algn="l" rtl="0">
              <a:lnSpc>
                <a:spcPct val="90000"/>
              </a:lnSpc>
              <a:spcBef>
                <a:spcPts val="0"/>
              </a:spcBef>
              <a:spcAft>
                <a:spcPts val="0"/>
              </a:spcAft>
              <a:buClr>
                <a:schemeClr val="accent1"/>
              </a:buClr>
              <a:buSzPts val="3200"/>
              <a:buFont typeface="Cabin"/>
              <a:buNone/>
              <a:defRPr sz="3200" b="0" i="0" u="none" strike="noStrike" cap="none">
                <a:solidFill>
                  <a:schemeClr val="accent1"/>
                </a:solidFill>
                <a:latin typeface="Gill Sans MT Regular"/>
                <a:ea typeface="Gill Sans MT Regular"/>
                <a:cs typeface="Gill Sans MT Regular"/>
                <a:sym typeface="Cabin"/>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dirty="0"/>
          </a:p>
        </p:txBody>
      </p:sp>
      <p:sp>
        <p:nvSpPr>
          <p:cNvPr id="71" name="Google Shape;71;p10"/>
          <p:cNvSpPr txBox="1">
            <a:spLocks noGrp="1"/>
          </p:cNvSpPr>
          <p:nvPr>
            <p:ph type="sldNum" idx="12"/>
          </p:nvPr>
        </p:nvSpPr>
        <p:spPr>
          <a:xfrm>
            <a:off x="11416554" y="6388435"/>
            <a:ext cx="542364" cy="118644"/>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050" b="0" i="0" u="none" strike="noStrike" cap="none">
                <a:solidFill>
                  <a:schemeClr val="accent2"/>
                </a:solidFill>
                <a:latin typeface="Gill Sans MT Regular"/>
                <a:ea typeface="Gill Sans MT Regular"/>
                <a:cs typeface="Gill Sans MT Regular"/>
                <a:sym typeface="Cabin"/>
              </a:defRPr>
            </a:lvl1pPr>
            <a:lvl2pPr marL="0" marR="0" lvl="1" indent="0" algn="r" rtl="0">
              <a:spcBef>
                <a:spcPts val="0"/>
              </a:spcBef>
              <a:buNone/>
              <a:defRPr sz="1050" b="0" i="0" u="none" strike="noStrike" cap="none">
                <a:solidFill>
                  <a:schemeClr val="accent2"/>
                </a:solidFill>
                <a:latin typeface="Cabin"/>
                <a:ea typeface="Cabin"/>
                <a:cs typeface="Cabin"/>
                <a:sym typeface="Cabin"/>
              </a:defRPr>
            </a:lvl2pPr>
            <a:lvl3pPr marL="0" marR="0" lvl="2" indent="0" algn="r" rtl="0">
              <a:spcBef>
                <a:spcPts val="0"/>
              </a:spcBef>
              <a:buNone/>
              <a:defRPr sz="1050" b="0" i="0" u="none" strike="noStrike" cap="none">
                <a:solidFill>
                  <a:schemeClr val="accent2"/>
                </a:solidFill>
                <a:latin typeface="Cabin"/>
                <a:ea typeface="Cabin"/>
                <a:cs typeface="Cabin"/>
                <a:sym typeface="Cabin"/>
              </a:defRPr>
            </a:lvl3pPr>
            <a:lvl4pPr marL="0" marR="0" lvl="3" indent="0" algn="r" rtl="0">
              <a:spcBef>
                <a:spcPts val="0"/>
              </a:spcBef>
              <a:buNone/>
              <a:defRPr sz="1050" b="0" i="0" u="none" strike="noStrike" cap="none">
                <a:solidFill>
                  <a:schemeClr val="accent2"/>
                </a:solidFill>
                <a:latin typeface="Cabin"/>
                <a:ea typeface="Cabin"/>
                <a:cs typeface="Cabin"/>
                <a:sym typeface="Cabin"/>
              </a:defRPr>
            </a:lvl4pPr>
            <a:lvl5pPr marL="0" marR="0" lvl="4" indent="0" algn="r" rtl="0">
              <a:spcBef>
                <a:spcPts val="0"/>
              </a:spcBef>
              <a:buNone/>
              <a:defRPr sz="1050" b="0" i="0" u="none" strike="noStrike" cap="none">
                <a:solidFill>
                  <a:schemeClr val="accent2"/>
                </a:solidFill>
                <a:latin typeface="Cabin"/>
                <a:ea typeface="Cabin"/>
                <a:cs typeface="Cabin"/>
                <a:sym typeface="Cabin"/>
              </a:defRPr>
            </a:lvl5pPr>
            <a:lvl6pPr marL="0" marR="0" lvl="5" indent="0" algn="r" rtl="0">
              <a:spcBef>
                <a:spcPts val="0"/>
              </a:spcBef>
              <a:buNone/>
              <a:defRPr sz="1050" b="0" i="0" u="none" strike="noStrike" cap="none">
                <a:solidFill>
                  <a:schemeClr val="accent2"/>
                </a:solidFill>
                <a:latin typeface="Cabin"/>
                <a:ea typeface="Cabin"/>
                <a:cs typeface="Cabin"/>
                <a:sym typeface="Cabin"/>
              </a:defRPr>
            </a:lvl6pPr>
            <a:lvl7pPr marL="0" marR="0" lvl="6" indent="0" algn="r" rtl="0">
              <a:spcBef>
                <a:spcPts val="0"/>
              </a:spcBef>
              <a:buNone/>
              <a:defRPr sz="1050" b="0" i="0" u="none" strike="noStrike" cap="none">
                <a:solidFill>
                  <a:schemeClr val="accent2"/>
                </a:solidFill>
                <a:latin typeface="Cabin"/>
                <a:ea typeface="Cabin"/>
                <a:cs typeface="Cabin"/>
                <a:sym typeface="Cabin"/>
              </a:defRPr>
            </a:lvl7pPr>
            <a:lvl8pPr marL="0" marR="0" lvl="7" indent="0" algn="r" rtl="0">
              <a:spcBef>
                <a:spcPts val="0"/>
              </a:spcBef>
              <a:buNone/>
              <a:defRPr sz="1050" b="0" i="0" u="none" strike="noStrike" cap="none">
                <a:solidFill>
                  <a:schemeClr val="accent2"/>
                </a:solidFill>
                <a:latin typeface="Cabin"/>
                <a:ea typeface="Cabin"/>
                <a:cs typeface="Cabin"/>
                <a:sym typeface="Cabin"/>
              </a:defRPr>
            </a:lvl8pPr>
            <a:lvl9pPr marL="0" marR="0" lvl="8" indent="0" algn="r" rtl="0">
              <a:spcBef>
                <a:spcPts val="0"/>
              </a:spcBef>
              <a:buNone/>
              <a:defRPr sz="1050" b="0" i="0" u="none" strike="noStrike" cap="none">
                <a:solidFill>
                  <a:schemeClr val="accent2"/>
                </a:solidFill>
                <a:latin typeface="Cabin"/>
                <a:ea typeface="Cabin"/>
                <a:cs typeface="Cabin"/>
                <a:sym typeface="Cabin"/>
              </a:defRPr>
            </a:lvl9pPr>
          </a:lstStyle>
          <a:p>
            <a:fld id="{00000000-1234-1234-1234-123412341234}" type="slidenum">
              <a:rPr lang="en-US" smtClean="0"/>
              <a:pPr/>
              <a:t>‹#›</a:t>
            </a:fld>
            <a:endParaRPr lang="en-US" dirty="0"/>
          </a:p>
        </p:txBody>
      </p:sp>
    </p:spTree>
    <p:extLst>
      <p:ext uri="{BB962C8B-B14F-4D97-AF65-F5344CB8AC3E}">
        <p14:creationId xmlns:p14="http://schemas.microsoft.com/office/powerpoint/2010/main" val="67700764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Divider_2" preserve="1">
  <p:cSld name="Divider_2">
    <p:spTree>
      <p:nvGrpSpPr>
        <p:cNvPr id="1" name="Shape 72"/>
        <p:cNvGrpSpPr/>
        <p:nvPr/>
      </p:nvGrpSpPr>
      <p:grpSpPr>
        <a:xfrm>
          <a:off x="0" y="0"/>
          <a:ext cx="0" cy="0"/>
          <a:chOff x="0" y="0"/>
          <a:chExt cx="0" cy="0"/>
        </a:xfrm>
      </p:grpSpPr>
      <p:sp>
        <p:nvSpPr>
          <p:cNvPr id="73" name="Google Shape;73;p11"/>
          <p:cNvSpPr/>
          <p:nvPr/>
        </p:nvSpPr>
        <p:spPr>
          <a:xfrm>
            <a:off x="0" y="0"/>
            <a:ext cx="12192000" cy="6858000"/>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chemeClr val="lt1"/>
              </a:solidFill>
              <a:latin typeface="Gill Sans MT Regular"/>
              <a:ea typeface="Cabin"/>
              <a:cs typeface="Cabin"/>
              <a:sym typeface="Cabin"/>
            </a:endParaRPr>
          </a:p>
        </p:txBody>
      </p:sp>
      <p:sp>
        <p:nvSpPr>
          <p:cNvPr id="74" name="Google Shape;74;p11"/>
          <p:cNvSpPr txBox="1">
            <a:spLocks noGrp="1"/>
          </p:cNvSpPr>
          <p:nvPr>
            <p:ph type="title"/>
          </p:nvPr>
        </p:nvSpPr>
        <p:spPr>
          <a:xfrm>
            <a:off x="830179" y="1835185"/>
            <a:ext cx="10515600" cy="1325563"/>
          </a:xfrm>
          <a:prstGeom prst="rect">
            <a:avLst/>
          </a:prstGeom>
          <a:noFill/>
          <a:ln>
            <a:noFill/>
          </a:ln>
        </p:spPr>
        <p:txBody>
          <a:bodyPr spcFirstLastPara="1" wrap="square" lIns="91425" tIns="91425" rIns="91425" bIns="91425" anchor="b" anchorCtr="0"/>
          <a:lstStyle>
            <a:lvl1pPr marR="0" lvl="0" algn="l" rtl="0">
              <a:lnSpc>
                <a:spcPct val="90000"/>
              </a:lnSpc>
              <a:spcBef>
                <a:spcPts val="0"/>
              </a:spcBef>
              <a:spcAft>
                <a:spcPts val="0"/>
              </a:spcAft>
              <a:buClr>
                <a:schemeClr val="lt1"/>
              </a:buClr>
              <a:buSzPts val="4400"/>
              <a:buFont typeface="Cabin"/>
              <a:buNone/>
              <a:defRPr sz="4400" b="0" i="0" u="none" strike="noStrike" cap="none">
                <a:solidFill>
                  <a:schemeClr val="lt1"/>
                </a:solidFill>
                <a:latin typeface="Gill Sans MT Regular"/>
                <a:ea typeface="Gill Sans MT Regular"/>
                <a:cs typeface="Gill Sans MT Regular"/>
                <a:sym typeface="Cabin"/>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dirty="0"/>
          </a:p>
        </p:txBody>
      </p:sp>
      <p:sp>
        <p:nvSpPr>
          <p:cNvPr id="75" name="Google Shape;75;p11"/>
          <p:cNvSpPr txBox="1">
            <a:spLocks noGrp="1"/>
          </p:cNvSpPr>
          <p:nvPr>
            <p:ph type="body" idx="1"/>
          </p:nvPr>
        </p:nvSpPr>
        <p:spPr>
          <a:xfrm>
            <a:off x="830179" y="3345025"/>
            <a:ext cx="6186488" cy="1925638"/>
          </a:xfrm>
          <a:prstGeom prst="rect">
            <a:avLst/>
          </a:prstGeom>
          <a:noFill/>
          <a:ln>
            <a:noFill/>
          </a:ln>
        </p:spPr>
        <p:txBody>
          <a:bodyPr spcFirstLastPara="1" wrap="square" lIns="91425" tIns="91425" rIns="91425" bIns="91425" anchor="t" anchorCtr="0"/>
          <a:lstStyle>
            <a:lvl1pPr marL="274320" marR="0" lvl="0" indent="-274320" algn="l" rtl="0">
              <a:lnSpc>
                <a:spcPct val="100000"/>
              </a:lnSpc>
              <a:spcBef>
                <a:spcPts val="1000"/>
              </a:spcBef>
              <a:spcAft>
                <a:spcPts val="0"/>
              </a:spcAft>
              <a:buClr>
                <a:schemeClr val="lt1"/>
              </a:buClr>
              <a:buSzPts val="2000"/>
              <a:buFont typeface="Arial" panose="020B0604020202020204" pitchFamily="34" charset="0"/>
              <a:buChar char="•"/>
              <a:defRPr sz="2000" b="0" i="0" u="none" strike="noStrike" cap="none">
                <a:solidFill>
                  <a:schemeClr val="lt1"/>
                </a:solidFill>
                <a:latin typeface="Gill Sans MT Regular"/>
                <a:ea typeface="Gill Sans MT Regular"/>
                <a:cs typeface="Gill Sans MT Regular"/>
                <a:sym typeface="Cabin"/>
              </a:defRPr>
            </a:lvl1pPr>
            <a:lvl2pPr marL="914400" marR="0" lvl="1" indent="-355600" algn="l" rtl="0">
              <a:lnSpc>
                <a:spcPct val="100000"/>
              </a:lnSpc>
              <a:spcBef>
                <a:spcPts val="500"/>
              </a:spcBef>
              <a:spcAft>
                <a:spcPts val="0"/>
              </a:spcAft>
              <a:buClr>
                <a:schemeClr val="lt1"/>
              </a:buClr>
              <a:buSzPts val="2000"/>
              <a:buFont typeface="Arial"/>
              <a:buChar char="–"/>
              <a:defRPr sz="2000" b="0" i="0" u="none" strike="noStrike" cap="none">
                <a:solidFill>
                  <a:schemeClr val="lt1"/>
                </a:solidFill>
                <a:latin typeface="Cabin"/>
                <a:ea typeface="Cabin"/>
                <a:cs typeface="Cabin"/>
                <a:sym typeface="Cabin"/>
              </a:defRPr>
            </a:lvl2pPr>
            <a:lvl3pPr marL="1371600" marR="0" lvl="2" indent="-330200" algn="l" rtl="0">
              <a:lnSpc>
                <a:spcPct val="100000"/>
              </a:lnSpc>
              <a:spcBef>
                <a:spcPts val="500"/>
              </a:spcBef>
              <a:spcAft>
                <a:spcPts val="0"/>
              </a:spcAft>
              <a:buClr>
                <a:schemeClr val="lt1"/>
              </a:buClr>
              <a:buSzPts val="1600"/>
              <a:buFont typeface="Arial"/>
              <a:buChar char="+"/>
              <a:defRPr sz="1600" b="0" i="0" u="none" strike="noStrike" cap="none">
                <a:solidFill>
                  <a:schemeClr val="lt1"/>
                </a:solidFill>
                <a:latin typeface="Cabin"/>
                <a:ea typeface="Cabin"/>
                <a:cs typeface="Cabin"/>
                <a:sym typeface="Cabin"/>
              </a:defRPr>
            </a:lvl3pPr>
            <a:lvl4pPr marL="1828800" marR="0" lvl="3" indent="-330200" algn="l" rtl="0">
              <a:lnSpc>
                <a:spcPct val="100000"/>
              </a:lnSpc>
              <a:spcBef>
                <a:spcPts val="500"/>
              </a:spcBef>
              <a:spcAft>
                <a:spcPts val="0"/>
              </a:spcAft>
              <a:buClr>
                <a:schemeClr val="lt1"/>
              </a:buClr>
              <a:buSzPts val="1600"/>
              <a:buFont typeface="Arial"/>
              <a:buChar char="+"/>
              <a:defRPr sz="1600" b="0" i="0" u="none" strike="noStrike" cap="none">
                <a:solidFill>
                  <a:schemeClr val="lt1"/>
                </a:solidFill>
                <a:latin typeface="Cabin"/>
                <a:ea typeface="Cabin"/>
                <a:cs typeface="Cabin"/>
                <a:sym typeface="Cabin"/>
              </a:defRPr>
            </a:lvl4pPr>
            <a:lvl5pPr marL="2286000" marR="0" lvl="4" indent="-330200" algn="l" rtl="0">
              <a:lnSpc>
                <a:spcPct val="100000"/>
              </a:lnSpc>
              <a:spcBef>
                <a:spcPts val="500"/>
              </a:spcBef>
              <a:spcAft>
                <a:spcPts val="0"/>
              </a:spcAft>
              <a:buClr>
                <a:schemeClr val="lt1"/>
              </a:buClr>
              <a:buSzPts val="1600"/>
              <a:buFont typeface="Arial"/>
              <a:buChar char="+"/>
              <a:defRPr sz="1600" b="0" i="0" u="none" strike="noStrike" cap="none">
                <a:solidFill>
                  <a:schemeClr val="lt1"/>
                </a:solidFill>
                <a:latin typeface="Cabin"/>
                <a:ea typeface="Cabin"/>
                <a:cs typeface="Cabin"/>
                <a:sym typeface="Cabin"/>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bin"/>
                <a:ea typeface="Cabin"/>
                <a:cs typeface="Cabin"/>
                <a:sym typeface="Cabin"/>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bin"/>
                <a:ea typeface="Cabin"/>
                <a:cs typeface="Cabin"/>
                <a:sym typeface="Cabin"/>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bin"/>
                <a:ea typeface="Cabin"/>
                <a:cs typeface="Cabin"/>
                <a:sym typeface="Cabin"/>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bin"/>
                <a:ea typeface="Cabin"/>
                <a:cs typeface="Cabin"/>
                <a:sym typeface="Cabin"/>
              </a:defRPr>
            </a:lvl9pPr>
          </a:lstStyle>
          <a:p>
            <a:endParaRPr dirty="0"/>
          </a:p>
        </p:txBody>
      </p:sp>
      <p:sp>
        <p:nvSpPr>
          <p:cNvPr id="77" name="Google Shape;77;p11"/>
          <p:cNvSpPr/>
          <p:nvPr/>
        </p:nvSpPr>
        <p:spPr>
          <a:xfrm>
            <a:off x="228600" y="224589"/>
            <a:ext cx="11734800" cy="6408822"/>
          </a:xfrm>
          <a:prstGeom prst="rect">
            <a:avLst/>
          </a:prstGeom>
          <a:noFill/>
          <a:ln w="3175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chemeClr val="lt1"/>
              </a:solidFill>
              <a:latin typeface="Gill Sans MT Regular"/>
              <a:ea typeface="Cabin"/>
              <a:cs typeface="Cabin"/>
              <a:sym typeface="Cabin"/>
            </a:endParaRPr>
          </a:p>
        </p:txBody>
      </p:sp>
      <p:sp>
        <p:nvSpPr>
          <p:cNvPr id="79" name="Google Shape;79;p11"/>
          <p:cNvSpPr txBox="1">
            <a:spLocks noGrp="1"/>
          </p:cNvSpPr>
          <p:nvPr>
            <p:ph type="sldNum" idx="12"/>
          </p:nvPr>
        </p:nvSpPr>
        <p:spPr>
          <a:xfrm>
            <a:off x="11416554" y="6388435"/>
            <a:ext cx="542364" cy="118644"/>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050" b="0" i="0" u="none" strike="noStrike" cap="none">
                <a:solidFill>
                  <a:schemeClr val="lt1"/>
                </a:solidFill>
                <a:latin typeface="Gill Sans MT Regular"/>
                <a:ea typeface="Gill Sans MT Regular"/>
                <a:cs typeface="Gill Sans MT Regular"/>
                <a:sym typeface="Cabin"/>
              </a:defRPr>
            </a:lvl1pPr>
            <a:lvl2pPr marL="0" marR="0" lvl="1" indent="0" algn="r" rtl="0">
              <a:spcBef>
                <a:spcPts val="0"/>
              </a:spcBef>
              <a:buNone/>
              <a:defRPr sz="1050" b="0" i="0" u="none" strike="noStrike" cap="none">
                <a:solidFill>
                  <a:schemeClr val="lt1"/>
                </a:solidFill>
                <a:latin typeface="Cabin"/>
                <a:ea typeface="Cabin"/>
                <a:cs typeface="Cabin"/>
                <a:sym typeface="Cabin"/>
              </a:defRPr>
            </a:lvl2pPr>
            <a:lvl3pPr marL="0" marR="0" lvl="2" indent="0" algn="r" rtl="0">
              <a:spcBef>
                <a:spcPts val="0"/>
              </a:spcBef>
              <a:buNone/>
              <a:defRPr sz="1050" b="0" i="0" u="none" strike="noStrike" cap="none">
                <a:solidFill>
                  <a:schemeClr val="lt1"/>
                </a:solidFill>
                <a:latin typeface="Cabin"/>
                <a:ea typeface="Cabin"/>
                <a:cs typeface="Cabin"/>
                <a:sym typeface="Cabin"/>
              </a:defRPr>
            </a:lvl3pPr>
            <a:lvl4pPr marL="0" marR="0" lvl="3" indent="0" algn="r" rtl="0">
              <a:spcBef>
                <a:spcPts val="0"/>
              </a:spcBef>
              <a:buNone/>
              <a:defRPr sz="1050" b="0" i="0" u="none" strike="noStrike" cap="none">
                <a:solidFill>
                  <a:schemeClr val="lt1"/>
                </a:solidFill>
                <a:latin typeface="Cabin"/>
                <a:ea typeface="Cabin"/>
                <a:cs typeface="Cabin"/>
                <a:sym typeface="Cabin"/>
              </a:defRPr>
            </a:lvl4pPr>
            <a:lvl5pPr marL="0" marR="0" lvl="4" indent="0" algn="r" rtl="0">
              <a:spcBef>
                <a:spcPts val="0"/>
              </a:spcBef>
              <a:buNone/>
              <a:defRPr sz="1050" b="0" i="0" u="none" strike="noStrike" cap="none">
                <a:solidFill>
                  <a:schemeClr val="lt1"/>
                </a:solidFill>
                <a:latin typeface="Cabin"/>
                <a:ea typeface="Cabin"/>
                <a:cs typeface="Cabin"/>
                <a:sym typeface="Cabin"/>
              </a:defRPr>
            </a:lvl5pPr>
            <a:lvl6pPr marL="0" marR="0" lvl="5" indent="0" algn="r" rtl="0">
              <a:spcBef>
                <a:spcPts val="0"/>
              </a:spcBef>
              <a:buNone/>
              <a:defRPr sz="1050" b="0" i="0" u="none" strike="noStrike" cap="none">
                <a:solidFill>
                  <a:schemeClr val="lt1"/>
                </a:solidFill>
                <a:latin typeface="Cabin"/>
                <a:ea typeface="Cabin"/>
                <a:cs typeface="Cabin"/>
                <a:sym typeface="Cabin"/>
              </a:defRPr>
            </a:lvl6pPr>
            <a:lvl7pPr marL="0" marR="0" lvl="6" indent="0" algn="r" rtl="0">
              <a:spcBef>
                <a:spcPts val="0"/>
              </a:spcBef>
              <a:buNone/>
              <a:defRPr sz="1050" b="0" i="0" u="none" strike="noStrike" cap="none">
                <a:solidFill>
                  <a:schemeClr val="lt1"/>
                </a:solidFill>
                <a:latin typeface="Cabin"/>
                <a:ea typeface="Cabin"/>
                <a:cs typeface="Cabin"/>
                <a:sym typeface="Cabin"/>
              </a:defRPr>
            </a:lvl7pPr>
            <a:lvl8pPr marL="0" marR="0" lvl="7" indent="0" algn="r" rtl="0">
              <a:spcBef>
                <a:spcPts val="0"/>
              </a:spcBef>
              <a:buNone/>
              <a:defRPr sz="1050" b="0" i="0" u="none" strike="noStrike" cap="none">
                <a:solidFill>
                  <a:schemeClr val="lt1"/>
                </a:solidFill>
                <a:latin typeface="Cabin"/>
                <a:ea typeface="Cabin"/>
                <a:cs typeface="Cabin"/>
                <a:sym typeface="Cabin"/>
              </a:defRPr>
            </a:lvl8pPr>
            <a:lvl9pPr marL="0" marR="0" lvl="8" indent="0" algn="r" rtl="0">
              <a:spcBef>
                <a:spcPts val="0"/>
              </a:spcBef>
              <a:buNone/>
              <a:defRPr sz="1050" b="0" i="0" u="none" strike="noStrike" cap="none">
                <a:solidFill>
                  <a:schemeClr val="lt1"/>
                </a:solidFill>
                <a:latin typeface="Cabin"/>
                <a:ea typeface="Cabin"/>
                <a:cs typeface="Cabin"/>
                <a:sym typeface="Cabin"/>
              </a:defRPr>
            </a:lvl9pPr>
          </a:lstStyle>
          <a:p>
            <a:fld id="{00000000-1234-1234-1234-123412341234}" type="slidenum">
              <a:rPr lang="en-US" smtClean="0"/>
              <a:pPr/>
              <a:t>‹#›</a:t>
            </a:fld>
            <a:endParaRPr lang="en-US" dirty="0"/>
          </a:p>
        </p:txBody>
      </p:sp>
    </p:spTree>
    <p:extLst>
      <p:ext uri="{BB962C8B-B14F-4D97-AF65-F5344CB8AC3E}">
        <p14:creationId xmlns:p14="http://schemas.microsoft.com/office/powerpoint/2010/main" val="247227035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Slide_1">
  <p:cSld name="Title Slide_1">
    <p:spTree>
      <p:nvGrpSpPr>
        <p:cNvPr id="1" name="Shape 137"/>
        <p:cNvGrpSpPr/>
        <p:nvPr/>
      </p:nvGrpSpPr>
      <p:grpSpPr>
        <a:xfrm>
          <a:off x="0" y="0"/>
          <a:ext cx="0" cy="0"/>
          <a:chOff x="0" y="0"/>
          <a:chExt cx="0" cy="0"/>
        </a:xfrm>
      </p:grpSpPr>
      <p:pic>
        <p:nvPicPr>
          <p:cNvPr id="2" name="Picture 1">
            <a:extLst>
              <a:ext uri="{FF2B5EF4-FFF2-40B4-BE49-F238E27FC236}">
                <a16:creationId xmlns:a16="http://schemas.microsoft.com/office/drawing/2014/main" id="{68034916-DDD9-49F8-8A56-DE52162F72BA}"/>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2215559" y="865410"/>
            <a:ext cx="7760881" cy="5127180"/>
          </a:xfrm>
          <a:prstGeom prst="rect">
            <a:avLst/>
          </a:prstGeom>
        </p:spPr>
      </p:pic>
      <p:sp>
        <p:nvSpPr>
          <p:cNvPr id="138" name="Google Shape;138;p21"/>
          <p:cNvSpPr>
            <a:spLocks noGrp="1"/>
          </p:cNvSpPr>
          <p:nvPr>
            <p:ph type="pic" idx="2"/>
          </p:nvPr>
        </p:nvSpPr>
        <p:spPr>
          <a:xfrm>
            <a:off x="0" y="0"/>
            <a:ext cx="12192000" cy="6858000"/>
          </a:xfrm>
          <a:prstGeom prst="rect">
            <a:avLst/>
          </a:prstGeom>
          <a:solidFill>
            <a:srgbClr val="D8D8D8"/>
          </a:solidFill>
          <a:ln>
            <a:noFill/>
          </a:ln>
        </p:spPr>
        <p:txBody>
          <a:bodyPr spcFirstLastPara="1" wrap="square" lIns="91425" tIns="91425" rIns="91425" bIns="91425" anchor="t" anchorCtr="0"/>
          <a:lstStyle>
            <a:lvl1pPr marR="0" lvl="0" algn="l" rtl="0">
              <a:lnSpc>
                <a:spcPct val="100000"/>
              </a:lnSpc>
              <a:spcBef>
                <a:spcPts val="1000"/>
              </a:spcBef>
              <a:spcAft>
                <a:spcPts val="0"/>
              </a:spcAft>
              <a:buClr>
                <a:schemeClr val="accent2"/>
              </a:buClr>
              <a:buSzPts val="2000"/>
              <a:buFont typeface="Arial"/>
              <a:buNone/>
              <a:defRPr sz="2000" b="0" i="0" u="none" strike="noStrike" cap="none">
                <a:solidFill>
                  <a:schemeClr val="accent2"/>
                </a:solidFill>
                <a:latin typeface="Gill Sans MT Regular"/>
                <a:ea typeface="Gill Sans MT Regular"/>
                <a:cs typeface="Gill Sans MT Regular"/>
                <a:sym typeface="Cabin"/>
              </a:defRPr>
            </a:lvl1pPr>
            <a:lvl2pPr marR="0" lvl="1" algn="l" rtl="0">
              <a:lnSpc>
                <a:spcPct val="100000"/>
              </a:lnSpc>
              <a:spcBef>
                <a:spcPts val="500"/>
              </a:spcBef>
              <a:spcAft>
                <a:spcPts val="0"/>
              </a:spcAft>
              <a:buClr>
                <a:schemeClr val="accent2"/>
              </a:buClr>
              <a:buSzPts val="2000"/>
              <a:buFont typeface="Arial"/>
              <a:buChar char="–"/>
              <a:defRPr sz="2000" b="0" i="0" u="none" strike="noStrike" cap="none">
                <a:solidFill>
                  <a:schemeClr val="accent2"/>
                </a:solidFill>
                <a:latin typeface="Cabin"/>
                <a:ea typeface="Cabin"/>
                <a:cs typeface="Cabin"/>
                <a:sym typeface="Cabin"/>
              </a:defRPr>
            </a:lvl2pPr>
            <a:lvl3pPr marR="0" lvl="2" algn="l" rtl="0">
              <a:lnSpc>
                <a:spcPct val="100000"/>
              </a:lnSpc>
              <a:spcBef>
                <a:spcPts val="500"/>
              </a:spcBef>
              <a:spcAft>
                <a:spcPts val="0"/>
              </a:spcAft>
              <a:buClr>
                <a:schemeClr val="accent2"/>
              </a:buClr>
              <a:buSzPts val="1600"/>
              <a:buFont typeface="Arial"/>
              <a:buChar char="+"/>
              <a:defRPr sz="1600" b="0" i="0" u="none" strike="noStrike" cap="none">
                <a:solidFill>
                  <a:schemeClr val="accent2"/>
                </a:solidFill>
                <a:latin typeface="Cabin"/>
                <a:ea typeface="Cabin"/>
                <a:cs typeface="Cabin"/>
                <a:sym typeface="Cabin"/>
              </a:defRPr>
            </a:lvl3pPr>
            <a:lvl4pPr marR="0" lvl="3" algn="l" rtl="0">
              <a:lnSpc>
                <a:spcPct val="100000"/>
              </a:lnSpc>
              <a:spcBef>
                <a:spcPts val="500"/>
              </a:spcBef>
              <a:spcAft>
                <a:spcPts val="0"/>
              </a:spcAft>
              <a:buClr>
                <a:schemeClr val="accent2"/>
              </a:buClr>
              <a:buSzPts val="1600"/>
              <a:buFont typeface="Arial"/>
              <a:buChar char="+"/>
              <a:defRPr sz="1600" b="0" i="0" u="none" strike="noStrike" cap="none">
                <a:solidFill>
                  <a:schemeClr val="accent2"/>
                </a:solidFill>
                <a:latin typeface="Cabin"/>
                <a:ea typeface="Cabin"/>
                <a:cs typeface="Cabin"/>
                <a:sym typeface="Cabin"/>
              </a:defRPr>
            </a:lvl4pPr>
            <a:lvl5pPr marR="0" lvl="4" algn="l" rtl="0">
              <a:lnSpc>
                <a:spcPct val="100000"/>
              </a:lnSpc>
              <a:spcBef>
                <a:spcPts val="500"/>
              </a:spcBef>
              <a:spcAft>
                <a:spcPts val="0"/>
              </a:spcAft>
              <a:buClr>
                <a:schemeClr val="accent2"/>
              </a:buClr>
              <a:buSzPts val="1600"/>
              <a:buFont typeface="Arial"/>
              <a:buChar char="+"/>
              <a:defRPr sz="1600" b="0" i="0" u="none" strike="noStrike" cap="none">
                <a:solidFill>
                  <a:schemeClr val="accent2"/>
                </a:solidFill>
                <a:latin typeface="Cabin"/>
                <a:ea typeface="Cabin"/>
                <a:cs typeface="Cabin"/>
                <a:sym typeface="Cabin"/>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bin"/>
                <a:ea typeface="Cabin"/>
                <a:cs typeface="Cabin"/>
                <a:sym typeface="Cabin"/>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bin"/>
                <a:ea typeface="Cabin"/>
                <a:cs typeface="Cabin"/>
                <a:sym typeface="Cabin"/>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bin"/>
                <a:ea typeface="Cabin"/>
                <a:cs typeface="Cabin"/>
                <a:sym typeface="Cabin"/>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bin"/>
                <a:ea typeface="Cabin"/>
                <a:cs typeface="Cabin"/>
                <a:sym typeface="Cabin"/>
              </a:defRPr>
            </a:lvl9pPr>
          </a:lstStyle>
          <a:p>
            <a:r>
              <a:rPr lang="en-US"/>
              <a:t>Click icon to add picture</a:t>
            </a:r>
            <a:endParaRPr dirty="0"/>
          </a:p>
        </p:txBody>
      </p:sp>
      <p:sp>
        <p:nvSpPr>
          <p:cNvPr id="139" name="Google Shape;139;p21"/>
          <p:cNvSpPr txBox="1">
            <a:spLocks noGrp="1"/>
          </p:cNvSpPr>
          <p:nvPr>
            <p:ph type="ctrTitle"/>
          </p:nvPr>
        </p:nvSpPr>
        <p:spPr>
          <a:xfrm>
            <a:off x="838200" y="1828800"/>
            <a:ext cx="10611852" cy="1811513"/>
          </a:xfrm>
          <a:prstGeom prst="rect">
            <a:avLst/>
          </a:prstGeom>
          <a:noFill/>
          <a:ln>
            <a:noFill/>
          </a:ln>
        </p:spPr>
        <p:txBody>
          <a:bodyPr spcFirstLastPara="1" wrap="square" lIns="91425" tIns="91425" rIns="91425" bIns="91425" anchor="b" anchorCtr="0"/>
          <a:lstStyle>
            <a:lvl1pPr marR="0" lvl="0" algn="l" rtl="0">
              <a:lnSpc>
                <a:spcPct val="70000"/>
              </a:lnSpc>
              <a:spcBef>
                <a:spcPts val="0"/>
              </a:spcBef>
              <a:spcAft>
                <a:spcPts val="0"/>
              </a:spcAft>
              <a:buClr>
                <a:schemeClr val="lt1"/>
              </a:buClr>
              <a:buSzPts val="6000"/>
              <a:buFont typeface="Cabin"/>
              <a:buNone/>
              <a:defRPr sz="6000" b="0" i="0" u="none" strike="noStrike" cap="none">
                <a:solidFill>
                  <a:schemeClr val="lt1"/>
                </a:solidFill>
                <a:latin typeface="Gill Sans MT Regular"/>
                <a:ea typeface="Gill Sans MT Regular"/>
                <a:cs typeface="Gill Sans MT Regular"/>
                <a:sym typeface="Cabin"/>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r>
              <a:rPr lang="en-US" dirty="0"/>
              <a:t>Click to edit Master title style</a:t>
            </a:r>
            <a:endParaRPr dirty="0"/>
          </a:p>
        </p:txBody>
      </p:sp>
      <p:sp>
        <p:nvSpPr>
          <p:cNvPr id="140" name="Google Shape;140;p21"/>
          <p:cNvSpPr txBox="1">
            <a:spLocks noGrp="1"/>
          </p:cNvSpPr>
          <p:nvPr>
            <p:ph type="subTitle" idx="1"/>
          </p:nvPr>
        </p:nvSpPr>
        <p:spPr>
          <a:xfrm>
            <a:off x="838200" y="3657234"/>
            <a:ext cx="9049752" cy="475976"/>
          </a:xfrm>
          <a:prstGeom prst="rect">
            <a:avLst/>
          </a:prstGeom>
          <a:noFill/>
          <a:ln>
            <a:noFill/>
          </a:ln>
        </p:spPr>
        <p:txBody>
          <a:bodyPr spcFirstLastPara="1" wrap="square" lIns="91425" tIns="91425" rIns="91425" bIns="91425" anchor="t" anchorCtr="0"/>
          <a:lstStyle>
            <a:lvl1pPr marR="0" lvl="0" algn="l" rtl="0">
              <a:lnSpc>
                <a:spcPct val="100000"/>
              </a:lnSpc>
              <a:spcBef>
                <a:spcPts val="1000"/>
              </a:spcBef>
              <a:spcAft>
                <a:spcPts val="0"/>
              </a:spcAft>
              <a:buClr>
                <a:schemeClr val="lt1"/>
              </a:buClr>
              <a:buSzPts val="2400"/>
              <a:buFont typeface="Arial"/>
              <a:buNone/>
              <a:defRPr sz="2400" b="0" i="0" u="none" strike="noStrike" cap="none">
                <a:solidFill>
                  <a:schemeClr val="lt1"/>
                </a:solidFill>
                <a:latin typeface="Gill Sans MT Regular"/>
                <a:ea typeface="Gill Sans MT Regular"/>
                <a:cs typeface="Gill Sans MT Regular"/>
                <a:sym typeface="Cabin"/>
              </a:defRPr>
            </a:lvl1pPr>
            <a:lvl2pPr marR="0" lvl="1" algn="ctr" rtl="0">
              <a:lnSpc>
                <a:spcPct val="100000"/>
              </a:lnSpc>
              <a:spcBef>
                <a:spcPts val="500"/>
              </a:spcBef>
              <a:spcAft>
                <a:spcPts val="0"/>
              </a:spcAft>
              <a:buClr>
                <a:schemeClr val="accent2"/>
              </a:buClr>
              <a:buSzPts val="2000"/>
              <a:buFont typeface="Arial"/>
              <a:buNone/>
              <a:defRPr sz="2000" b="0" i="0" u="none" strike="noStrike" cap="none">
                <a:solidFill>
                  <a:schemeClr val="accent2"/>
                </a:solidFill>
                <a:latin typeface="Cabin"/>
                <a:ea typeface="Cabin"/>
                <a:cs typeface="Cabin"/>
                <a:sym typeface="Cabin"/>
              </a:defRPr>
            </a:lvl2pPr>
            <a:lvl3pPr marR="0" lvl="2" algn="ctr" rtl="0">
              <a:lnSpc>
                <a:spcPct val="100000"/>
              </a:lnSpc>
              <a:spcBef>
                <a:spcPts val="500"/>
              </a:spcBef>
              <a:spcAft>
                <a:spcPts val="0"/>
              </a:spcAft>
              <a:buClr>
                <a:schemeClr val="accent2"/>
              </a:buClr>
              <a:buSzPts val="1800"/>
              <a:buFont typeface="Arial"/>
              <a:buNone/>
              <a:defRPr sz="1800" b="0" i="0" u="none" strike="noStrike" cap="none">
                <a:solidFill>
                  <a:schemeClr val="accent2"/>
                </a:solidFill>
                <a:latin typeface="Cabin"/>
                <a:ea typeface="Cabin"/>
                <a:cs typeface="Cabin"/>
                <a:sym typeface="Cabin"/>
              </a:defRPr>
            </a:lvl3pPr>
            <a:lvl4pPr marR="0" lvl="3" algn="ctr" rtl="0">
              <a:lnSpc>
                <a:spcPct val="100000"/>
              </a:lnSpc>
              <a:spcBef>
                <a:spcPts val="500"/>
              </a:spcBef>
              <a:spcAft>
                <a:spcPts val="0"/>
              </a:spcAft>
              <a:buClr>
                <a:schemeClr val="accent2"/>
              </a:buClr>
              <a:buSzPts val="1600"/>
              <a:buFont typeface="Arial"/>
              <a:buNone/>
              <a:defRPr sz="1600" b="0" i="0" u="none" strike="noStrike" cap="none">
                <a:solidFill>
                  <a:schemeClr val="accent2"/>
                </a:solidFill>
                <a:latin typeface="Cabin"/>
                <a:ea typeface="Cabin"/>
                <a:cs typeface="Cabin"/>
                <a:sym typeface="Cabin"/>
              </a:defRPr>
            </a:lvl4pPr>
            <a:lvl5pPr marR="0" lvl="4" algn="ctr" rtl="0">
              <a:lnSpc>
                <a:spcPct val="100000"/>
              </a:lnSpc>
              <a:spcBef>
                <a:spcPts val="500"/>
              </a:spcBef>
              <a:spcAft>
                <a:spcPts val="0"/>
              </a:spcAft>
              <a:buClr>
                <a:schemeClr val="accent2"/>
              </a:buClr>
              <a:buSzPts val="1600"/>
              <a:buFont typeface="Arial"/>
              <a:buNone/>
              <a:defRPr sz="1600" b="0" i="0" u="none" strike="noStrike" cap="none">
                <a:solidFill>
                  <a:schemeClr val="accent2"/>
                </a:solidFill>
                <a:latin typeface="Cabin"/>
                <a:ea typeface="Cabin"/>
                <a:cs typeface="Cabin"/>
                <a:sym typeface="Cabin"/>
              </a:defRPr>
            </a:lvl5pPr>
            <a:lvl6pPr marR="0" lvl="5"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bin"/>
                <a:ea typeface="Cabin"/>
                <a:cs typeface="Cabin"/>
                <a:sym typeface="Cabin"/>
              </a:defRPr>
            </a:lvl6pPr>
            <a:lvl7pPr marR="0" lvl="6"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bin"/>
                <a:ea typeface="Cabin"/>
                <a:cs typeface="Cabin"/>
                <a:sym typeface="Cabin"/>
              </a:defRPr>
            </a:lvl7pPr>
            <a:lvl8pPr marR="0" lvl="7"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bin"/>
                <a:ea typeface="Cabin"/>
                <a:cs typeface="Cabin"/>
                <a:sym typeface="Cabin"/>
              </a:defRPr>
            </a:lvl8pPr>
            <a:lvl9pPr marR="0" lvl="8"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bin"/>
                <a:ea typeface="Cabin"/>
                <a:cs typeface="Cabin"/>
                <a:sym typeface="Cabin"/>
              </a:defRPr>
            </a:lvl9pPr>
          </a:lstStyle>
          <a:p>
            <a:r>
              <a:rPr lang="en-US"/>
              <a:t>Click to edit Master subtitle style</a:t>
            </a:r>
            <a:endParaRPr dirty="0"/>
          </a:p>
        </p:txBody>
      </p:sp>
      <p:sp>
        <p:nvSpPr>
          <p:cNvPr id="141" name="Google Shape;141;p21"/>
          <p:cNvSpPr txBox="1">
            <a:spLocks noGrp="1"/>
          </p:cNvSpPr>
          <p:nvPr>
            <p:ph type="dt" idx="10"/>
          </p:nvPr>
        </p:nvSpPr>
        <p:spPr>
          <a:xfrm>
            <a:off x="838200" y="5654675"/>
            <a:ext cx="2687052" cy="365125"/>
          </a:xfrm>
          <a:prstGeom prst="rect">
            <a:avLst/>
          </a:prstGeom>
          <a:noFill/>
          <a:ln>
            <a:noFill/>
          </a:ln>
        </p:spPr>
        <p:txBody>
          <a:bodyPr spcFirstLastPara="1" wrap="square" lIns="91425" tIns="91425" rIns="91425" bIns="91425" anchor="ctr" anchorCtr="0"/>
          <a:lstStyle>
            <a:lvl1pPr marR="0" lvl="0" algn="l" rtl="0">
              <a:spcBef>
                <a:spcPts val="0"/>
              </a:spcBef>
              <a:spcAft>
                <a:spcPts val="0"/>
              </a:spcAft>
              <a:buSzPts val="1400"/>
              <a:buNone/>
              <a:defRPr sz="1400" b="0" i="0" u="none" strike="noStrike" cap="none">
                <a:solidFill>
                  <a:schemeClr val="lt1"/>
                </a:solidFill>
                <a:latin typeface="Gill Sans MT Regular"/>
                <a:ea typeface="Gill Sans MT Regular"/>
                <a:cs typeface="Gill Sans MT Regular"/>
                <a:sym typeface="Cabin"/>
              </a:defRPr>
            </a:lvl1pPr>
            <a:lvl2pPr marR="0" lvl="1" algn="l" rtl="0">
              <a:spcBef>
                <a:spcPts val="0"/>
              </a:spcBef>
              <a:spcAft>
                <a:spcPts val="0"/>
              </a:spcAft>
              <a:buSzPts val="1400"/>
              <a:buNone/>
              <a:defRPr sz="1800" b="0" i="0" u="none" strike="noStrike" cap="none">
                <a:solidFill>
                  <a:schemeClr val="dk1"/>
                </a:solidFill>
                <a:latin typeface="Cabin"/>
                <a:ea typeface="Cabin"/>
                <a:cs typeface="Cabin"/>
                <a:sym typeface="Cabin"/>
              </a:defRPr>
            </a:lvl2pPr>
            <a:lvl3pPr marR="0" lvl="2" algn="l" rtl="0">
              <a:spcBef>
                <a:spcPts val="0"/>
              </a:spcBef>
              <a:spcAft>
                <a:spcPts val="0"/>
              </a:spcAft>
              <a:buSzPts val="1400"/>
              <a:buNone/>
              <a:defRPr sz="1800" b="0" i="0" u="none" strike="noStrike" cap="none">
                <a:solidFill>
                  <a:schemeClr val="dk1"/>
                </a:solidFill>
                <a:latin typeface="Cabin"/>
                <a:ea typeface="Cabin"/>
                <a:cs typeface="Cabin"/>
                <a:sym typeface="Cabin"/>
              </a:defRPr>
            </a:lvl3pPr>
            <a:lvl4pPr marR="0" lvl="3" algn="l" rtl="0">
              <a:spcBef>
                <a:spcPts val="0"/>
              </a:spcBef>
              <a:spcAft>
                <a:spcPts val="0"/>
              </a:spcAft>
              <a:buSzPts val="1400"/>
              <a:buNone/>
              <a:defRPr sz="1800" b="0" i="0" u="none" strike="noStrike" cap="none">
                <a:solidFill>
                  <a:schemeClr val="dk1"/>
                </a:solidFill>
                <a:latin typeface="Cabin"/>
                <a:ea typeface="Cabin"/>
                <a:cs typeface="Cabin"/>
                <a:sym typeface="Cabin"/>
              </a:defRPr>
            </a:lvl4pPr>
            <a:lvl5pPr marR="0" lvl="4" algn="l" rtl="0">
              <a:spcBef>
                <a:spcPts val="0"/>
              </a:spcBef>
              <a:spcAft>
                <a:spcPts val="0"/>
              </a:spcAft>
              <a:buSzPts val="1400"/>
              <a:buNone/>
              <a:defRPr sz="1800" b="0" i="0" u="none" strike="noStrike" cap="none">
                <a:solidFill>
                  <a:schemeClr val="dk1"/>
                </a:solidFill>
                <a:latin typeface="Cabin"/>
                <a:ea typeface="Cabin"/>
                <a:cs typeface="Cabin"/>
                <a:sym typeface="Cabin"/>
              </a:defRPr>
            </a:lvl5pPr>
            <a:lvl6pPr marR="0" lvl="5" algn="l" rtl="0">
              <a:spcBef>
                <a:spcPts val="0"/>
              </a:spcBef>
              <a:spcAft>
                <a:spcPts val="0"/>
              </a:spcAft>
              <a:buSzPts val="1400"/>
              <a:buNone/>
              <a:defRPr sz="1800" b="0" i="0" u="none" strike="noStrike" cap="none">
                <a:solidFill>
                  <a:schemeClr val="dk1"/>
                </a:solidFill>
                <a:latin typeface="Cabin"/>
                <a:ea typeface="Cabin"/>
                <a:cs typeface="Cabin"/>
                <a:sym typeface="Cabin"/>
              </a:defRPr>
            </a:lvl6pPr>
            <a:lvl7pPr marR="0" lvl="6" algn="l" rtl="0">
              <a:spcBef>
                <a:spcPts val="0"/>
              </a:spcBef>
              <a:spcAft>
                <a:spcPts val="0"/>
              </a:spcAft>
              <a:buSzPts val="1400"/>
              <a:buNone/>
              <a:defRPr sz="1800" b="0" i="0" u="none" strike="noStrike" cap="none">
                <a:solidFill>
                  <a:schemeClr val="dk1"/>
                </a:solidFill>
                <a:latin typeface="Cabin"/>
                <a:ea typeface="Cabin"/>
                <a:cs typeface="Cabin"/>
                <a:sym typeface="Cabin"/>
              </a:defRPr>
            </a:lvl7pPr>
            <a:lvl8pPr marR="0" lvl="7" algn="l" rtl="0">
              <a:spcBef>
                <a:spcPts val="0"/>
              </a:spcBef>
              <a:spcAft>
                <a:spcPts val="0"/>
              </a:spcAft>
              <a:buSzPts val="1400"/>
              <a:buNone/>
              <a:defRPr sz="1800" b="0" i="0" u="none" strike="noStrike" cap="none">
                <a:solidFill>
                  <a:schemeClr val="dk1"/>
                </a:solidFill>
                <a:latin typeface="Cabin"/>
                <a:ea typeface="Cabin"/>
                <a:cs typeface="Cabin"/>
                <a:sym typeface="Cabin"/>
              </a:defRPr>
            </a:lvl8pPr>
            <a:lvl9pPr marR="0" lvl="8" algn="l" rtl="0">
              <a:spcBef>
                <a:spcPts val="0"/>
              </a:spcBef>
              <a:spcAft>
                <a:spcPts val="0"/>
              </a:spcAft>
              <a:buSzPts val="1400"/>
              <a:buNone/>
              <a:defRPr sz="1800" b="0" i="0" u="none" strike="noStrike" cap="none">
                <a:solidFill>
                  <a:schemeClr val="dk1"/>
                </a:solidFill>
                <a:latin typeface="Cabin"/>
                <a:ea typeface="Cabin"/>
                <a:cs typeface="Cabin"/>
                <a:sym typeface="Cabin"/>
              </a:defRPr>
            </a:lvl9pPr>
          </a:lstStyle>
          <a:p>
            <a:endParaRPr lang="en-US" dirty="0"/>
          </a:p>
        </p:txBody>
      </p:sp>
      <p:pic>
        <p:nvPicPr>
          <p:cNvPr id="7" name="Picture 6">
            <a:extLst>
              <a:ext uri="{FF2B5EF4-FFF2-40B4-BE49-F238E27FC236}">
                <a16:creationId xmlns:a16="http://schemas.microsoft.com/office/drawing/2014/main" id="{3FE119B7-BA31-A14A-A9AF-5DF93C5704EC}"/>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560421" y="571554"/>
            <a:ext cx="3242609" cy="549694"/>
          </a:xfrm>
          <a:prstGeom prst="rect">
            <a:avLst/>
          </a:prstGeom>
        </p:spPr>
      </p:pic>
    </p:spTree>
    <p:extLst>
      <p:ext uri="{BB962C8B-B14F-4D97-AF65-F5344CB8AC3E}">
        <p14:creationId xmlns:p14="http://schemas.microsoft.com/office/powerpoint/2010/main" val="421132316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Divider_1">
  <p:cSld name="Divider_1">
    <p:spTree>
      <p:nvGrpSpPr>
        <p:cNvPr id="1" name="Shape 143"/>
        <p:cNvGrpSpPr/>
        <p:nvPr/>
      </p:nvGrpSpPr>
      <p:grpSpPr>
        <a:xfrm>
          <a:off x="0" y="0"/>
          <a:ext cx="0" cy="0"/>
          <a:chOff x="0" y="0"/>
          <a:chExt cx="0" cy="0"/>
        </a:xfrm>
      </p:grpSpPr>
      <p:sp>
        <p:nvSpPr>
          <p:cNvPr id="144" name="Google Shape;144;p22"/>
          <p:cNvSpPr>
            <a:spLocks noGrp="1"/>
          </p:cNvSpPr>
          <p:nvPr>
            <p:ph type="pic" idx="2"/>
          </p:nvPr>
        </p:nvSpPr>
        <p:spPr>
          <a:xfrm>
            <a:off x="0" y="0"/>
            <a:ext cx="12192000" cy="6858000"/>
          </a:xfrm>
          <a:prstGeom prst="rect">
            <a:avLst/>
          </a:prstGeom>
          <a:solidFill>
            <a:srgbClr val="D8D8D8"/>
          </a:solidFill>
          <a:ln>
            <a:noFill/>
          </a:ln>
        </p:spPr>
        <p:txBody>
          <a:bodyPr spcFirstLastPara="1" wrap="square" lIns="91425" tIns="91425" rIns="91425" bIns="91425" anchor="t" anchorCtr="0"/>
          <a:lstStyle>
            <a:lvl1pPr marR="0" lvl="0" algn="l" rtl="0">
              <a:lnSpc>
                <a:spcPct val="100000"/>
              </a:lnSpc>
              <a:spcBef>
                <a:spcPts val="1000"/>
              </a:spcBef>
              <a:spcAft>
                <a:spcPts val="0"/>
              </a:spcAft>
              <a:buClr>
                <a:schemeClr val="accent2"/>
              </a:buClr>
              <a:buSzPts val="2000"/>
              <a:buFont typeface="Arial"/>
              <a:buNone/>
              <a:defRPr sz="2000" b="0" i="0" u="none" strike="noStrike" cap="none">
                <a:solidFill>
                  <a:schemeClr val="accent2"/>
                </a:solidFill>
                <a:latin typeface="Gill Sans MT Regular"/>
                <a:ea typeface="Gill Sans MT Regular"/>
                <a:cs typeface="Gill Sans MT Regular"/>
                <a:sym typeface="Cabin"/>
              </a:defRPr>
            </a:lvl1pPr>
            <a:lvl2pPr marR="0" lvl="1" algn="l" rtl="0">
              <a:lnSpc>
                <a:spcPct val="100000"/>
              </a:lnSpc>
              <a:spcBef>
                <a:spcPts val="500"/>
              </a:spcBef>
              <a:spcAft>
                <a:spcPts val="0"/>
              </a:spcAft>
              <a:buClr>
                <a:schemeClr val="accent2"/>
              </a:buClr>
              <a:buSzPts val="2000"/>
              <a:buFont typeface="Arial"/>
              <a:buChar char="–"/>
              <a:defRPr sz="2000" b="0" i="0" u="none" strike="noStrike" cap="none">
                <a:solidFill>
                  <a:schemeClr val="accent2"/>
                </a:solidFill>
                <a:latin typeface="Cabin"/>
                <a:ea typeface="Cabin"/>
                <a:cs typeface="Cabin"/>
                <a:sym typeface="Cabin"/>
              </a:defRPr>
            </a:lvl2pPr>
            <a:lvl3pPr marR="0" lvl="2" algn="l" rtl="0">
              <a:lnSpc>
                <a:spcPct val="100000"/>
              </a:lnSpc>
              <a:spcBef>
                <a:spcPts val="500"/>
              </a:spcBef>
              <a:spcAft>
                <a:spcPts val="0"/>
              </a:spcAft>
              <a:buClr>
                <a:schemeClr val="accent2"/>
              </a:buClr>
              <a:buSzPts val="1600"/>
              <a:buFont typeface="Arial"/>
              <a:buChar char="+"/>
              <a:defRPr sz="1600" b="0" i="0" u="none" strike="noStrike" cap="none">
                <a:solidFill>
                  <a:schemeClr val="accent2"/>
                </a:solidFill>
                <a:latin typeface="Cabin"/>
                <a:ea typeface="Cabin"/>
                <a:cs typeface="Cabin"/>
                <a:sym typeface="Cabin"/>
              </a:defRPr>
            </a:lvl3pPr>
            <a:lvl4pPr marR="0" lvl="3" algn="l" rtl="0">
              <a:lnSpc>
                <a:spcPct val="100000"/>
              </a:lnSpc>
              <a:spcBef>
                <a:spcPts val="500"/>
              </a:spcBef>
              <a:spcAft>
                <a:spcPts val="0"/>
              </a:spcAft>
              <a:buClr>
                <a:schemeClr val="accent2"/>
              </a:buClr>
              <a:buSzPts val="1600"/>
              <a:buFont typeface="Arial"/>
              <a:buChar char="+"/>
              <a:defRPr sz="1600" b="0" i="0" u="none" strike="noStrike" cap="none">
                <a:solidFill>
                  <a:schemeClr val="accent2"/>
                </a:solidFill>
                <a:latin typeface="Cabin"/>
                <a:ea typeface="Cabin"/>
                <a:cs typeface="Cabin"/>
                <a:sym typeface="Cabin"/>
              </a:defRPr>
            </a:lvl4pPr>
            <a:lvl5pPr marR="0" lvl="4" algn="l" rtl="0">
              <a:lnSpc>
                <a:spcPct val="100000"/>
              </a:lnSpc>
              <a:spcBef>
                <a:spcPts val="500"/>
              </a:spcBef>
              <a:spcAft>
                <a:spcPts val="0"/>
              </a:spcAft>
              <a:buClr>
                <a:schemeClr val="accent2"/>
              </a:buClr>
              <a:buSzPts val="1600"/>
              <a:buFont typeface="Arial"/>
              <a:buChar char="+"/>
              <a:defRPr sz="1600" b="0" i="0" u="none" strike="noStrike" cap="none">
                <a:solidFill>
                  <a:schemeClr val="accent2"/>
                </a:solidFill>
                <a:latin typeface="Cabin"/>
                <a:ea typeface="Cabin"/>
                <a:cs typeface="Cabin"/>
                <a:sym typeface="Cabin"/>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bin"/>
                <a:ea typeface="Cabin"/>
                <a:cs typeface="Cabin"/>
                <a:sym typeface="Cabin"/>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bin"/>
                <a:ea typeface="Cabin"/>
                <a:cs typeface="Cabin"/>
                <a:sym typeface="Cabin"/>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bin"/>
                <a:ea typeface="Cabin"/>
                <a:cs typeface="Cabin"/>
                <a:sym typeface="Cabin"/>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bin"/>
                <a:ea typeface="Cabin"/>
                <a:cs typeface="Cabin"/>
                <a:sym typeface="Cabin"/>
              </a:defRPr>
            </a:lvl9pPr>
          </a:lstStyle>
          <a:p>
            <a:r>
              <a:rPr lang="en-US"/>
              <a:t>Click icon to add picture</a:t>
            </a:r>
            <a:endParaRPr dirty="0"/>
          </a:p>
        </p:txBody>
      </p:sp>
      <p:sp>
        <p:nvSpPr>
          <p:cNvPr id="145" name="Google Shape;145;p22"/>
          <p:cNvSpPr txBox="1">
            <a:spLocks noGrp="1"/>
          </p:cNvSpPr>
          <p:nvPr>
            <p:ph type="title"/>
          </p:nvPr>
        </p:nvSpPr>
        <p:spPr>
          <a:xfrm>
            <a:off x="838200" y="1828800"/>
            <a:ext cx="10515600" cy="1325563"/>
          </a:xfrm>
          <a:prstGeom prst="rect">
            <a:avLst/>
          </a:prstGeom>
          <a:noFill/>
          <a:ln>
            <a:noFill/>
          </a:ln>
          <a:effectLst>
            <a:outerShdw blurRad="584200" dist="76200" dir="2700000" algn="tl" rotWithShape="0">
              <a:srgbClr val="000000">
                <a:alpha val="20000"/>
              </a:srgbClr>
            </a:outerShdw>
          </a:effectLst>
        </p:spPr>
        <p:txBody>
          <a:bodyPr spcFirstLastPara="1" wrap="square" lIns="91425" tIns="91425" rIns="91425" bIns="91425" anchor="b" anchorCtr="0"/>
          <a:lstStyle>
            <a:lvl1pPr marR="0" lvl="0" algn="l" rtl="0">
              <a:lnSpc>
                <a:spcPct val="90000"/>
              </a:lnSpc>
              <a:spcBef>
                <a:spcPts val="0"/>
              </a:spcBef>
              <a:spcAft>
                <a:spcPts val="0"/>
              </a:spcAft>
              <a:buClr>
                <a:schemeClr val="lt1"/>
              </a:buClr>
              <a:buSzPts val="4400"/>
              <a:buFont typeface="Cabin"/>
              <a:buNone/>
              <a:defRPr sz="4400" b="0" i="0" u="none" strike="noStrike" cap="none">
                <a:solidFill>
                  <a:schemeClr val="lt1"/>
                </a:solidFill>
                <a:latin typeface="Gill Sans MT Regular"/>
                <a:ea typeface="Gill Sans MT Regular"/>
                <a:cs typeface="Gill Sans MT Regular"/>
                <a:sym typeface="Cabin"/>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r>
              <a:rPr lang="en-US"/>
              <a:t>Click to edit Master title style</a:t>
            </a:r>
            <a:endParaRPr dirty="0"/>
          </a:p>
        </p:txBody>
      </p:sp>
      <p:sp>
        <p:nvSpPr>
          <p:cNvPr id="146" name="Google Shape;146;p22"/>
          <p:cNvSpPr txBox="1">
            <a:spLocks noGrp="1"/>
          </p:cNvSpPr>
          <p:nvPr>
            <p:ph type="body" idx="1"/>
          </p:nvPr>
        </p:nvSpPr>
        <p:spPr>
          <a:xfrm>
            <a:off x="838200" y="3345025"/>
            <a:ext cx="6186488" cy="1925638"/>
          </a:xfrm>
          <a:prstGeom prst="rect">
            <a:avLst/>
          </a:prstGeom>
          <a:noFill/>
          <a:ln>
            <a:noFill/>
          </a:ln>
        </p:spPr>
        <p:txBody>
          <a:bodyPr spcFirstLastPara="1" wrap="square" lIns="91425" tIns="91425" rIns="91425" bIns="91425" anchor="t" anchorCtr="0"/>
          <a:lstStyle>
            <a:lvl1pPr marL="274320" marR="0" lvl="0" indent="-274320" algn="l" rtl="0">
              <a:lnSpc>
                <a:spcPct val="100000"/>
              </a:lnSpc>
              <a:spcBef>
                <a:spcPts val="1000"/>
              </a:spcBef>
              <a:spcAft>
                <a:spcPts val="0"/>
              </a:spcAft>
              <a:buClr>
                <a:schemeClr val="lt1"/>
              </a:buClr>
              <a:buSzPts val="2000"/>
              <a:buFont typeface="Arial" panose="020B0604020202020204" pitchFamily="34" charset="0"/>
              <a:buChar char="•"/>
              <a:defRPr sz="2000" b="0" i="0" u="none" strike="noStrike" cap="none">
                <a:solidFill>
                  <a:schemeClr val="lt1"/>
                </a:solidFill>
                <a:latin typeface="Gill Sans MT Regular"/>
                <a:ea typeface="Gill Sans MT Regular"/>
                <a:cs typeface="Gill Sans MT Regular"/>
                <a:sym typeface="Cabin"/>
              </a:defRPr>
            </a:lvl1pPr>
            <a:lvl2pPr marL="914400" marR="0" lvl="1" indent="-355600" algn="l" rtl="0">
              <a:lnSpc>
                <a:spcPct val="100000"/>
              </a:lnSpc>
              <a:spcBef>
                <a:spcPts val="500"/>
              </a:spcBef>
              <a:spcAft>
                <a:spcPts val="0"/>
              </a:spcAft>
              <a:buClr>
                <a:schemeClr val="lt1"/>
              </a:buClr>
              <a:buSzPts val="2000"/>
              <a:buFont typeface="Arial"/>
              <a:buChar char="–"/>
              <a:defRPr sz="2000" b="0" i="0" u="none" strike="noStrike" cap="none">
                <a:solidFill>
                  <a:schemeClr val="lt1"/>
                </a:solidFill>
                <a:latin typeface="Cabin"/>
                <a:ea typeface="Cabin"/>
                <a:cs typeface="Cabin"/>
                <a:sym typeface="Cabin"/>
              </a:defRPr>
            </a:lvl2pPr>
            <a:lvl3pPr marL="1371600" marR="0" lvl="2" indent="-330200" algn="l" rtl="0">
              <a:lnSpc>
                <a:spcPct val="100000"/>
              </a:lnSpc>
              <a:spcBef>
                <a:spcPts val="500"/>
              </a:spcBef>
              <a:spcAft>
                <a:spcPts val="0"/>
              </a:spcAft>
              <a:buClr>
                <a:schemeClr val="lt1"/>
              </a:buClr>
              <a:buSzPts val="1600"/>
              <a:buFont typeface="Arial"/>
              <a:buChar char="+"/>
              <a:defRPr sz="1600" b="0" i="0" u="none" strike="noStrike" cap="none">
                <a:solidFill>
                  <a:schemeClr val="lt1"/>
                </a:solidFill>
                <a:latin typeface="Cabin"/>
                <a:ea typeface="Cabin"/>
                <a:cs typeface="Cabin"/>
                <a:sym typeface="Cabin"/>
              </a:defRPr>
            </a:lvl3pPr>
            <a:lvl4pPr marL="1828800" marR="0" lvl="3" indent="-330200" algn="l" rtl="0">
              <a:lnSpc>
                <a:spcPct val="100000"/>
              </a:lnSpc>
              <a:spcBef>
                <a:spcPts val="500"/>
              </a:spcBef>
              <a:spcAft>
                <a:spcPts val="0"/>
              </a:spcAft>
              <a:buClr>
                <a:schemeClr val="lt1"/>
              </a:buClr>
              <a:buSzPts val="1600"/>
              <a:buFont typeface="Arial"/>
              <a:buChar char="+"/>
              <a:defRPr sz="1600" b="0" i="0" u="none" strike="noStrike" cap="none">
                <a:solidFill>
                  <a:schemeClr val="lt1"/>
                </a:solidFill>
                <a:latin typeface="Cabin"/>
                <a:ea typeface="Cabin"/>
                <a:cs typeface="Cabin"/>
                <a:sym typeface="Cabin"/>
              </a:defRPr>
            </a:lvl4pPr>
            <a:lvl5pPr marL="2286000" marR="0" lvl="4" indent="-330200" algn="l" rtl="0">
              <a:lnSpc>
                <a:spcPct val="100000"/>
              </a:lnSpc>
              <a:spcBef>
                <a:spcPts val="500"/>
              </a:spcBef>
              <a:spcAft>
                <a:spcPts val="0"/>
              </a:spcAft>
              <a:buClr>
                <a:schemeClr val="lt1"/>
              </a:buClr>
              <a:buSzPts val="1600"/>
              <a:buFont typeface="Arial"/>
              <a:buChar char="+"/>
              <a:defRPr sz="1600" b="0" i="0" u="none" strike="noStrike" cap="none">
                <a:solidFill>
                  <a:schemeClr val="lt1"/>
                </a:solidFill>
                <a:latin typeface="Cabin"/>
                <a:ea typeface="Cabin"/>
                <a:cs typeface="Cabin"/>
                <a:sym typeface="Cabin"/>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bin"/>
                <a:ea typeface="Cabin"/>
                <a:cs typeface="Cabin"/>
                <a:sym typeface="Cabin"/>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bin"/>
                <a:ea typeface="Cabin"/>
                <a:cs typeface="Cabin"/>
                <a:sym typeface="Cabin"/>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bin"/>
                <a:ea typeface="Cabin"/>
                <a:cs typeface="Cabin"/>
                <a:sym typeface="Cabin"/>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bin"/>
                <a:ea typeface="Cabin"/>
                <a:cs typeface="Cabin"/>
                <a:sym typeface="Cabin"/>
              </a:defRPr>
            </a:lvl9pPr>
          </a:lstStyle>
          <a:p>
            <a:pPr lvl="0"/>
            <a:r>
              <a:rPr lang="en-US"/>
              <a:t>Click to edit Master text styles</a:t>
            </a:r>
          </a:p>
        </p:txBody>
      </p:sp>
      <p:sp>
        <p:nvSpPr>
          <p:cNvPr id="147" name="Google Shape;147;p22"/>
          <p:cNvSpPr/>
          <p:nvPr/>
        </p:nvSpPr>
        <p:spPr>
          <a:xfrm>
            <a:off x="228600" y="224589"/>
            <a:ext cx="11734800" cy="6408822"/>
          </a:xfrm>
          <a:prstGeom prst="rect">
            <a:avLst/>
          </a:prstGeom>
          <a:noFill/>
          <a:ln w="3175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chemeClr val="lt1"/>
              </a:solidFill>
              <a:latin typeface="Gill Sans MT Regular"/>
              <a:ea typeface="Cabin"/>
              <a:cs typeface="Cabin"/>
              <a:sym typeface="Cabin"/>
            </a:endParaRPr>
          </a:p>
        </p:txBody>
      </p:sp>
      <p:sp>
        <p:nvSpPr>
          <p:cNvPr id="150" name="Google Shape;150;p22"/>
          <p:cNvSpPr txBox="1">
            <a:spLocks noGrp="1"/>
          </p:cNvSpPr>
          <p:nvPr>
            <p:ph type="sldNum" idx="12"/>
          </p:nvPr>
        </p:nvSpPr>
        <p:spPr>
          <a:xfrm>
            <a:off x="11416554" y="6388435"/>
            <a:ext cx="542364" cy="118644"/>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050" b="0" i="0" u="none" strike="noStrike" cap="none">
                <a:solidFill>
                  <a:schemeClr val="lt1"/>
                </a:solidFill>
                <a:latin typeface="Gill Sans MT Regular"/>
                <a:ea typeface="Gill Sans MT Regular"/>
                <a:cs typeface="Gill Sans MT Regular"/>
                <a:sym typeface="Cabin"/>
              </a:defRPr>
            </a:lvl1pPr>
            <a:lvl2pPr marL="0" marR="0" lvl="1" indent="0" algn="r" rtl="0">
              <a:spcBef>
                <a:spcPts val="0"/>
              </a:spcBef>
              <a:buNone/>
              <a:defRPr sz="1050" b="0" i="0" u="none" strike="noStrike" cap="none">
                <a:solidFill>
                  <a:schemeClr val="lt1"/>
                </a:solidFill>
                <a:latin typeface="Cabin"/>
                <a:ea typeface="Cabin"/>
                <a:cs typeface="Cabin"/>
                <a:sym typeface="Cabin"/>
              </a:defRPr>
            </a:lvl2pPr>
            <a:lvl3pPr marL="0" marR="0" lvl="2" indent="0" algn="r" rtl="0">
              <a:spcBef>
                <a:spcPts val="0"/>
              </a:spcBef>
              <a:buNone/>
              <a:defRPr sz="1050" b="0" i="0" u="none" strike="noStrike" cap="none">
                <a:solidFill>
                  <a:schemeClr val="lt1"/>
                </a:solidFill>
                <a:latin typeface="Cabin"/>
                <a:ea typeface="Cabin"/>
                <a:cs typeface="Cabin"/>
                <a:sym typeface="Cabin"/>
              </a:defRPr>
            </a:lvl3pPr>
            <a:lvl4pPr marL="0" marR="0" lvl="3" indent="0" algn="r" rtl="0">
              <a:spcBef>
                <a:spcPts val="0"/>
              </a:spcBef>
              <a:buNone/>
              <a:defRPr sz="1050" b="0" i="0" u="none" strike="noStrike" cap="none">
                <a:solidFill>
                  <a:schemeClr val="lt1"/>
                </a:solidFill>
                <a:latin typeface="Cabin"/>
                <a:ea typeface="Cabin"/>
                <a:cs typeface="Cabin"/>
                <a:sym typeface="Cabin"/>
              </a:defRPr>
            </a:lvl4pPr>
            <a:lvl5pPr marL="0" marR="0" lvl="4" indent="0" algn="r" rtl="0">
              <a:spcBef>
                <a:spcPts val="0"/>
              </a:spcBef>
              <a:buNone/>
              <a:defRPr sz="1050" b="0" i="0" u="none" strike="noStrike" cap="none">
                <a:solidFill>
                  <a:schemeClr val="lt1"/>
                </a:solidFill>
                <a:latin typeface="Cabin"/>
                <a:ea typeface="Cabin"/>
                <a:cs typeface="Cabin"/>
                <a:sym typeface="Cabin"/>
              </a:defRPr>
            </a:lvl5pPr>
            <a:lvl6pPr marL="0" marR="0" lvl="5" indent="0" algn="r" rtl="0">
              <a:spcBef>
                <a:spcPts val="0"/>
              </a:spcBef>
              <a:buNone/>
              <a:defRPr sz="1050" b="0" i="0" u="none" strike="noStrike" cap="none">
                <a:solidFill>
                  <a:schemeClr val="lt1"/>
                </a:solidFill>
                <a:latin typeface="Cabin"/>
                <a:ea typeface="Cabin"/>
                <a:cs typeface="Cabin"/>
                <a:sym typeface="Cabin"/>
              </a:defRPr>
            </a:lvl6pPr>
            <a:lvl7pPr marL="0" marR="0" lvl="6" indent="0" algn="r" rtl="0">
              <a:spcBef>
                <a:spcPts val="0"/>
              </a:spcBef>
              <a:buNone/>
              <a:defRPr sz="1050" b="0" i="0" u="none" strike="noStrike" cap="none">
                <a:solidFill>
                  <a:schemeClr val="lt1"/>
                </a:solidFill>
                <a:latin typeface="Cabin"/>
                <a:ea typeface="Cabin"/>
                <a:cs typeface="Cabin"/>
                <a:sym typeface="Cabin"/>
              </a:defRPr>
            </a:lvl7pPr>
            <a:lvl8pPr marL="0" marR="0" lvl="7" indent="0" algn="r" rtl="0">
              <a:spcBef>
                <a:spcPts val="0"/>
              </a:spcBef>
              <a:buNone/>
              <a:defRPr sz="1050" b="0" i="0" u="none" strike="noStrike" cap="none">
                <a:solidFill>
                  <a:schemeClr val="lt1"/>
                </a:solidFill>
                <a:latin typeface="Cabin"/>
                <a:ea typeface="Cabin"/>
                <a:cs typeface="Cabin"/>
                <a:sym typeface="Cabin"/>
              </a:defRPr>
            </a:lvl8pPr>
            <a:lvl9pPr marL="0" marR="0" lvl="8" indent="0" algn="r" rtl="0">
              <a:spcBef>
                <a:spcPts val="0"/>
              </a:spcBef>
              <a:buNone/>
              <a:defRPr sz="1050" b="0" i="0" u="none" strike="noStrike" cap="none">
                <a:solidFill>
                  <a:schemeClr val="lt1"/>
                </a:solidFill>
                <a:latin typeface="Cabin"/>
                <a:ea typeface="Cabin"/>
                <a:cs typeface="Cabin"/>
                <a:sym typeface="Cabin"/>
              </a:defRPr>
            </a:lvl9pPr>
          </a:lstStyle>
          <a:p>
            <a:fld id="{00000000-1234-1234-1234-123412341234}" type="slidenum">
              <a:rPr lang="en-US" smtClean="0"/>
              <a:pPr/>
              <a:t>‹#›</a:t>
            </a:fld>
            <a:endParaRPr lang="en-US" dirty="0"/>
          </a:p>
        </p:txBody>
      </p:sp>
    </p:spTree>
    <p:extLst>
      <p:ext uri="{BB962C8B-B14F-4D97-AF65-F5344CB8AC3E}">
        <p14:creationId xmlns:p14="http://schemas.microsoft.com/office/powerpoint/2010/main" val="168629058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Divider_2" preserve="1" userDrawn="1">
  <p:cSld name="Closing slide">
    <p:spTree>
      <p:nvGrpSpPr>
        <p:cNvPr id="1" name="Shape 111"/>
        <p:cNvGrpSpPr/>
        <p:nvPr/>
      </p:nvGrpSpPr>
      <p:grpSpPr>
        <a:xfrm>
          <a:off x="0" y="0"/>
          <a:ext cx="0" cy="0"/>
          <a:chOff x="0" y="0"/>
          <a:chExt cx="0" cy="0"/>
        </a:xfrm>
      </p:grpSpPr>
      <p:sp>
        <p:nvSpPr>
          <p:cNvPr id="112" name="Google Shape;112;p17"/>
          <p:cNvSpPr/>
          <p:nvPr/>
        </p:nvSpPr>
        <p:spPr>
          <a:xfrm>
            <a:off x="0" y="0"/>
            <a:ext cx="12192000" cy="6858000"/>
          </a:xfrm>
          <a:prstGeom prst="rect">
            <a:avLst/>
          </a:prstGeom>
          <a:solidFill>
            <a:schemeClr val="dk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chemeClr val="lt1"/>
              </a:solidFill>
              <a:latin typeface="Gill Sans MT Regular"/>
              <a:ea typeface="Cabin"/>
              <a:cs typeface="Cabin"/>
              <a:sym typeface="Cabin"/>
            </a:endParaRPr>
          </a:p>
        </p:txBody>
      </p:sp>
      <p:sp>
        <p:nvSpPr>
          <p:cNvPr id="116" name="Google Shape;116;p17"/>
          <p:cNvSpPr/>
          <p:nvPr/>
        </p:nvSpPr>
        <p:spPr>
          <a:xfrm>
            <a:off x="228600" y="224589"/>
            <a:ext cx="11734800" cy="6408822"/>
          </a:xfrm>
          <a:prstGeom prst="rect">
            <a:avLst/>
          </a:prstGeom>
          <a:noFill/>
          <a:ln w="3175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chemeClr val="lt1"/>
              </a:solidFill>
              <a:latin typeface="Gill Sans MT Regular"/>
              <a:ea typeface="Cabin"/>
              <a:cs typeface="Cabin"/>
              <a:sym typeface="Cabin"/>
            </a:endParaRPr>
          </a:p>
        </p:txBody>
      </p:sp>
      <p:sp>
        <p:nvSpPr>
          <p:cNvPr id="6" name="Google Shape;330;p42">
            <a:extLst>
              <a:ext uri="{FF2B5EF4-FFF2-40B4-BE49-F238E27FC236}">
                <a16:creationId xmlns:a16="http://schemas.microsoft.com/office/drawing/2014/main" id="{5DA02972-692E-F24B-8D2C-503FAB9CFB49}"/>
              </a:ext>
            </a:extLst>
          </p:cNvPr>
          <p:cNvSpPr txBox="1">
            <a:spLocks noGrp="1"/>
          </p:cNvSpPr>
          <p:nvPr>
            <p:ph type="title"/>
          </p:nvPr>
        </p:nvSpPr>
        <p:spPr>
          <a:xfrm>
            <a:off x="3533335" y="3982077"/>
            <a:ext cx="5125330" cy="778527"/>
          </a:xfrm>
          <a:prstGeom prst="rect">
            <a:avLst/>
          </a:prstGeom>
          <a:noFill/>
          <a:ln>
            <a:noFill/>
          </a:ln>
        </p:spPr>
        <p:txBody>
          <a:bodyPr spcFirstLastPara="1" wrap="square" lIns="91425" tIns="45700" rIns="91425" bIns="45700" anchor="b" anchorCtr="0">
            <a:noAutofit/>
          </a:bodyPr>
          <a:lstStyle>
            <a:lvl1pPr>
              <a:defRPr b="0" i="0">
                <a:solidFill>
                  <a:schemeClr val="bg1"/>
                </a:solidFill>
                <a:latin typeface="Gill Sans MT" panose="020B0502020104020203" pitchFamily="34" charset="77"/>
                <a:cs typeface="Gill Sans Heavy" panose="020B0502020104020203" pitchFamily="34" charset="-79"/>
              </a:defRPr>
            </a:lvl1pPr>
          </a:lstStyle>
          <a:p>
            <a:pPr marL="0" marR="0" lvl="0" indent="0" algn="ctr" rtl="0">
              <a:lnSpc>
                <a:spcPct val="90000"/>
              </a:lnSpc>
              <a:spcBef>
                <a:spcPts val="0"/>
              </a:spcBef>
              <a:spcAft>
                <a:spcPts val="0"/>
              </a:spcAft>
              <a:buClr>
                <a:schemeClr val="lt1"/>
              </a:buClr>
              <a:buSzPts val="4400"/>
              <a:buFont typeface="Cabin"/>
              <a:buNone/>
            </a:pPr>
            <a:r>
              <a:rPr lang="en-US" sz="3000"/>
              <a:t>Click to edit Master title style</a:t>
            </a:r>
            <a:endParaRPr sz="3000" u="none" strike="noStrike" cap="none" dirty="0">
              <a:solidFill>
                <a:schemeClr val="lt1"/>
              </a:solidFill>
              <a:ea typeface="Cabin"/>
              <a:cs typeface="Cabin"/>
              <a:sym typeface="Cabin"/>
            </a:endParaRPr>
          </a:p>
        </p:txBody>
      </p:sp>
      <p:pic>
        <p:nvPicPr>
          <p:cNvPr id="7" name="Picture 6" descr="vertical RGB white.eps">
            <a:extLst>
              <a:ext uri="{FF2B5EF4-FFF2-40B4-BE49-F238E27FC236}">
                <a16:creationId xmlns:a16="http://schemas.microsoft.com/office/drawing/2014/main" id="{4529AC7C-A8E4-E142-B76D-3A6FAC184088}"/>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3618157" y="1411325"/>
            <a:ext cx="4955688" cy="2307716"/>
          </a:xfrm>
          <a:prstGeom prst="rect">
            <a:avLst/>
          </a:prstGeom>
        </p:spPr>
      </p:pic>
      <p:pic>
        <p:nvPicPr>
          <p:cNvPr id="8" name="Picture 7">
            <a:extLst>
              <a:ext uri="{FF2B5EF4-FFF2-40B4-BE49-F238E27FC236}">
                <a16:creationId xmlns:a16="http://schemas.microsoft.com/office/drawing/2014/main" id="{11E3BF9F-BA32-4646-8F5C-4DA0FB18F3EE}"/>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6342509" y="5844769"/>
            <a:ext cx="313315" cy="313315"/>
          </a:xfrm>
          <a:prstGeom prst="rect">
            <a:avLst/>
          </a:prstGeom>
        </p:spPr>
      </p:pic>
      <p:pic>
        <p:nvPicPr>
          <p:cNvPr id="10" name="Picture 9">
            <a:extLst>
              <a:ext uri="{FF2B5EF4-FFF2-40B4-BE49-F238E27FC236}">
                <a16:creationId xmlns:a16="http://schemas.microsoft.com/office/drawing/2014/main" id="{135E0B33-EA05-2840-8FAC-EE67A1F0B438}"/>
              </a:ext>
            </a:extLst>
          </p:cNvPr>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3892955" y="5855982"/>
            <a:ext cx="290888" cy="290888"/>
          </a:xfrm>
          <a:prstGeom prst="rect">
            <a:avLst/>
          </a:prstGeom>
        </p:spPr>
      </p:pic>
      <p:sp>
        <p:nvSpPr>
          <p:cNvPr id="12" name="Google Shape;330;p42">
            <a:extLst>
              <a:ext uri="{FF2B5EF4-FFF2-40B4-BE49-F238E27FC236}">
                <a16:creationId xmlns:a16="http://schemas.microsoft.com/office/drawing/2014/main" id="{6DA4313D-7F9F-B04B-8BBF-50FDB0AF8CD6}"/>
              </a:ext>
            </a:extLst>
          </p:cNvPr>
          <p:cNvSpPr txBox="1">
            <a:spLocks/>
          </p:cNvSpPr>
          <p:nvPr userDrawn="1"/>
        </p:nvSpPr>
        <p:spPr>
          <a:xfrm>
            <a:off x="4331532" y="5912506"/>
            <a:ext cx="1896844" cy="254046"/>
          </a:xfrm>
          <a:prstGeom prst="rect">
            <a:avLst/>
          </a:prstGeom>
          <a:noFill/>
          <a:ln>
            <a:noFill/>
          </a:ln>
        </p:spPr>
        <p:txBody>
          <a:bodyPr spcFirstLastPara="1" wrap="square" lIns="0" tIns="0" rIns="0" bIns="0" anchor="t" anchorCtr="0">
            <a:no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dk2"/>
              </a:buClr>
              <a:buSzPts val="3200"/>
              <a:buFont typeface="Cabin"/>
              <a:buNone/>
              <a:defRPr sz="3200" b="0" i="0" u="none" strike="noStrike" cap="none">
                <a:solidFill>
                  <a:schemeClr val="bg1"/>
                </a:solidFill>
                <a:latin typeface="Gill Sans MT" panose="020B0502020104020203" pitchFamily="34" charset="77"/>
                <a:ea typeface="Cabin"/>
                <a:cs typeface="Gill Sans Heavy" panose="020B0502020104020203" pitchFamily="34" charset="-79"/>
                <a:sym typeface="Cabin"/>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algn="l">
              <a:buClr>
                <a:schemeClr val="lt1"/>
              </a:buClr>
              <a:buSzPts val="4400"/>
            </a:pPr>
            <a:r>
              <a:rPr lang="en-US" sz="1400" kern="0" spc="100" baseline="0" dirty="0">
                <a:cs typeface="Cabin"/>
              </a:rPr>
              <a:t>FEEDTHEFUTURE</a:t>
            </a:r>
            <a:endParaRPr lang="en-US" sz="1400" kern="0" spc="100" baseline="0" dirty="0">
              <a:solidFill>
                <a:schemeClr val="lt1"/>
              </a:solidFill>
              <a:cs typeface="Cabin"/>
            </a:endParaRPr>
          </a:p>
        </p:txBody>
      </p:sp>
      <p:sp>
        <p:nvSpPr>
          <p:cNvPr id="13" name="Google Shape;330;p42">
            <a:extLst>
              <a:ext uri="{FF2B5EF4-FFF2-40B4-BE49-F238E27FC236}">
                <a16:creationId xmlns:a16="http://schemas.microsoft.com/office/drawing/2014/main" id="{E67D0FF6-6B62-0141-A536-9857E149C769}"/>
              </a:ext>
            </a:extLst>
          </p:cNvPr>
          <p:cNvSpPr txBox="1">
            <a:spLocks/>
          </p:cNvSpPr>
          <p:nvPr userDrawn="1"/>
        </p:nvSpPr>
        <p:spPr>
          <a:xfrm>
            <a:off x="6727335" y="5912506"/>
            <a:ext cx="1896844" cy="254046"/>
          </a:xfrm>
          <a:prstGeom prst="rect">
            <a:avLst/>
          </a:prstGeom>
          <a:noFill/>
          <a:ln>
            <a:noFill/>
          </a:ln>
        </p:spPr>
        <p:txBody>
          <a:bodyPr spcFirstLastPara="1" wrap="square" lIns="0" tIns="0" rIns="0" bIns="0" anchor="t" anchorCtr="0">
            <a:no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dk2"/>
              </a:buClr>
              <a:buSzPts val="3200"/>
              <a:buFont typeface="Cabin"/>
              <a:buNone/>
              <a:defRPr sz="3200" b="0" i="0" u="none" strike="noStrike" cap="none">
                <a:solidFill>
                  <a:schemeClr val="bg1"/>
                </a:solidFill>
                <a:latin typeface="Gill Sans MT" panose="020B0502020104020203" pitchFamily="34" charset="77"/>
                <a:ea typeface="Cabin"/>
                <a:cs typeface="Gill Sans Heavy" panose="020B0502020104020203" pitchFamily="34" charset="-79"/>
                <a:sym typeface="Cabin"/>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algn="l">
              <a:buClr>
                <a:schemeClr val="lt1"/>
              </a:buClr>
              <a:buSzPts val="4400"/>
            </a:pPr>
            <a:r>
              <a:rPr lang="en-US" sz="1400" kern="0" spc="100" baseline="0" dirty="0">
                <a:cs typeface="Cabin"/>
              </a:rPr>
              <a:t>FEEDTHEFUTURE</a:t>
            </a:r>
            <a:endParaRPr lang="en-US" sz="1400" kern="0" spc="100" baseline="0" dirty="0">
              <a:solidFill>
                <a:schemeClr val="lt1"/>
              </a:solidFill>
              <a:cs typeface="Cabin"/>
            </a:endParaRPr>
          </a:p>
        </p:txBody>
      </p:sp>
    </p:spTree>
    <p:extLst>
      <p:ext uri="{BB962C8B-B14F-4D97-AF65-F5344CB8AC3E}">
        <p14:creationId xmlns:p14="http://schemas.microsoft.com/office/powerpoint/2010/main" val="238499954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Header and bulleted list">
    <p:spTree>
      <p:nvGrpSpPr>
        <p:cNvPr id="1" name=""/>
        <p:cNvGrpSpPr/>
        <p:nvPr/>
      </p:nvGrpSpPr>
      <p:grpSpPr>
        <a:xfrm>
          <a:off x="0" y="0"/>
          <a:ext cx="0" cy="0"/>
          <a:chOff x="0" y="0"/>
          <a:chExt cx="0" cy="0"/>
        </a:xfrm>
      </p:grpSpPr>
      <p:sp>
        <p:nvSpPr>
          <p:cNvPr id="3" name="Title 1"/>
          <p:cNvSpPr>
            <a:spLocks noGrp="1"/>
          </p:cNvSpPr>
          <p:nvPr>
            <p:ph type="title" hasCustomPrompt="1"/>
          </p:nvPr>
        </p:nvSpPr>
        <p:spPr bwMode="auto">
          <a:xfrm>
            <a:off x="597388" y="1156444"/>
            <a:ext cx="10972800" cy="597049"/>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0" numCol="1" anchor="t" anchorCtr="0" compatLnSpc="1">
            <a:prstTxWarp prst="textNoShape">
              <a:avLst/>
            </a:prstTxWarp>
          </a:bodyPr>
          <a:lstStyle>
            <a:lvl1pPr>
              <a:defRPr sz="3200" cap="all" baseline="0">
                <a:solidFill>
                  <a:srgbClr val="D37D28"/>
                </a:solidFill>
                <a:latin typeface="Arial" panose="020B0604020202020204" pitchFamily="34" charset="0"/>
                <a:cs typeface="Arial" panose="020B0604020202020204" pitchFamily="34" charset="0"/>
              </a:defRPr>
            </a:lvl1pPr>
          </a:lstStyle>
          <a:p>
            <a:r>
              <a:rPr lang="en-US" altLang="en-US" dirty="0"/>
              <a:t>HEADER HERE</a:t>
            </a:r>
          </a:p>
        </p:txBody>
      </p:sp>
      <p:sp>
        <p:nvSpPr>
          <p:cNvPr id="4" name="Text Placeholder 7"/>
          <p:cNvSpPr>
            <a:spLocks noGrp="1"/>
          </p:cNvSpPr>
          <p:nvPr>
            <p:ph type="body" sz="quarter" idx="10"/>
          </p:nvPr>
        </p:nvSpPr>
        <p:spPr>
          <a:xfrm>
            <a:off x="817035" y="2087563"/>
            <a:ext cx="10801351" cy="3291840"/>
          </a:xfrm>
          <a:prstGeom prst="rect">
            <a:avLst/>
          </a:prstGeom>
        </p:spPr>
        <p:txBody>
          <a:bodyPr/>
          <a:lstStyle>
            <a:lvl1pPr marL="285750" marR="0" indent="-285750" algn="l" defTabSz="457200" rtl="0" eaLnBrk="1" fontAlgn="auto" latinLnBrk="0" hangingPunct="1">
              <a:lnSpc>
                <a:spcPct val="100000"/>
              </a:lnSpc>
              <a:spcBef>
                <a:spcPct val="20000"/>
              </a:spcBef>
              <a:spcAft>
                <a:spcPts val="0"/>
              </a:spcAft>
              <a:buClrTx/>
              <a:buSzTx/>
              <a:buFont typeface="Arial" panose="020B0604020202020204" pitchFamily="34" charset="0"/>
              <a:buChar char="•"/>
              <a:tabLst/>
              <a:defRPr lang="en-US" sz="1800" kern="1200" dirty="0" smtClean="0">
                <a:solidFill>
                  <a:schemeClr val="tx1"/>
                </a:solidFill>
                <a:latin typeface="Arial"/>
                <a:ea typeface="+mn-ea"/>
                <a:cs typeface="Arial"/>
              </a:defRPr>
            </a:lvl1pPr>
            <a:lvl2pPr marL="457200" indent="0">
              <a:buNone/>
              <a:defRPr>
                <a:latin typeface="Arial" panose="020B0604020202020204" pitchFamily="34" charset="0"/>
                <a:cs typeface="Arial" panose="020B0604020202020204" pitchFamily="34" charset="0"/>
              </a:defRPr>
            </a:lvl2pPr>
            <a:lvl3pPr marL="914400" indent="0">
              <a:buNone/>
              <a:defRPr>
                <a:latin typeface="Arial" panose="020B0604020202020204" pitchFamily="34" charset="0"/>
                <a:cs typeface="Arial" panose="020B0604020202020204" pitchFamily="34" charset="0"/>
              </a:defRPr>
            </a:lvl3pPr>
            <a:lvl4pPr marL="1371600" indent="0">
              <a:buNone/>
              <a:defRPr>
                <a:latin typeface="Arial" panose="020B0604020202020204" pitchFamily="34" charset="0"/>
                <a:cs typeface="Arial" panose="020B0604020202020204" pitchFamily="34" charset="0"/>
              </a:defRPr>
            </a:lvl4pPr>
            <a:lvl5pPr marL="1828800" indent="0">
              <a:buNone/>
              <a:defRPr>
                <a:latin typeface="Arial" panose="020B0604020202020204" pitchFamily="34" charset="0"/>
                <a:cs typeface="Arial" panose="020B0604020202020204" pitchFamily="34" charset="0"/>
              </a:defRPr>
            </a:lvl5pPr>
          </a:lstStyle>
          <a:p>
            <a:pPr lvl="0"/>
            <a:r>
              <a:rPr lang="en-US" dirty="0"/>
              <a:t>Click to edit Master text styles</a:t>
            </a:r>
          </a:p>
          <a:p>
            <a:pPr lvl="0"/>
            <a:endParaRPr lang="en-US" dirty="0"/>
          </a:p>
          <a:p>
            <a:pPr lvl="0"/>
            <a:endParaRPr lang="en-US" dirty="0"/>
          </a:p>
          <a:p>
            <a:pPr lvl="0"/>
            <a:endParaRPr lang="en-US" dirty="0"/>
          </a:p>
        </p:txBody>
      </p:sp>
    </p:spTree>
    <p:extLst>
      <p:ext uri="{BB962C8B-B14F-4D97-AF65-F5344CB8AC3E}">
        <p14:creationId xmlns:p14="http://schemas.microsoft.com/office/powerpoint/2010/main" val="128267492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4C62C7-D82A-487C-9BAF-4370E29C450F}"/>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4EB5A6E6-98E7-4724-BA3F-20BC8082B41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921EDDF6-9FB5-4987-91CA-DB5F68B971B8}"/>
              </a:ext>
            </a:extLst>
          </p:cNvPr>
          <p:cNvSpPr>
            <a:spLocks noGrp="1"/>
          </p:cNvSpPr>
          <p:nvPr>
            <p:ph type="dt" sz="half" idx="10"/>
          </p:nvPr>
        </p:nvSpPr>
        <p:spPr/>
        <p:txBody>
          <a:bodyPr/>
          <a:lstStyle/>
          <a:p>
            <a:fld id="{85F0426F-10B0-485E-AAE2-3645BF222CF7}" type="datetimeFigureOut">
              <a:rPr lang="en-US" smtClean="0"/>
              <a:t>5/25/2021</a:t>
            </a:fld>
            <a:endParaRPr lang="en-US"/>
          </a:p>
        </p:txBody>
      </p:sp>
      <p:sp>
        <p:nvSpPr>
          <p:cNvPr id="5" name="Footer Placeholder 4">
            <a:extLst>
              <a:ext uri="{FF2B5EF4-FFF2-40B4-BE49-F238E27FC236}">
                <a16:creationId xmlns:a16="http://schemas.microsoft.com/office/drawing/2014/main" id="{FD9478C9-AC1E-4360-989B-2FBF9DDBDBB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DD0A573-EEAC-4CEB-BA08-3CE9E3E03020}"/>
              </a:ext>
            </a:extLst>
          </p:cNvPr>
          <p:cNvSpPr>
            <a:spLocks noGrp="1"/>
          </p:cNvSpPr>
          <p:nvPr>
            <p:ph type="sldNum" sz="quarter" idx="12"/>
          </p:nvPr>
        </p:nvSpPr>
        <p:spPr/>
        <p:txBody>
          <a:bodyPr/>
          <a:lstStyle/>
          <a:p>
            <a:fld id="{27077504-D638-440C-93A4-B90541611DBC}" type="slidenum">
              <a:rPr lang="en-US" smtClean="0"/>
              <a:t>‹#›</a:t>
            </a:fld>
            <a:endParaRPr lang="en-US"/>
          </a:p>
        </p:txBody>
      </p:sp>
    </p:spTree>
    <p:extLst>
      <p:ext uri="{BB962C8B-B14F-4D97-AF65-F5344CB8AC3E}">
        <p14:creationId xmlns:p14="http://schemas.microsoft.com/office/powerpoint/2010/main" val="220744182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9C21F8-0655-48F6-9F87-EEF4C39E576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8F88A2E-EAEE-47D1-BE06-8E7AA46EE03F}"/>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E8A828D-CFAE-4B8A-A216-E80AF410C9B7}"/>
              </a:ext>
            </a:extLst>
          </p:cNvPr>
          <p:cNvSpPr>
            <a:spLocks noGrp="1"/>
          </p:cNvSpPr>
          <p:nvPr>
            <p:ph type="dt" sz="half" idx="10"/>
          </p:nvPr>
        </p:nvSpPr>
        <p:spPr/>
        <p:txBody>
          <a:bodyPr/>
          <a:lstStyle/>
          <a:p>
            <a:fld id="{85F0426F-10B0-485E-AAE2-3645BF222CF7}" type="datetimeFigureOut">
              <a:rPr lang="en-US" smtClean="0"/>
              <a:t>5/25/2021</a:t>
            </a:fld>
            <a:endParaRPr lang="en-US"/>
          </a:p>
        </p:txBody>
      </p:sp>
      <p:sp>
        <p:nvSpPr>
          <p:cNvPr id="5" name="Footer Placeholder 4">
            <a:extLst>
              <a:ext uri="{FF2B5EF4-FFF2-40B4-BE49-F238E27FC236}">
                <a16:creationId xmlns:a16="http://schemas.microsoft.com/office/drawing/2014/main" id="{E7462C46-05C1-41F5-BD0A-68CD609EF15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FA22BF9-76B7-415D-BFC0-AF80CEA598DC}"/>
              </a:ext>
            </a:extLst>
          </p:cNvPr>
          <p:cNvSpPr>
            <a:spLocks noGrp="1"/>
          </p:cNvSpPr>
          <p:nvPr>
            <p:ph type="sldNum" sz="quarter" idx="12"/>
          </p:nvPr>
        </p:nvSpPr>
        <p:spPr/>
        <p:txBody>
          <a:bodyPr/>
          <a:lstStyle/>
          <a:p>
            <a:fld id="{27077504-D638-440C-93A4-B90541611DBC}" type="slidenum">
              <a:rPr lang="en-US" smtClean="0"/>
              <a:t>‹#›</a:t>
            </a:fld>
            <a:endParaRPr lang="en-US"/>
          </a:p>
        </p:txBody>
      </p:sp>
    </p:spTree>
    <p:extLst>
      <p:ext uri="{BB962C8B-B14F-4D97-AF65-F5344CB8AC3E}">
        <p14:creationId xmlns:p14="http://schemas.microsoft.com/office/powerpoint/2010/main" val="241087435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73FBCA-A3D4-49B6-A17D-496508686FF3}"/>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3C58C4F0-A74B-409D-83BE-FF3306AD3076}"/>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47D82653-9A4E-4FA3-ADDE-0D622A486C3D}"/>
              </a:ext>
            </a:extLst>
          </p:cNvPr>
          <p:cNvSpPr>
            <a:spLocks noGrp="1"/>
          </p:cNvSpPr>
          <p:nvPr>
            <p:ph type="dt" sz="half" idx="10"/>
          </p:nvPr>
        </p:nvSpPr>
        <p:spPr/>
        <p:txBody>
          <a:bodyPr/>
          <a:lstStyle/>
          <a:p>
            <a:fld id="{85F0426F-10B0-485E-AAE2-3645BF222CF7}" type="datetimeFigureOut">
              <a:rPr lang="en-US" smtClean="0"/>
              <a:t>5/25/2021</a:t>
            </a:fld>
            <a:endParaRPr lang="en-US"/>
          </a:p>
        </p:txBody>
      </p:sp>
      <p:sp>
        <p:nvSpPr>
          <p:cNvPr id="5" name="Footer Placeholder 4">
            <a:extLst>
              <a:ext uri="{FF2B5EF4-FFF2-40B4-BE49-F238E27FC236}">
                <a16:creationId xmlns:a16="http://schemas.microsoft.com/office/drawing/2014/main" id="{3DB5B703-9B7F-476D-BB91-4FB7293FC3E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11B6E14-99A1-4162-A1E3-D71AE1BC1E23}"/>
              </a:ext>
            </a:extLst>
          </p:cNvPr>
          <p:cNvSpPr>
            <a:spLocks noGrp="1"/>
          </p:cNvSpPr>
          <p:nvPr>
            <p:ph type="sldNum" sz="quarter" idx="12"/>
          </p:nvPr>
        </p:nvSpPr>
        <p:spPr/>
        <p:txBody>
          <a:bodyPr/>
          <a:lstStyle/>
          <a:p>
            <a:fld id="{27077504-D638-440C-93A4-B90541611DBC}" type="slidenum">
              <a:rPr lang="en-US" smtClean="0"/>
              <a:t>‹#›</a:t>
            </a:fld>
            <a:endParaRPr lang="en-US"/>
          </a:p>
        </p:txBody>
      </p:sp>
    </p:spTree>
    <p:extLst>
      <p:ext uri="{BB962C8B-B14F-4D97-AF65-F5344CB8AC3E}">
        <p14:creationId xmlns:p14="http://schemas.microsoft.com/office/powerpoint/2010/main" val="249182043"/>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4.xml"/><Relationship Id="rId13" Type="http://schemas.openxmlformats.org/officeDocument/2006/relationships/theme" Target="../theme/theme2.xml"/><Relationship Id="rId3" Type="http://schemas.openxmlformats.org/officeDocument/2006/relationships/slideLayout" Target="../slideLayouts/slideLayout9.xml"/><Relationship Id="rId7" Type="http://schemas.openxmlformats.org/officeDocument/2006/relationships/slideLayout" Target="../slideLayouts/slideLayout13.xml"/><Relationship Id="rId12" Type="http://schemas.openxmlformats.org/officeDocument/2006/relationships/slideLayout" Target="../slideLayouts/slideLayout18.xml"/><Relationship Id="rId2" Type="http://schemas.openxmlformats.org/officeDocument/2006/relationships/slideLayout" Target="../slideLayouts/slideLayout8.xml"/><Relationship Id="rId1" Type="http://schemas.openxmlformats.org/officeDocument/2006/relationships/slideLayout" Target="../slideLayouts/slideLayout7.xml"/><Relationship Id="rId6" Type="http://schemas.openxmlformats.org/officeDocument/2006/relationships/slideLayout" Target="../slideLayouts/slideLayout12.xml"/><Relationship Id="rId11" Type="http://schemas.openxmlformats.org/officeDocument/2006/relationships/slideLayout" Target="../slideLayouts/slideLayout17.xml"/><Relationship Id="rId5" Type="http://schemas.openxmlformats.org/officeDocument/2006/relationships/slideLayout" Target="../slideLayouts/slideLayout11.xml"/><Relationship Id="rId10" Type="http://schemas.openxmlformats.org/officeDocument/2006/relationships/slideLayout" Target="../slideLayouts/slideLayout16.xml"/><Relationship Id="rId4" Type="http://schemas.openxmlformats.org/officeDocument/2006/relationships/slideLayout" Target="../slideLayouts/slideLayout10.xml"/><Relationship Id="rId9" Type="http://schemas.openxmlformats.org/officeDocument/2006/relationships/slideLayout" Target="../slideLayouts/slideLayout15.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6.xml"/><Relationship Id="rId3" Type="http://schemas.openxmlformats.org/officeDocument/2006/relationships/slideLayout" Target="../slideLayouts/slideLayout21.xml"/><Relationship Id="rId7" Type="http://schemas.openxmlformats.org/officeDocument/2006/relationships/slideLayout" Target="../slideLayouts/slideLayout25.xml"/><Relationship Id="rId2" Type="http://schemas.openxmlformats.org/officeDocument/2006/relationships/slideLayout" Target="../slideLayouts/slideLayout20.xml"/><Relationship Id="rId1" Type="http://schemas.openxmlformats.org/officeDocument/2006/relationships/slideLayout" Target="../slideLayouts/slideLayout19.xml"/><Relationship Id="rId6" Type="http://schemas.openxmlformats.org/officeDocument/2006/relationships/slideLayout" Target="../slideLayouts/slideLayout24.xml"/><Relationship Id="rId11" Type="http://schemas.openxmlformats.org/officeDocument/2006/relationships/theme" Target="../theme/theme3.xml"/><Relationship Id="rId5" Type="http://schemas.openxmlformats.org/officeDocument/2006/relationships/slideLayout" Target="../slideLayouts/slideLayout23.xml"/><Relationship Id="rId10" Type="http://schemas.openxmlformats.org/officeDocument/2006/relationships/slideLayout" Target="../slideLayouts/slideLayout28.xml"/><Relationship Id="rId4" Type="http://schemas.openxmlformats.org/officeDocument/2006/relationships/slideLayout" Target="../slideLayouts/slideLayout22.xml"/><Relationship Id="rId9" Type="http://schemas.openxmlformats.org/officeDocument/2006/relationships/slideLayout" Target="../slideLayouts/slideLayout2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80"/>
        <p:cNvGrpSpPr/>
        <p:nvPr/>
      </p:nvGrpSpPr>
      <p:grpSpPr>
        <a:xfrm>
          <a:off x="0" y="0"/>
          <a:ext cx="0" cy="0"/>
          <a:chOff x="0" y="0"/>
          <a:chExt cx="0" cy="0"/>
        </a:xfrm>
      </p:grpSpPr>
      <p:sp>
        <p:nvSpPr>
          <p:cNvPr id="81" name="Google Shape;81;p12"/>
          <p:cNvSpPr txBox="1">
            <a:spLocks noGrp="1"/>
          </p:cNvSpPr>
          <p:nvPr>
            <p:ph type="title"/>
          </p:nvPr>
        </p:nvSpPr>
        <p:spPr>
          <a:xfrm>
            <a:off x="854242" y="160421"/>
            <a:ext cx="10363200" cy="1325563"/>
          </a:xfrm>
          <a:prstGeom prst="rect">
            <a:avLst/>
          </a:prstGeom>
          <a:noFill/>
          <a:ln>
            <a:noFill/>
          </a:ln>
        </p:spPr>
        <p:txBody>
          <a:bodyPr spcFirstLastPara="1" wrap="square" lIns="91425" tIns="91425" rIns="91425" bIns="91425" anchor="b" anchorCtr="0"/>
          <a:lstStyle>
            <a:lvl1pPr marR="0" lvl="0" algn="l" rtl="0">
              <a:lnSpc>
                <a:spcPct val="90000"/>
              </a:lnSpc>
              <a:spcBef>
                <a:spcPts val="0"/>
              </a:spcBef>
              <a:spcAft>
                <a:spcPts val="0"/>
              </a:spcAft>
              <a:buClr>
                <a:schemeClr val="dk2"/>
              </a:buClr>
              <a:buSzPts val="3200"/>
              <a:buFont typeface="Cabin"/>
              <a:buNone/>
              <a:defRPr sz="3200" b="0" i="0" u="none" strike="noStrike" cap="none">
                <a:solidFill>
                  <a:schemeClr val="dk2"/>
                </a:solidFill>
                <a:latin typeface="Cabin"/>
                <a:ea typeface="Cabin"/>
                <a:cs typeface="Cabin"/>
                <a:sym typeface="Cabin"/>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dirty="0"/>
          </a:p>
        </p:txBody>
      </p:sp>
      <p:sp>
        <p:nvSpPr>
          <p:cNvPr id="82" name="Google Shape;82;p12"/>
          <p:cNvSpPr txBox="1">
            <a:spLocks noGrp="1"/>
          </p:cNvSpPr>
          <p:nvPr>
            <p:ph type="body" idx="1"/>
          </p:nvPr>
        </p:nvSpPr>
        <p:spPr>
          <a:xfrm>
            <a:off x="838200" y="1825625"/>
            <a:ext cx="10363200" cy="4194175"/>
          </a:xfrm>
          <a:prstGeom prst="rect">
            <a:avLst/>
          </a:prstGeom>
          <a:noFill/>
          <a:ln>
            <a:noFill/>
          </a:ln>
        </p:spPr>
        <p:txBody>
          <a:bodyPr spcFirstLastPara="1" wrap="square" lIns="91425" tIns="91425" rIns="91425" bIns="91425" anchor="t" anchorCtr="0"/>
          <a:lstStyle>
            <a:lvl1pPr marL="457200" marR="0" lvl="0" indent="-355600" algn="l" rtl="0">
              <a:lnSpc>
                <a:spcPct val="100000"/>
              </a:lnSpc>
              <a:spcBef>
                <a:spcPts val="1000"/>
              </a:spcBef>
              <a:spcAft>
                <a:spcPts val="0"/>
              </a:spcAft>
              <a:buClr>
                <a:schemeClr val="accent2"/>
              </a:buClr>
              <a:buSzPts val="2000"/>
              <a:buFont typeface="Arial"/>
              <a:buChar char="–"/>
              <a:defRPr sz="2000" b="1" i="0" u="none" strike="noStrike" cap="none">
                <a:solidFill>
                  <a:schemeClr val="accent2"/>
                </a:solidFill>
                <a:latin typeface="Cabin"/>
                <a:ea typeface="Cabin"/>
                <a:cs typeface="Cabin"/>
                <a:sym typeface="Cabin"/>
              </a:defRPr>
            </a:lvl1pPr>
            <a:lvl2pPr marL="914400" marR="0" lvl="1" indent="-355600" algn="l" rtl="0">
              <a:lnSpc>
                <a:spcPct val="100000"/>
              </a:lnSpc>
              <a:spcBef>
                <a:spcPts val="500"/>
              </a:spcBef>
              <a:spcAft>
                <a:spcPts val="0"/>
              </a:spcAft>
              <a:buClr>
                <a:schemeClr val="accent2"/>
              </a:buClr>
              <a:buSzPts val="2000"/>
              <a:buFont typeface="Arial"/>
              <a:buChar char="–"/>
              <a:defRPr sz="2000" b="0" i="0" u="none" strike="noStrike" cap="none">
                <a:solidFill>
                  <a:schemeClr val="accent2"/>
                </a:solidFill>
                <a:latin typeface="Cabin"/>
                <a:ea typeface="Cabin"/>
                <a:cs typeface="Cabin"/>
                <a:sym typeface="Cabin"/>
              </a:defRPr>
            </a:lvl2pPr>
            <a:lvl3pPr marL="1371600" marR="0" lvl="2" indent="-330200" algn="l" rtl="0">
              <a:lnSpc>
                <a:spcPct val="100000"/>
              </a:lnSpc>
              <a:spcBef>
                <a:spcPts val="500"/>
              </a:spcBef>
              <a:spcAft>
                <a:spcPts val="0"/>
              </a:spcAft>
              <a:buClr>
                <a:schemeClr val="accent2"/>
              </a:buClr>
              <a:buSzPts val="1600"/>
              <a:buFont typeface="Arial"/>
              <a:buChar char="+"/>
              <a:defRPr sz="1600" b="0" i="0" u="none" strike="noStrike" cap="none">
                <a:solidFill>
                  <a:schemeClr val="accent2"/>
                </a:solidFill>
                <a:latin typeface="Cabin"/>
                <a:ea typeface="Cabin"/>
                <a:cs typeface="Cabin"/>
                <a:sym typeface="Cabin"/>
              </a:defRPr>
            </a:lvl3pPr>
            <a:lvl4pPr marL="1828800" marR="0" lvl="3" indent="-330200" algn="l" rtl="0">
              <a:lnSpc>
                <a:spcPct val="100000"/>
              </a:lnSpc>
              <a:spcBef>
                <a:spcPts val="500"/>
              </a:spcBef>
              <a:spcAft>
                <a:spcPts val="0"/>
              </a:spcAft>
              <a:buClr>
                <a:schemeClr val="accent2"/>
              </a:buClr>
              <a:buSzPts val="1600"/>
              <a:buFont typeface="Arial"/>
              <a:buChar char="+"/>
              <a:defRPr sz="1600" b="0" i="0" u="none" strike="noStrike" cap="none">
                <a:solidFill>
                  <a:schemeClr val="accent2"/>
                </a:solidFill>
                <a:latin typeface="Cabin"/>
                <a:ea typeface="Cabin"/>
                <a:cs typeface="Cabin"/>
                <a:sym typeface="Cabin"/>
              </a:defRPr>
            </a:lvl4pPr>
            <a:lvl5pPr marL="2286000" marR="0" lvl="4" indent="-330200" algn="l" rtl="0">
              <a:lnSpc>
                <a:spcPct val="100000"/>
              </a:lnSpc>
              <a:spcBef>
                <a:spcPts val="500"/>
              </a:spcBef>
              <a:spcAft>
                <a:spcPts val="0"/>
              </a:spcAft>
              <a:buClr>
                <a:schemeClr val="accent2"/>
              </a:buClr>
              <a:buSzPts val="1600"/>
              <a:buFont typeface="Arial"/>
              <a:buChar char="+"/>
              <a:defRPr sz="1600" b="0" i="0" u="none" strike="noStrike" cap="none">
                <a:solidFill>
                  <a:schemeClr val="accent2"/>
                </a:solidFill>
                <a:latin typeface="Cabin"/>
                <a:ea typeface="Cabin"/>
                <a:cs typeface="Cabin"/>
                <a:sym typeface="Cabin"/>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bin"/>
                <a:ea typeface="Cabin"/>
                <a:cs typeface="Cabin"/>
                <a:sym typeface="Cabin"/>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bin"/>
                <a:ea typeface="Cabin"/>
                <a:cs typeface="Cabin"/>
                <a:sym typeface="Cabin"/>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bin"/>
                <a:ea typeface="Cabin"/>
                <a:cs typeface="Cabin"/>
                <a:sym typeface="Cabin"/>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bin"/>
                <a:ea typeface="Cabin"/>
                <a:cs typeface="Cabin"/>
                <a:sym typeface="Cabin"/>
              </a:defRPr>
            </a:lvl9pPr>
          </a:lstStyle>
          <a:p>
            <a:endParaRPr dirty="0"/>
          </a:p>
        </p:txBody>
      </p:sp>
      <p:sp>
        <p:nvSpPr>
          <p:cNvPr id="84" name="Google Shape;84;p12"/>
          <p:cNvSpPr/>
          <p:nvPr/>
        </p:nvSpPr>
        <p:spPr>
          <a:xfrm>
            <a:off x="228600" y="224589"/>
            <a:ext cx="11734800" cy="6408822"/>
          </a:xfrm>
          <a:prstGeom prst="rect">
            <a:avLst/>
          </a:prstGeom>
          <a:noFill/>
          <a:ln w="31750" cap="flat" cmpd="sng">
            <a:solidFill>
              <a:schemeClr val="dk2"/>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chemeClr val="lt1"/>
              </a:solidFill>
              <a:latin typeface="Gill Sans MT Regular"/>
              <a:ea typeface="Cabin"/>
              <a:cs typeface="Cabin"/>
              <a:sym typeface="Cabin"/>
            </a:endParaRPr>
          </a:p>
        </p:txBody>
      </p:sp>
      <p:sp>
        <p:nvSpPr>
          <p:cNvPr id="86" name="Google Shape;86;p12"/>
          <p:cNvSpPr txBox="1">
            <a:spLocks noGrp="1"/>
          </p:cNvSpPr>
          <p:nvPr>
            <p:ph type="sldNum" idx="12"/>
          </p:nvPr>
        </p:nvSpPr>
        <p:spPr>
          <a:xfrm>
            <a:off x="11416554" y="6388435"/>
            <a:ext cx="542364" cy="118644"/>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050" b="0" i="0" u="none" strike="noStrike" cap="none">
                <a:solidFill>
                  <a:schemeClr val="accent2"/>
                </a:solidFill>
                <a:latin typeface="Gill Sans MT Regular"/>
                <a:ea typeface="Gill Sans MT Regular"/>
                <a:cs typeface="Gill Sans MT Regular"/>
                <a:sym typeface="Cabin"/>
              </a:defRPr>
            </a:lvl1pPr>
            <a:lvl2pPr marL="0" marR="0" lvl="1" indent="0" algn="r" rtl="0">
              <a:spcBef>
                <a:spcPts val="0"/>
              </a:spcBef>
              <a:buNone/>
              <a:defRPr sz="1050" b="0" i="0" u="none" strike="noStrike" cap="none">
                <a:solidFill>
                  <a:schemeClr val="accent2"/>
                </a:solidFill>
                <a:latin typeface="Cabin"/>
                <a:ea typeface="Cabin"/>
                <a:cs typeface="Cabin"/>
                <a:sym typeface="Cabin"/>
              </a:defRPr>
            </a:lvl2pPr>
            <a:lvl3pPr marL="0" marR="0" lvl="2" indent="0" algn="r" rtl="0">
              <a:spcBef>
                <a:spcPts val="0"/>
              </a:spcBef>
              <a:buNone/>
              <a:defRPr sz="1050" b="0" i="0" u="none" strike="noStrike" cap="none">
                <a:solidFill>
                  <a:schemeClr val="accent2"/>
                </a:solidFill>
                <a:latin typeface="Cabin"/>
                <a:ea typeface="Cabin"/>
                <a:cs typeface="Cabin"/>
                <a:sym typeface="Cabin"/>
              </a:defRPr>
            </a:lvl3pPr>
            <a:lvl4pPr marL="0" marR="0" lvl="3" indent="0" algn="r" rtl="0">
              <a:spcBef>
                <a:spcPts val="0"/>
              </a:spcBef>
              <a:buNone/>
              <a:defRPr sz="1050" b="0" i="0" u="none" strike="noStrike" cap="none">
                <a:solidFill>
                  <a:schemeClr val="accent2"/>
                </a:solidFill>
                <a:latin typeface="Cabin"/>
                <a:ea typeface="Cabin"/>
                <a:cs typeface="Cabin"/>
                <a:sym typeface="Cabin"/>
              </a:defRPr>
            </a:lvl4pPr>
            <a:lvl5pPr marL="0" marR="0" lvl="4" indent="0" algn="r" rtl="0">
              <a:spcBef>
                <a:spcPts val="0"/>
              </a:spcBef>
              <a:buNone/>
              <a:defRPr sz="1050" b="0" i="0" u="none" strike="noStrike" cap="none">
                <a:solidFill>
                  <a:schemeClr val="accent2"/>
                </a:solidFill>
                <a:latin typeface="Cabin"/>
                <a:ea typeface="Cabin"/>
                <a:cs typeface="Cabin"/>
                <a:sym typeface="Cabin"/>
              </a:defRPr>
            </a:lvl5pPr>
            <a:lvl6pPr marL="0" marR="0" lvl="5" indent="0" algn="r" rtl="0">
              <a:spcBef>
                <a:spcPts val="0"/>
              </a:spcBef>
              <a:buNone/>
              <a:defRPr sz="1050" b="0" i="0" u="none" strike="noStrike" cap="none">
                <a:solidFill>
                  <a:schemeClr val="accent2"/>
                </a:solidFill>
                <a:latin typeface="Cabin"/>
                <a:ea typeface="Cabin"/>
                <a:cs typeface="Cabin"/>
                <a:sym typeface="Cabin"/>
              </a:defRPr>
            </a:lvl6pPr>
            <a:lvl7pPr marL="0" marR="0" lvl="6" indent="0" algn="r" rtl="0">
              <a:spcBef>
                <a:spcPts val="0"/>
              </a:spcBef>
              <a:buNone/>
              <a:defRPr sz="1050" b="0" i="0" u="none" strike="noStrike" cap="none">
                <a:solidFill>
                  <a:schemeClr val="accent2"/>
                </a:solidFill>
                <a:latin typeface="Cabin"/>
                <a:ea typeface="Cabin"/>
                <a:cs typeface="Cabin"/>
                <a:sym typeface="Cabin"/>
              </a:defRPr>
            </a:lvl7pPr>
            <a:lvl8pPr marL="0" marR="0" lvl="7" indent="0" algn="r" rtl="0">
              <a:spcBef>
                <a:spcPts val="0"/>
              </a:spcBef>
              <a:buNone/>
              <a:defRPr sz="1050" b="0" i="0" u="none" strike="noStrike" cap="none">
                <a:solidFill>
                  <a:schemeClr val="accent2"/>
                </a:solidFill>
                <a:latin typeface="Cabin"/>
                <a:ea typeface="Cabin"/>
                <a:cs typeface="Cabin"/>
                <a:sym typeface="Cabin"/>
              </a:defRPr>
            </a:lvl8pPr>
            <a:lvl9pPr marL="0" marR="0" lvl="8" indent="0" algn="r" rtl="0">
              <a:spcBef>
                <a:spcPts val="0"/>
              </a:spcBef>
              <a:buNone/>
              <a:defRPr sz="1050" b="0" i="0" u="none" strike="noStrike" cap="none">
                <a:solidFill>
                  <a:schemeClr val="accent2"/>
                </a:solidFill>
                <a:latin typeface="Cabin"/>
                <a:ea typeface="Cabin"/>
                <a:cs typeface="Cabin"/>
                <a:sym typeface="Cabin"/>
              </a:defRPr>
            </a:lvl9pPr>
          </a:lstStyle>
          <a:p>
            <a:fld id="{00000000-1234-1234-1234-123412341234}" type="slidenum">
              <a:rPr lang="en-US" smtClean="0"/>
              <a:pPr/>
              <a:t>‹#›</a:t>
            </a:fld>
            <a:endParaRPr lang="en-US" dirty="0"/>
          </a:p>
        </p:txBody>
      </p:sp>
    </p:spTree>
    <p:extLst>
      <p:ext uri="{BB962C8B-B14F-4D97-AF65-F5344CB8AC3E}">
        <p14:creationId xmlns:p14="http://schemas.microsoft.com/office/powerpoint/2010/main" val="3325943306"/>
      </p:ext>
    </p:extLst>
  </p:cSld>
  <p:clrMap bg1="lt1" tx1="dk1" bg2="dk2" tx2="lt2" accent1="accent1" accent2="accent2" accent3="accent3" accent4="accent4" accent5="accent5" accent6="accent6" hlink="hlink" folHlink="folHlink"/>
  <p:sldLayoutIdLst>
    <p:sldLayoutId id="2147483672" r:id="rId1"/>
    <p:sldLayoutId id="2147483673" r:id="rId2"/>
    <p:sldLayoutId id="2147483680" r:id="rId3"/>
    <p:sldLayoutId id="2147483681" r:id="rId4"/>
    <p:sldLayoutId id="2147483693" r:id="rId5"/>
    <p:sldLayoutId id="2147483695" r:id="rId6"/>
  </p:sldLayoutIdLst>
  <p:hf hdr="0" ftr="0" dt="0"/>
  <p:txStyles>
    <p:title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Gill Sans MT Regular"/>
          <a:ea typeface="Gill Sans MT Regular"/>
          <a:cs typeface="Gill Sans Heavy" panose="020B0502020104020203" pitchFamily="34" charset="-79"/>
          <a:sym typeface="Arial"/>
        </a:defRPr>
      </a:lvl1pPr>
      <a:lvl2pPr marR="0" lvl="1"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eaLnBrk="1" hangingPunct="1">
        <a:lnSpc>
          <a:spcPct val="100000"/>
        </a:lnSpc>
        <a:spcBef>
          <a:spcPts val="0"/>
        </a:spcBef>
        <a:spcAft>
          <a:spcPts val="1600"/>
        </a:spcAft>
        <a:buClr>
          <a:srgbClr val="000000"/>
        </a:buClr>
        <a:buFont typeface="Arial"/>
        <a:defRPr sz="1400" b="0" i="0" u="none" strike="noStrike" cap="none">
          <a:solidFill>
            <a:srgbClr val="000000"/>
          </a:solidFill>
          <a:latin typeface="Gill Sans MT Regular"/>
          <a:ea typeface="Gill Sans MT Regular"/>
          <a:cs typeface="Gill Sans Heavy" panose="020B0502020104020203" pitchFamily="34" charset="-79"/>
          <a:sym typeface="Arial"/>
        </a:defRPr>
      </a:lvl1pPr>
      <a:lvl2pPr marR="0" lvl="1"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B89A75F-5FEE-4D11-A242-926586712B1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A5354DDC-1B5B-43C2-9FE6-DF8D4E14826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632F744-CCBD-400C-AD66-487BAECA66B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5F0426F-10B0-485E-AAE2-3645BF222CF7}" type="datetimeFigureOut">
              <a:rPr lang="en-US" smtClean="0"/>
              <a:t>5/25/2021</a:t>
            </a:fld>
            <a:endParaRPr lang="en-US"/>
          </a:p>
        </p:txBody>
      </p:sp>
      <p:sp>
        <p:nvSpPr>
          <p:cNvPr id="5" name="Footer Placeholder 4">
            <a:extLst>
              <a:ext uri="{FF2B5EF4-FFF2-40B4-BE49-F238E27FC236}">
                <a16:creationId xmlns:a16="http://schemas.microsoft.com/office/drawing/2014/main" id="{6878472D-2118-4531-80BD-4D9F4B97613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9B90E62D-AECF-4E18-9445-A3766984897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7077504-D638-440C-93A4-B90541611DBC}" type="slidenum">
              <a:rPr lang="en-US" smtClean="0"/>
              <a:t>‹#›</a:t>
            </a:fld>
            <a:endParaRPr lang="en-US"/>
          </a:p>
        </p:txBody>
      </p:sp>
    </p:spTree>
    <p:extLst>
      <p:ext uri="{BB962C8B-B14F-4D97-AF65-F5344CB8AC3E}">
        <p14:creationId xmlns:p14="http://schemas.microsoft.com/office/powerpoint/2010/main" val="3357770007"/>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 id="2147483708"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lt1"/>
        </a:solidFill>
        <a:effectLst/>
      </p:bgPr>
    </p:bg>
    <p:spTree>
      <p:nvGrpSpPr>
        <p:cNvPr id="1" name="Shape 9"/>
        <p:cNvGrpSpPr/>
        <p:nvPr/>
      </p:nvGrpSpPr>
      <p:grpSpPr>
        <a:xfrm>
          <a:off x="0" y="0"/>
          <a:ext cx="0" cy="0"/>
          <a:chOff x="0" y="0"/>
          <a:chExt cx="0" cy="0"/>
        </a:xfrm>
      </p:grpSpPr>
      <p:sp>
        <p:nvSpPr>
          <p:cNvPr id="10" name="Google Shape;10;p1"/>
          <p:cNvSpPr txBox="1">
            <a:spLocks noGrp="1"/>
          </p:cNvSpPr>
          <p:nvPr>
            <p:ph type="title"/>
          </p:nvPr>
        </p:nvSpPr>
        <p:spPr>
          <a:xfrm>
            <a:off x="854242" y="160421"/>
            <a:ext cx="10363200" cy="1325563"/>
          </a:xfrm>
          <a:prstGeom prst="rect">
            <a:avLst/>
          </a:prstGeom>
          <a:noFill/>
          <a:ln>
            <a:noFill/>
          </a:ln>
        </p:spPr>
        <p:txBody>
          <a:bodyPr spcFirstLastPara="1" wrap="square" lIns="91425" tIns="91425" rIns="91425" bIns="91425" anchor="b" anchorCtr="0"/>
          <a:lstStyle>
            <a:lvl1pPr marR="0" lvl="0" algn="l" rtl="0">
              <a:lnSpc>
                <a:spcPct val="90000"/>
              </a:lnSpc>
              <a:spcBef>
                <a:spcPts val="0"/>
              </a:spcBef>
              <a:spcAft>
                <a:spcPts val="0"/>
              </a:spcAft>
              <a:buClr>
                <a:schemeClr val="accent1"/>
              </a:buClr>
              <a:buSzPts val="3200"/>
              <a:buFont typeface="Cabin"/>
              <a:buNone/>
              <a:defRPr sz="3200" b="0" i="0" u="none" strike="noStrike" cap="none">
                <a:solidFill>
                  <a:schemeClr val="accent1"/>
                </a:solidFill>
                <a:latin typeface="Cabin"/>
                <a:ea typeface="Cabin"/>
                <a:cs typeface="Cabin"/>
                <a:sym typeface="Cabin"/>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dirty="0"/>
          </a:p>
        </p:txBody>
      </p:sp>
      <p:sp>
        <p:nvSpPr>
          <p:cNvPr id="11" name="Google Shape;11;p1"/>
          <p:cNvSpPr txBox="1">
            <a:spLocks noGrp="1"/>
          </p:cNvSpPr>
          <p:nvPr>
            <p:ph type="body" idx="1"/>
          </p:nvPr>
        </p:nvSpPr>
        <p:spPr>
          <a:xfrm>
            <a:off x="838200" y="1825625"/>
            <a:ext cx="10363200" cy="4194175"/>
          </a:xfrm>
          <a:prstGeom prst="rect">
            <a:avLst/>
          </a:prstGeom>
          <a:noFill/>
          <a:ln>
            <a:noFill/>
          </a:ln>
        </p:spPr>
        <p:txBody>
          <a:bodyPr spcFirstLastPara="1" wrap="square" lIns="91425" tIns="91425" rIns="91425" bIns="91425" anchor="t" anchorCtr="0"/>
          <a:lstStyle>
            <a:lvl1pPr marL="457200" marR="0" lvl="0" indent="-355600" algn="l" rtl="0">
              <a:lnSpc>
                <a:spcPct val="100000"/>
              </a:lnSpc>
              <a:spcBef>
                <a:spcPts val="1000"/>
              </a:spcBef>
              <a:spcAft>
                <a:spcPts val="0"/>
              </a:spcAft>
              <a:buClr>
                <a:schemeClr val="accent2"/>
              </a:buClr>
              <a:buSzPts val="2000"/>
              <a:buFont typeface="Arial"/>
              <a:buChar char="–"/>
              <a:defRPr sz="2000" b="1" i="0" u="none" strike="noStrike" cap="none">
                <a:solidFill>
                  <a:schemeClr val="accent2"/>
                </a:solidFill>
                <a:latin typeface="Cabin"/>
                <a:ea typeface="Cabin"/>
                <a:cs typeface="Cabin"/>
                <a:sym typeface="Cabin"/>
              </a:defRPr>
            </a:lvl1pPr>
            <a:lvl2pPr marL="914400" marR="0" lvl="1" indent="-355600" algn="l" rtl="0">
              <a:lnSpc>
                <a:spcPct val="100000"/>
              </a:lnSpc>
              <a:spcBef>
                <a:spcPts val="500"/>
              </a:spcBef>
              <a:spcAft>
                <a:spcPts val="0"/>
              </a:spcAft>
              <a:buClr>
                <a:schemeClr val="accent2"/>
              </a:buClr>
              <a:buSzPts val="2000"/>
              <a:buFont typeface="Arial"/>
              <a:buChar char="–"/>
              <a:defRPr sz="2000" b="0" i="0" u="none" strike="noStrike" cap="none">
                <a:solidFill>
                  <a:schemeClr val="accent2"/>
                </a:solidFill>
                <a:latin typeface="Cabin"/>
                <a:ea typeface="Cabin"/>
                <a:cs typeface="Cabin"/>
                <a:sym typeface="Cabin"/>
              </a:defRPr>
            </a:lvl2pPr>
            <a:lvl3pPr marL="1371600" marR="0" lvl="2" indent="-330200" algn="l" rtl="0">
              <a:lnSpc>
                <a:spcPct val="100000"/>
              </a:lnSpc>
              <a:spcBef>
                <a:spcPts val="500"/>
              </a:spcBef>
              <a:spcAft>
                <a:spcPts val="0"/>
              </a:spcAft>
              <a:buClr>
                <a:schemeClr val="accent2"/>
              </a:buClr>
              <a:buSzPts val="1600"/>
              <a:buFont typeface="Arial"/>
              <a:buChar char="+"/>
              <a:defRPr sz="1600" b="0" i="0" u="none" strike="noStrike" cap="none">
                <a:solidFill>
                  <a:schemeClr val="accent2"/>
                </a:solidFill>
                <a:latin typeface="Cabin"/>
                <a:ea typeface="Cabin"/>
                <a:cs typeface="Cabin"/>
                <a:sym typeface="Cabin"/>
              </a:defRPr>
            </a:lvl3pPr>
            <a:lvl4pPr marL="1828800" marR="0" lvl="3" indent="-330200" algn="l" rtl="0">
              <a:lnSpc>
                <a:spcPct val="100000"/>
              </a:lnSpc>
              <a:spcBef>
                <a:spcPts val="500"/>
              </a:spcBef>
              <a:spcAft>
                <a:spcPts val="0"/>
              </a:spcAft>
              <a:buClr>
                <a:schemeClr val="accent2"/>
              </a:buClr>
              <a:buSzPts val="1600"/>
              <a:buFont typeface="Arial"/>
              <a:buChar char="+"/>
              <a:defRPr sz="1600" b="0" i="0" u="none" strike="noStrike" cap="none">
                <a:solidFill>
                  <a:schemeClr val="accent2"/>
                </a:solidFill>
                <a:latin typeface="Cabin"/>
                <a:ea typeface="Cabin"/>
                <a:cs typeface="Cabin"/>
                <a:sym typeface="Cabin"/>
              </a:defRPr>
            </a:lvl4pPr>
            <a:lvl5pPr marL="2286000" marR="0" lvl="4" indent="-330200" algn="l" rtl="0">
              <a:lnSpc>
                <a:spcPct val="100000"/>
              </a:lnSpc>
              <a:spcBef>
                <a:spcPts val="500"/>
              </a:spcBef>
              <a:spcAft>
                <a:spcPts val="0"/>
              </a:spcAft>
              <a:buClr>
                <a:schemeClr val="accent2"/>
              </a:buClr>
              <a:buSzPts val="1600"/>
              <a:buFont typeface="Arial"/>
              <a:buChar char="+"/>
              <a:defRPr sz="1600" b="0" i="0" u="none" strike="noStrike" cap="none">
                <a:solidFill>
                  <a:schemeClr val="accent2"/>
                </a:solidFill>
                <a:latin typeface="Cabin"/>
                <a:ea typeface="Cabin"/>
                <a:cs typeface="Cabin"/>
                <a:sym typeface="Cabin"/>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bin"/>
                <a:ea typeface="Cabin"/>
                <a:cs typeface="Cabin"/>
                <a:sym typeface="Cabin"/>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bin"/>
                <a:ea typeface="Cabin"/>
                <a:cs typeface="Cabin"/>
                <a:sym typeface="Cabin"/>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bin"/>
                <a:ea typeface="Cabin"/>
                <a:cs typeface="Cabin"/>
                <a:sym typeface="Cabin"/>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bin"/>
                <a:ea typeface="Cabin"/>
                <a:cs typeface="Cabin"/>
                <a:sym typeface="Cabin"/>
              </a:defRPr>
            </a:lvl9pPr>
          </a:lstStyle>
          <a:p>
            <a:r>
              <a:rPr lang="en-US" dirty="0"/>
              <a:t>Click to add text</a:t>
            </a:r>
            <a:endParaRPr dirty="0"/>
          </a:p>
        </p:txBody>
      </p:sp>
      <p:sp>
        <p:nvSpPr>
          <p:cNvPr id="13" name="Google Shape;13;p1"/>
          <p:cNvSpPr/>
          <p:nvPr/>
        </p:nvSpPr>
        <p:spPr>
          <a:xfrm>
            <a:off x="228600" y="224589"/>
            <a:ext cx="11734800" cy="6408822"/>
          </a:xfrm>
          <a:prstGeom prst="rect">
            <a:avLst/>
          </a:prstGeom>
          <a:noFill/>
          <a:ln w="31750" cap="flat" cmpd="sng">
            <a:solidFill>
              <a:schemeClr val="accen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chemeClr val="lt1"/>
              </a:solidFill>
              <a:latin typeface="Gill Sans MT Regular"/>
              <a:ea typeface="Cabin"/>
              <a:cs typeface="Cabin"/>
              <a:sym typeface="Cabin"/>
            </a:endParaRPr>
          </a:p>
        </p:txBody>
      </p:sp>
      <p:sp>
        <p:nvSpPr>
          <p:cNvPr id="15" name="Google Shape;15;p1"/>
          <p:cNvSpPr txBox="1">
            <a:spLocks noGrp="1"/>
          </p:cNvSpPr>
          <p:nvPr>
            <p:ph type="sldNum" idx="12"/>
          </p:nvPr>
        </p:nvSpPr>
        <p:spPr>
          <a:xfrm>
            <a:off x="11416554" y="6388435"/>
            <a:ext cx="542364" cy="118644"/>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050" b="0" i="0" u="none" strike="noStrike" cap="none">
                <a:solidFill>
                  <a:schemeClr val="accent2"/>
                </a:solidFill>
                <a:latin typeface="Gill Sans MT Regular"/>
                <a:ea typeface="Gill Sans MT Regular"/>
                <a:cs typeface="Gill Sans MT Regular"/>
                <a:sym typeface="Cabin"/>
              </a:defRPr>
            </a:lvl1pPr>
            <a:lvl2pPr marL="0" marR="0" lvl="1" indent="0" algn="r" rtl="0">
              <a:spcBef>
                <a:spcPts val="0"/>
              </a:spcBef>
              <a:buNone/>
              <a:defRPr sz="1050" b="0" i="0" u="none" strike="noStrike" cap="none">
                <a:solidFill>
                  <a:schemeClr val="accent2"/>
                </a:solidFill>
                <a:latin typeface="Cabin"/>
                <a:ea typeface="Cabin"/>
                <a:cs typeface="Cabin"/>
                <a:sym typeface="Cabin"/>
              </a:defRPr>
            </a:lvl2pPr>
            <a:lvl3pPr marL="0" marR="0" lvl="2" indent="0" algn="r" rtl="0">
              <a:spcBef>
                <a:spcPts val="0"/>
              </a:spcBef>
              <a:buNone/>
              <a:defRPr sz="1050" b="0" i="0" u="none" strike="noStrike" cap="none">
                <a:solidFill>
                  <a:schemeClr val="accent2"/>
                </a:solidFill>
                <a:latin typeface="Cabin"/>
                <a:ea typeface="Cabin"/>
                <a:cs typeface="Cabin"/>
                <a:sym typeface="Cabin"/>
              </a:defRPr>
            </a:lvl3pPr>
            <a:lvl4pPr marL="0" marR="0" lvl="3" indent="0" algn="r" rtl="0">
              <a:spcBef>
                <a:spcPts val="0"/>
              </a:spcBef>
              <a:buNone/>
              <a:defRPr sz="1050" b="0" i="0" u="none" strike="noStrike" cap="none">
                <a:solidFill>
                  <a:schemeClr val="accent2"/>
                </a:solidFill>
                <a:latin typeface="Cabin"/>
                <a:ea typeface="Cabin"/>
                <a:cs typeface="Cabin"/>
                <a:sym typeface="Cabin"/>
              </a:defRPr>
            </a:lvl4pPr>
            <a:lvl5pPr marL="0" marR="0" lvl="4" indent="0" algn="r" rtl="0">
              <a:spcBef>
                <a:spcPts val="0"/>
              </a:spcBef>
              <a:buNone/>
              <a:defRPr sz="1050" b="0" i="0" u="none" strike="noStrike" cap="none">
                <a:solidFill>
                  <a:schemeClr val="accent2"/>
                </a:solidFill>
                <a:latin typeface="Cabin"/>
                <a:ea typeface="Cabin"/>
                <a:cs typeface="Cabin"/>
                <a:sym typeface="Cabin"/>
              </a:defRPr>
            </a:lvl5pPr>
            <a:lvl6pPr marL="0" marR="0" lvl="5" indent="0" algn="r" rtl="0">
              <a:spcBef>
                <a:spcPts val="0"/>
              </a:spcBef>
              <a:buNone/>
              <a:defRPr sz="1050" b="0" i="0" u="none" strike="noStrike" cap="none">
                <a:solidFill>
                  <a:schemeClr val="accent2"/>
                </a:solidFill>
                <a:latin typeface="Cabin"/>
                <a:ea typeface="Cabin"/>
                <a:cs typeface="Cabin"/>
                <a:sym typeface="Cabin"/>
              </a:defRPr>
            </a:lvl6pPr>
            <a:lvl7pPr marL="0" marR="0" lvl="6" indent="0" algn="r" rtl="0">
              <a:spcBef>
                <a:spcPts val="0"/>
              </a:spcBef>
              <a:buNone/>
              <a:defRPr sz="1050" b="0" i="0" u="none" strike="noStrike" cap="none">
                <a:solidFill>
                  <a:schemeClr val="accent2"/>
                </a:solidFill>
                <a:latin typeface="Cabin"/>
                <a:ea typeface="Cabin"/>
                <a:cs typeface="Cabin"/>
                <a:sym typeface="Cabin"/>
              </a:defRPr>
            </a:lvl7pPr>
            <a:lvl8pPr marL="0" marR="0" lvl="7" indent="0" algn="r" rtl="0">
              <a:spcBef>
                <a:spcPts val="0"/>
              </a:spcBef>
              <a:buNone/>
              <a:defRPr sz="1050" b="0" i="0" u="none" strike="noStrike" cap="none">
                <a:solidFill>
                  <a:schemeClr val="accent2"/>
                </a:solidFill>
                <a:latin typeface="Cabin"/>
                <a:ea typeface="Cabin"/>
                <a:cs typeface="Cabin"/>
                <a:sym typeface="Cabin"/>
              </a:defRPr>
            </a:lvl8pPr>
            <a:lvl9pPr marL="0" marR="0" lvl="8" indent="0" algn="r" rtl="0">
              <a:spcBef>
                <a:spcPts val="0"/>
              </a:spcBef>
              <a:buNone/>
              <a:defRPr sz="1050" b="0" i="0" u="none" strike="noStrike" cap="none">
                <a:solidFill>
                  <a:schemeClr val="accent2"/>
                </a:solidFill>
                <a:latin typeface="Cabin"/>
                <a:ea typeface="Cabin"/>
                <a:cs typeface="Cabin"/>
                <a:sym typeface="Cabin"/>
              </a:defRPr>
            </a:lvl9pPr>
          </a:lstStyle>
          <a:p>
            <a:fld id="{00000000-1234-1234-1234-123412341234}" type="slidenum">
              <a:rPr lang="en-US" smtClean="0"/>
              <a:pPr/>
              <a:t>‹#›</a:t>
            </a:fld>
            <a:endParaRPr lang="en-US" dirty="0"/>
          </a:p>
        </p:txBody>
      </p:sp>
    </p:spTree>
    <p:extLst>
      <p:ext uri="{BB962C8B-B14F-4D97-AF65-F5344CB8AC3E}">
        <p14:creationId xmlns:p14="http://schemas.microsoft.com/office/powerpoint/2010/main" val="2846766998"/>
      </p:ext>
    </p:extLst>
  </p:cSld>
  <p:clrMap bg1="lt1" tx1="dk1" bg2="dk2" tx2="lt2" accent1="accent1" accent2="accent2" accent3="accent3" accent4="accent4" accent5="accent5" accent6="accent6" hlink="hlink" folHlink="folHlink"/>
  <p:sldLayoutIdLst>
    <p:sldLayoutId id="2147483683" r:id="rId1"/>
    <p:sldLayoutId id="2147483684" r:id="rId2"/>
    <p:sldLayoutId id="2147483685" r:id="rId3"/>
    <p:sldLayoutId id="2147483686" r:id="rId4"/>
    <p:sldLayoutId id="2147483687" r:id="rId5"/>
    <p:sldLayoutId id="2147483688" r:id="rId6"/>
    <p:sldLayoutId id="2147483689" r:id="rId7"/>
    <p:sldLayoutId id="2147483690" r:id="rId8"/>
    <p:sldLayoutId id="2147483691" r:id="rId9"/>
    <p:sldLayoutId id="2147483692" r:id="rId10"/>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Gill Sans MT Regular"/>
          <a:ea typeface="Gill Sans MT Regular"/>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L="457200" marR="0" lvl="0" indent="-355600" algn="l" rtl="0">
        <a:lnSpc>
          <a:spcPct val="100000"/>
        </a:lnSpc>
        <a:spcBef>
          <a:spcPts val="0"/>
        </a:spcBef>
        <a:spcAft>
          <a:spcPts val="0"/>
        </a:spcAft>
        <a:buClr>
          <a:srgbClr val="000000"/>
        </a:buClr>
        <a:buFont typeface="Arial" panose="020B0604020202020204" pitchFamily="34" charset="0"/>
        <a:buChar char="•"/>
        <a:defRPr sz="1400" b="0" i="0" u="none" strike="noStrike" cap="none">
          <a:solidFill>
            <a:srgbClr val="000000"/>
          </a:solidFill>
          <a:latin typeface="Gill Sans MT Regular"/>
          <a:ea typeface="Gill Sans MT Regular"/>
          <a:cs typeface="Arial" panose="020B0604020202020204" pitchFamily="34" charset="0"/>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xml"/><Relationship Id="rId1" Type="http://schemas.openxmlformats.org/officeDocument/2006/relationships/slideLayout" Target="../slideLayouts/slideLayout3.xml"/><Relationship Id="rId4" Type="http://schemas.openxmlformats.org/officeDocument/2006/relationships/image" Target="../media/image9.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11.xml"/><Relationship Id="rId1" Type="http://schemas.openxmlformats.org/officeDocument/2006/relationships/slideLayout" Target="../slideLayouts/slideLayout26.xml"/></Relationships>
</file>

<file path=ppt/slides/_rels/slide14.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2.xml"/><Relationship Id="rId1" Type="http://schemas.openxmlformats.org/officeDocument/2006/relationships/slideLayout" Target="../slideLayouts/slideLayout25.xml"/></Relationships>
</file>

<file path=ppt/slides/_rels/slide15.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13.xml"/><Relationship Id="rId1" Type="http://schemas.openxmlformats.org/officeDocument/2006/relationships/slideLayout" Target="../slideLayouts/slideLayout25.xml"/></Relationships>
</file>

<file path=ppt/slides/_rels/slide16.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14.xml"/><Relationship Id="rId1" Type="http://schemas.openxmlformats.org/officeDocument/2006/relationships/slideLayout" Target="../slideLayouts/slideLayout25.xml"/></Relationships>
</file>

<file path=ppt/slides/_rels/slide17.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5.xml"/><Relationship Id="rId1" Type="http://schemas.openxmlformats.org/officeDocument/2006/relationships/slideLayout" Target="../slideLayouts/slideLayout25.xml"/><Relationship Id="rId5" Type="http://schemas.openxmlformats.org/officeDocument/2006/relationships/image" Target="../media/image31.jpeg"/><Relationship Id="rId4" Type="http://schemas.openxmlformats.org/officeDocument/2006/relationships/image" Target="../media/image30.png"/></Relationships>
</file>

<file path=ppt/slides/_rels/slide18.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6.xml"/><Relationship Id="rId1" Type="http://schemas.openxmlformats.org/officeDocument/2006/relationships/slideLayout" Target="../slideLayouts/slideLayout25.xml"/></Relationships>
</file>

<file path=ppt/slides/_rels/slide19.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17.xml"/><Relationship Id="rId1" Type="http://schemas.openxmlformats.org/officeDocument/2006/relationships/slideLayout" Target="../slideLayouts/slideLayout22.xml"/><Relationship Id="rId4" Type="http://schemas.openxmlformats.org/officeDocument/2006/relationships/chart" Target="../charts/char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18.xml"/><Relationship Id="rId1" Type="http://schemas.openxmlformats.org/officeDocument/2006/relationships/slideLayout" Target="../slideLayouts/slideLayout26.xml"/></Relationships>
</file>

<file path=ppt/slides/_rels/slide21.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9.xml"/><Relationship Id="rId1" Type="http://schemas.openxmlformats.org/officeDocument/2006/relationships/slideLayout" Target="../slideLayouts/slideLayout25.xml"/></Relationships>
</file>

<file path=ppt/slides/_rels/slide22.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20.xml"/><Relationship Id="rId1" Type="http://schemas.openxmlformats.org/officeDocument/2006/relationships/slideLayout" Target="../slideLayouts/slideLayout22.xml"/></Relationships>
</file>

<file path=ppt/slides/_rels/slide23.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21.xml"/><Relationship Id="rId1" Type="http://schemas.openxmlformats.org/officeDocument/2006/relationships/slideLayout" Target="../slideLayouts/slideLayout22.xml"/></Relationships>
</file>

<file path=ppt/slides/_rels/slide24.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22.xml"/><Relationship Id="rId1" Type="http://schemas.openxmlformats.org/officeDocument/2006/relationships/slideLayout" Target="../slideLayouts/slideLayout22.xml"/></Relationships>
</file>

<file path=ppt/slides/_rels/slide25.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23.xml"/><Relationship Id="rId1" Type="http://schemas.openxmlformats.org/officeDocument/2006/relationships/slideLayout" Target="../slideLayouts/slideLayout2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hyperlink" Target="mailto:S34D@crs.org" TargetMode="External"/><Relationship Id="rId2" Type="http://schemas.openxmlformats.org/officeDocument/2006/relationships/notesSlide" Target="../notesSlides/notesSlide25.xml"/><Relationship Id="rId1" Type="http://schemas.openxmlformats.org/officeDocument/2006/relationships/slideLayout" Target="../slideLayouts/slideLayout2.xml"/><Relationship Id="rId4" Type="http://schemas.openxmlformats.org/officeDocument/2006/relationships/hyperlink" Target="mailto:Nikaj.vanWees@crs.org" TargetMode="Externa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8" Type="http://schemas.openxmlformats.org/officeDocument/2006/relationships/image" Target="../media/image16.svg"/><Relationship Id="rId13" Type="http://schemas.openxmlformats.org/officeDocument/2006/relationships/image" Target="../media/image21.png"/><Relationship Id="rId3" Type="http://schemas.openxmlformats.org/officeDocument/2006/relationships/image" Target="../media/image11.png"/><Relationship Id="rId7" Type="http://schemas.openxmlformats.org/officeDocument/2006/relationships/image" Target="../media/image15.png"/><Relationship Id="rId12" Type="http://schemas.openxmlformats.org/officeDocument/2006/relationships/image" Target="../media/image20.svg"/><Relationship Id="rId2" Type="http://schemas.openxmlformats.org/officeDocument/2006/relationships/notesSlide" Target="../notesSlides/notesSlide4.xml"/><Relationship Id="rId16" Type="http://schemas.openxmlformats.org/officeDocument/2006/relationships/image" Target="../media/image24.svg"/><Relationship Id="rId1" Type="http://schemas.openxmlformats.org/officeDocument/2006/relationships/slideLayout" Target="../slideLayouts/slideLayout6.xml"/><Relationship Id="rId6" Type="http://schemas.openxmlformats.org/officeDocument/2006/relationships/image" Target="../media/image14.svg"/><Relationship Id="rId11" Type="http://schemas.openxmlformats.org/officeDocument/2006/relationships/image" Target="../media/image19.png"/><Relationship Id="rId5" Type="http://schemas.openxmlformats.org/officeDocument/2006/relationships/image" Target="../media/image13.png"/><Relationship Id="rId15" Type="http://schemas.openxmlformats.org/officeDocument/2006/relationships/image" Target="../media/image23.png"/><Relationship Id="rId10" Type="http://schemas.openxmlformats.org/officeDocument/2006/relationships/image" Target="../media/image18.svg"/><Relationship Id="rId4" Type="http://schemas.openxmlformats.org/officeDocument/2006/relationships/image" Target="../media/image12.svg"/><Relationship Id="rId9" Type="http://schemas.openxmlformats.org/officeDocument/2006/relationships/image" Target="../media/image17.png"/><Relationship Id="rId14" Type="http://schemas.openxmlformats.org/officeDocument/2006/relationships/image" Target="../media/image22.svg"/></Relationships>
</file>

<file path=ppt/slides/_rels/slide6.xml.rels><?xml version="1.0" encoding="UTF-8" standalone="yes"?>
<Relationships xmlns="http://schemas.openxmlformats.org/package/2006/relationships"><Relationship Id="rId8" Type="http://schemas.openxmlformats.org/officeDocument/2006/relationships/image" Target="../media/image16.svg"/><Relationship Id="rId13" Type="http://schemas.openxmlformats.org/officeDocument/2006/relationships/image" Target="../media/image21.png"/><Relationship Id="rId3" Type="http://schemas.openxmlformats.org/officeDocument/2006/relationships/image" Target="../media/image11.png"/><Relationship Id="rId7" Type="http://schemas.openxmlformats.org/officeDocument/2006/relationships/image" Target="../media/image15.png"/><Relationship Id="rId12" Type="http://schemas.openxmlformats.org/officeDocument/2006/relationships/image" Target="../media/image20.svg"/><Relationship Id="rId2" Type="http://schemas.openxmlformats.org/officeDocument/2006/relationships/notesSlide" Target="../notesSlides/notesSlide5.xml"/><Relationship Id="rId16" Type="http://schemas.openxmlformats.org/officeDocument/2006/relationships/image" Target="../media/image24.svg"/><Relationship Id="rId1" Type="http://schemas.openxmlformats.org/officeDocument/2006/relationships/slideLayout" Target="../slideLayouts/slideLayout6.xml"/><Relationship Id="rId6" Type="http://schemas.openxmlformats.org/officeDocument/2006/relationships/image" Target="../media/image14.svg"/><Relationship Id="rId11" Type="http://schemas.openxmlformats.org/officeDocument/2006/relationships/image" Target="../media/image19.png"/><Relationship Id="rId5" Type="http://schemas.openxmlformats.org/officeDocument/2006/relationships/image" Target="../media/image13.png"/><Relationship Id="rId15" Type="http://schemas.openxmlformats.org/officeDocument/2006/relationships/image" Target="../media/image23.png"/><Relationship Id="rId10" Type="http://schemas.openxmlformats.org/officeDocument/2006/relationships/image" Target="../media/image18.svg"/><Relationship Id="rId4" Type="http://schemas.openxmlformats.org/officeDocument/2006/relationships/image" Target="../media/image12.svg"/><Relationship Id="rId9" Type="http://schemas.openxmlformats.org/officeDocument/2006/relationships/image" Target="../media/image17.png"/><Relationship Id="rId14" Type="http://schemas.openxmlformats.org/officeDocument/2006/relationships/image" Target="../media/image22.svg"/></Relationships>
</file>

<file path=ppt/slides/_rels/slide7.xml.rels><?xml version="1.0" encoding="UTF-8" standalone="yes"?>
<Relationships xmlns="http://schemas.openxmlformats.org/package/2006/relationships"><Relationship Id="rId3" Type="http://schemas.openxmlformats.org/officeDocument/2006/relationships/hyperlink" Target="mailto:Nikaj.vanWees@crs.org" TargetMode="External"/><Relationship Id="rId2" Type="http://schemas.openxmlformats.org/officeDocument/2006/relationships/hyperlink" Target="mailto:S34D@crs.org" TargetMode="Externa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54"/>
        <p:cNvGrpSpPr/>
        <p:nvPr/>
      </p:nvGrpSpPr>
      <p:grpSpPr>
        <a:xfrm>
          <a:off x="0" y="0"/>
          <a:ext cx="0" cy="0"/>
          <a:chOff x="0" y="0"/>
          <a:chExt cx="0" cy="0"/>
        </a:xfrm>
      </p:grpSpPr>
      <p:sp>
        <p:nvSpPr>
          <p:cNvPr id="13" name="Picture Placeholder 12">
            <a:extLst>
              <a:ext uri="{FF2B5EF4-FFF2-40B4-BE49-F238E27FC236}">
                <a16:creationId xmlns:a16="http://schemas.microsoft.com/office/drawing/2014/main" id="{48443F06-E241-4F2A-9FA5-390E831C1852}"/>
              </a:ext>
            </a:extLst>
          </p:cNvPr>
          <p:cNvSpPr>
            <a:spLocks noGrp="1"/>
          </p:cNvSpPr>
          <p:nvPr>
            <p:ph type="pic" idx="2"/>
          </p:nvPr>
        </p:nvSpPr>
        <p:spPr/>
      </p:sp>
      <p:pic>
        <p:nvPicPr>
          <p:cNvPr id="6" name="Picture 5">
            <a:extLst>
              <a:ext uri="{FF2B5EF4-FFF2-40B4-BE49-F238E27FC236}">
                <a16:creationId xmlns:a16="http://schemas.microsoft.com/office/drawing/2014/main" id="{F3BF370D-E6B9-40B6-8E74-B092EC443093}"/>
              </a:ext>
            </a:extLst>
          </p:cNvPr>
          <p:cNvPicPr>
            <a:picLocks noChangeAspect="1"/>
          </p:cNvPicPr>
          <p:nvPr/>
        </p:nvPicPr>
        <p:blipFill>
          <a:blip r:embed="rId3"/>
          <a:stretch>
            <a:fillRect/>
          </a:stretch>
        </p:blipFill>
        <p:spPr>
          <a:xfrm>
            <a:off x="0" y="0"/>
            <a:ext cx="12192000" cy="6857999"/>
          </a:xfrm>
          <a:prstGeom prst="rect">
            <a:avLst/>
          </a:prstGeom>
        </p:spPr>
      </p:pic>
      <p:sp>
        <p:nvSpPr>
          <p:cNvPr id="157" name="Google Shape;157;p23"/>
          <p:cNvSpPr txBox="1">
            <a:spLocks noGrp="1"/>
          </p:cNvSpPr>
          <p:nvPr>
            <p:ph type="ctrTitle"/>
          </p:nvPr>
        </p:nvSpPr>
        <p:spPr>
          <a:xfrm>
            <a:off x="829881" y="1675178"/>
            <a:ext cx="11227224" cy="1747345"/>
          </a:xfrm>
          <a:prstGeom prst="rect">
            <a:avLst/>
          </a:prstGeom>
          <a:noFill/>
          <a:ln>
            <a:noFill/>
          </a:ln>
        </p:spPr>
        <p:txBody>
          <a:bodyPr spcFirstLastPara="1" wrap="square" lIns="91425" tIns="45700" rIns="91425" bIns="45700" anchor="b" anchorCtr="0">
            <a:noAutofit/>
          </a:bodyPr>
          <a:lstStyle/>
          <a:p>
            <a:pPr>
              <a:buSzPts val="8000"/>
            </a:pPr>
            <a:r>
              <a:rPr lang="en-US" sz="6500" dirty="0">
                <a:ea typeface="Cabin"/>
                <a:cs typeface="Cabin"/>
              </a:rPr>
              <a:t>General Overview of S34D</a:t>
            </a:r>
            <a:br>
              <a:rPr lang="en-US" sz="6500" dirty="0">
                <a:ea typeface="Cabin"/>
                <a:cs typeface="Cabin"/>
              </a:rPr>
            </a:br>
            <a:endParaRPr sz="8000" u="none" strike="noStrike" cap="none" dirty="0">
              <a:solidFill>
                <a:schemeClr val="lt1"/>
              </a:solidFill>
              <a:ea typeface="Cabin"/>
              <a:cs typeface="Cabin"/>
              <a:sym typeface="Cabin"/>
            </a:endParaRPr>
          </a:p>
        </p:txBody>
      </p:sp>
      <p:sp>
        <p:nvSpPr>
          <p:cNvPr id="158" name="Google Shape;158;p23"/>
          <p:cNvSpPr txBox="1">
            <a:spLocks noGrp="1"/>
          </p:cNvSpPr>
          <p:nvPr>
            <p:ph type="subTitle" idx="1"/>
          </p:nvPr>
        </p:nvSpPr>
        <p:spPr>
          <a:xfrm>
            <a:off x="829882" y="4475710"/>
            <a:ext cx="9144000" cy="475976"/>
          </a:xfrm>
          <a:prstGeom prst="rect">
            <a:avLst/>
          </a:prstGeom>
          <a:noFill/>
          <a:ln>
            <a:noFill/>
          </a:ln>
        </p:spPr>
        <p:txBody>
          <a:bodyPr spcFirstLastPara="1" wrap="square" lIns="91425" tIns="45700" rIns="91425" bIns="45700" anchor="t" anchorCtr="0">
            <a:noAutofit/>
          </a:bodyPr>
          <a:lstStyle/>
          <a:p>
            <a:pPr marL="0" indent="0">
              <a:spcBef>
                <a:spcPts val="0"/>
              </a:spcBef>
            </a:pPr>
            <a:r>
              <a:rPr lang="en-US" dirty="0">
                <a:solidFill>
                  <a:srgbClr val="FFFFFF"/>
                </a:solidFill>
                <a:ea typeface="Cabin"/>
                <a:cs typeface="Cabin"/>
              </a:rPr>
              <a:t>May 25, 2021</a:t>
            </a:r>
            <a:endParaRPr sz="2400" u="none" strike="noStrike" cap="none" dirty="0">
              <a:solidFill>
                <a:schemeClr val="lt1"/>
              </a:solidFill>
              <a:ea typeface="Cabin"/>
              <a:cs typeface="Cabin"/>
              <a:sym typeface="Cabin"/>
            </a:endParaRPr>
          </a:p>
        </p:txBody>
      </p:sp>
      <p:sp>
        <p:nvSpPr>
          <p:cNvPr id="160" name="Google Shape;160;p23"/>
          <p:cNvSpPr txBox="1">
            <a:spLocks noGrp="1"/>
          </p:cNvSpPr>
          <p:nvPr>
            <p:ph type="dt" idx="10"/>
          </p:nvPr>
        </p:nvSpPr>
        <p:spPr>
          <a:xfrm>
            <a:off x="189801" y="6280267"/>
            <a:ext cx="2958347" cy="365125"/>
          </a:xfrm>
          <a:prstGeom prst="rect">
            <a:avLst/>
          </a:prstGeom>
          <a:no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kumimoji="0" lang="en-US" sz="1400" u="none" strike="noStrike" kern="0" cap="none" spc="0" normalizeH="0" baseline="0" noProof="0" dirty="0">
                <a:ln>
                  <a:noFill/>
                </a:ln>
                <a:solidFill>
                  <a:srgbClr val="FFFFFF"/>
                </a:solidFill>
                <a:effectLst/>
                <a:uLnTx/>
                <a:uFillTx/>
                <a:ea typeface="Cabin"/>
                <a:cs typeface="Cabin"/>
                <a:sym typeface="Cabin"/>
              </a:rPr>
              <a:t>Photo credit: Will Swanson</a:t>
            </a:r>
            <a:endParaRPr kumimoji="0" sz="1400" u="none" strike="noStrike" kern="0" cap="none" spc="0" normalizeH="0" baseline="0" noProof="0" dirty="0">
              <a:ln>
                <a:noFill/>
              </a:ln>
              <a:solidFill>
                <a:srgbClr val="FFFFFF"/>
              </a:solidFill>
              <a:effectLst/>
              <a:uLnTx/>
              <a:uFillTx/>
              <a:ea typeface="Cabin"/>
              <a:cs typeface="Cabin"/>
              <a:sym typeface="Cabin"/>
            </a:endParaRPr>
          </a:p>
        </p:txBody>
      </p:sp>
      <p:pic>
        <p:nvPicPr>
          <p:cNvPr id="3" name="Picture 2">
            <a:extLst>
              <a:ext uri="{FF2B5EF4-FFF2-40B4-BE49-F238E27FC236}">
                <a16:creationId xmlns:a16="http://schemas.microsoft.com/office/drawing/2014/main" id="{66251A91-29E3-4702-A9E7-15EF8A23257D}"/>
              </a:ext>
            </a:extLst>
          </p:cNvPr>
          <p:cNvPicPr>
            <a:picLocks noChangeAspect="1"/>
          </p:cNvPicPr>
          <p:nvPr/>
        </p:nvPicPr>
        <p:blipFill>
          <a:blip r:embed="rId4"/>
          <a:stretch>
            <a:fillRect/>
          </a:stretch>
        </p:blipFill>
        <p:spPr>
          <a:xfrm>
            <a:off x="743952" y="415852"/>
            <a:ext cx="3243353" cy="548688"/>
          </a:xfrm>
          <a:prstGeom prst="rect">
            <a:avLst/>
          </a:prstGeom>
        </p:spPr>
      </p:pic>
    </p:spTree>
    <p:extLst>
      <p:ext uri="{BB962C8B-B14F-4D97-AF65-F5344CB8AC3E}">
        <p14:creationId xmlns:p14="http://schemas.microsoft.com/office/powerpoint/2010/main" val="275100000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FA0C1B-EC11-4C38-8E05-53E3DC6FACE0}"/>
              </a:ext>
            </a:extLst>
          </p:cNvPr>
          <p:cNvSpPr>
            <a:spLocks noGrp="1"/>
          </p:cNvSpPr>
          <p:nvPr>
            <p:ph type="title"/>
          </p:nvPr>
        </p:nvSpPr>
        <p:spPr>
          <a:xfrm>
            <a:off x="609600" y="569945"/>
            <a:ext cx="10972800" cy="597049"/>
          </a:xfrm>
        </p:spPr>
        <p:txBody>
          <a:bodyPr/>
          <a:lstStyle/>
          <a:p>
            <a:r>
              <a:rPr lang="en-US" altLang="en-US" cap="none" dirty="0">
                <a:latin typeface="Gill Sans MT Regular"/>
                <a:ea typeface="Times New Roman" panose="02020603050405020304" pitchFamily="18" charset="0"/>
              </a:rPr>
              <a:t>INTRODUCTION</a:t>
            </a:r>
            <a:br>
              <a:rPr lang="en-US" altLang="en-US" cap="none" dirty="0">
                <a:latin typeface="Gill Sans"/>
                <a:ea typeface="Times New Roman" panose="02020603050405020304" pitchFamily="18" charset="0"/>
              </a:rPr>
            </a:br>
            <a:endParaRPr lang="en-US" dirty="0"/>
          </a:p>
        </p:txBody>
      </p:sp>
      <p:sp>
        <p:nvSpPr>
          <p:cNvPr id="3" name="Text Placeholder 2">
            <a:extLst>
              <a:ext uri="{FF2B5EF4-FFF2-40B4-BE49-F238E27FC236}">
                <a16:creationId xmlns:a16="http://schemas.microsoft.com/office/drawing/2014/main" id="{4CB141BE-4586-45C3-80D1-306AFF77325F}"/>
              </a:ext>
            </a:extLst>
          </p:cNvPr>
          <p:cNvSpPr>
            <a:spLocks noGrp="1"/>
          </p:cNvSpPr>
          <p:nvPr>
            <p:ph type="body" sz="quarter" idx="10"/>
          </p:nvPr>
        </p:nvSpPr>
        <p:spPr>
          <a:xfrm>
            <a:off x="695324" y="1439379"/>
            <a:ext cx="11147271" cy="4848675"/>
          </a:xfrm>
        </p:spPr>
        <p:txBody>
          <a:bodyPr/>
          <a:lstStyle/>
          <a:p>
            <a:pPr marL="0" indent="0">
              <a:buNone/>
            </a:pPr>
            <a:r>
              <a:rPr lang="en-US" sz="2200" b="0" dirty="0">
                <a:latin typeface="Gill Sans MT" panose="020B0502020104020203" pitchFamily="34" charset="0"/>
                <a:cs typeface="Calibri" panose="020F0502020204030204" pitchFamily="34" charset="0"/>
              </a:rPr>
              <a:t>This profile focuses on four aspects of the seed sector in Uganda and the interactions between</a:t>
            </a:r>
          </a:p>
          <a:p>
            <a:pPr marL="0" indent="0">
              <a:buNone/>
            </a:pPr>
            <a:endParaRPr lang="en-US" sz="2200" b="0" dirty="0">
              <a:latin typeface="Gill Sans MT" panose="020B0502020104020203" pitchFamily="34" charset="0"/>
              <a:cs typeface="Calibri" panose="020F0502020204030204" pitchFamily="34" charset="0"/>
            </a:endParaRPr>
          </a:p>
          <a:p>
            <a:pPr marL="566738" indent="0">
              <a:buNone/>
            </a:pPr>
            <a:r>
              <a:rPr lang="en-US" sz="2200" b="0" dirty="0">
                <a:latin typeface="Gill Sans MT" panose="020B0502020104020203" pitchFamily="34" charset="0"/>
                <a:cs typeface="Calibri" panose="020F0502020204030204" pitchFamily="34" charset="0"/>
              </a:rPr>
              <a:t>(i) formal seed system, </a:t>
            </a:r>
          </a:p>
          <a:p>
            <a:pPr marL="566738" indent="0">
              <a:buNone/>
            </a:pPr>
            <a:r>
              <a:rPr lang="en-US" sz="2200" b="0" dirty="0">
                <a:latin typeface="Gill Sans MT" panose="020B0502020104020203" pitchFamily="34" charset="0"/>
                <a:cs typeface="Calibri" panose="020F0502020204030204" pitchFamily="34" charset="0"/>
              </a:rPr>
              <a:t>(ii) semi-formal or Quality Declared Seed system, </a:t>
            </a:r>
          </a:p>
          <a:p>
            <a:pPr marL="566738" indent="0">
              <a:buNone/>
            </a:pPr>
            <a:r>
              <a:rPr lang="en-US" sz="2200" b="0" dirty="0">
                <a:latin typeface="Gill Sans MT" panose="020B0502020104020203" pitchFamily="34" charset="0"/>
                <a:cs typeface="Calibri" panose="020F0502020204030204" pitchFamily="34" charset="0"/>
              </a:rPr>
              <a:t>(iii) informal seed system, and </a:t>
            </a:r>
          </a:p>
          <a:p>
            <a:pPr marL="566738" indent="0">
              <a:buNone/>
            </a:pPr>
            <a:r>
              <a:rPr lang="en-US" sz="2200" b="0" dirty="0">
                <a:latin typeface="Gill Sans MT" panose="020B0502020104020203" pitchFamily="34" charset="0"/>
                <a:cs typeface="Calibri" panose="020F0502020204030204" pitchFamily="34" charset="0"/>
              </a:rPr>
              <a:t>(iv) emergency seed provisioning. </a:t>
            </a:r>
          </a:p>
          <a:p>
            <a:endParaRPr lang="en-US" sz="2200" b="0" dirty="0">
              <a:latin typeface="Gill Sans MT" panose="020B0502020104020203" pitchFamily="34" charset="0"/>
              <a:cs typeface="Calibri" panose="020F0502020204030204" pitchFamily="34" charset="0"/>
            </a:endParaRPr>
          </a:p>
          <a:p>
            <a:pPr marL="0" indent="0">
              <a:buNone/>
            </a:pPr>
            <a:r>
              <a:rPr lang="en-US" sz="2200" b="0" dirty="0">
                <a:latin typeface="Gill Sans MT" panose="020B0502020104020203" pitchFamily="34" charset="0"/>
                <a:cs typeface="Calibri" panose="020F0502020204030204" pitchFamily="34" charset="0"/>
              </a:rPr>
              <a:t>The report examines current strategies for seed sector development and makes recommendations for ways in which a more integrated, mutually supportive seed systems can be promoted at the broad, sectoral level, to increase smallholder farmers’ access to quality seed of improved varieties.</a:t>
            </a:r>
          </a:p>
          <a:p>
            <a:endParaRPr lang="en-US" dirty="0"/>
          </a:p>
        </p:txBody>
      </p:sp>
    </p:spTree>
    <p:extLst>
      <p:ext uri="{BB962C8B-B14F-4D97-AF65-F5344CB8AC3E}">
        <p14:creationId xmlns:p14="http://schemas.microsoft.com/office/powerpoint/2010/main" val="209423123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F4432B7-CD51-4053-A2A4-9DB239D71D00}"/>
              </a:ext>
            </a:extLst>
          </p:cNvPr>
          <p:cNvSpPr>
            <a:spLocks noGrp="1"/>
          </p:cNvSpPr>
          <p:nvPr>
            <p:ph type="ctrTitle"/>
          </p:nvPr>
        </p:nvSpPr>
        <p:spPr>
          <a:xfrm>
            <a:off x="790074" y="685951"/>
            <a:ext cx="10611852" cy="1808437"/>
          </a:xfrm>
        </p:spPr>
        <p:txBody>
          <a:bodyPr wrap="square" anchor="b">
            <a:normAutofit/>
          </a:bodyPr>
          <a:lstStyle/>
          <a:p>
            <a:r>
              <a:rPr lang="en-US" dirty="0"/>
              <a:t>Areas to consider</a:t>
            </a:r>
          </a:p>
        </p:txBody>
      </p:sp>
      <p:sp>
        <p:nvSpPr>
          <p:cNvPr id="14" name="Subtitle 2">
            <a:extLst>
              <a:ext uri="{FF2B5EF4-FFF2-40B4-BE49-F238E27FC236}">
                <a16:creationId xmlns:a16="http://schemas.microsoft.com/office/drawing/2014/main" id="{19180640-57C6-4D22-8690-93AFBDB67B50}"/>
              </a:ext>
            </a:extLst>
          </p:cNvPr>
          <p:cNvSpPr>
            <a:spLocks noGrp="1"/>
          </p:cNvSpPr>
          <p:nvPr>
            <p:ph type="subTitle" idx="1"/>
          </p:nvPr>
        </p:nvSpPr>
        <p:spPr>
          <a:xfrm>
            <a:off x="790074" y="2410532"/>
            <a:ext cx="11070232" cy="4334299"/>
          </a:xfrm>
        </p:spPr>
        <p:txBody>
          <a:bodyPr/>
          <a:lstStyle/>
          <a:p>
            <a:pPr marL="342900" indent="-342900">
              <a:buFont typeface="+mj-lt"/>
              <a:buAutoNum type="arabicPeriod"/>
            </a:pPr>
            <a:r>
              <a:rPr lang="en-US" dirty="0">
                <a:latin typeface="Gill Sans"/>
              </a:rPr>
              <a:t>Addressing issues of weak and missing data</a:t>
            </a:r>
          </a:p>
          <a:p>
            <a:pPr marL="342900" indent="-342900">
              <a:buFont typeface="+mj-lt"/>
              <a:buAutoNum type="arabicPeriod"/>
            </a:pPr>
            <a:r>
              <a:rPr lang="en-US" dirty="0">
                <a:latin typeface="Gill Sans"/>
                <a:ea typeface="Times New Roman" panose="02020603050405020304" pitchFamily="18" charset="0"/>
              </a:rPr>
              <a:t>Modernizing Early Generation Seed (EGS) production</a:t>
            </a:r>
          </a:p>
          <a:p>
            <a:pPr marL="342900" indent="-342900">
              <a:buFont typeface="+mj-lt"/>
              <a:buAutoNum type="arabicPeriod"/>
            </a:pPr>
            <a:r>
              <a:rPr lang="en-US" dirty="0">
                <a:latin typeface="Gill Sans"/>
                <a:ea typeface="Times New Roman" panose="02020603050405020304" pitchFamily="18" charset="0"/>
              </a:rPr>
              <a:t>Quality control and quality assurance</a:t>
            </a:r>
          </a:p>
          <a:p>
            <a:pPr marL="342900" indent="-342900">
              <a:buFont typeface="+mj-lt"/>
              <a:buAutoNum type="arabicPeriod"/>
            </a:pPr>
            <a:r>
              <a:rPr lang="en-US" dirty="0">
                <a:latin typeface="Gill Sans"/>
                <a:ea typeface="Times New Roman" panose="02020603050405020304" pitchFamily="18" charset="0"/>
              </a:rPr>
              <a:t>Market volatility in seed production</a:t>
            </a:r>
          </a:p>
          <a:p>
            <a:pPr marL="342900" indent="-342900">
              <a:buFont typeface="+mj-lt"/>
              <a:buAutoNum type="arabicPeriod"/>
            </a:pPr>
            <a:r>
              <a:rPr lang="en-US" dirty="0">
                <a:latin typeface="Gill Sans"/>
                <a:ea typeface="Times New Roman" panose="02020603050405020304" pitchFamily="18" charset="0"/>
              </a:rPr>
              <a:t>Semi-formal Quality Declared Seed (QDS) next steps</a:t>
            </a:r>
          </a:p>
          <a:p>
            <a:pPr marL="342900" indent="-342900">
              <a:buFont typeface="+mj-lt"/>
              <a:buAutoNum type="arabicPeriod"/>
            </a:pPr>
            <a:r>
              <a:rPr lang="en-US" dirty="0">
                <a:latin typeface="Gill Sans"/>
                <a:ea typeface="Times New Roman" panose="02020603050405020304" pitchFamily="18" charset="0"/>
              </a:rPr>
              <a:t>Informal seed systems and innovation to broaden access </a:t>
            </a:r>
          </a:p>
          <a:p>
            <a:pPr marL="342900" indent="-342900">
              <a:buFont typeface="+mj-lt"/>
              <a:buAutoNum type="arabicPeriod"/>
            </a:pPr>
            <a:r>
              <a:rPr lang="en-US" dirty="0">
                <a:latin typeface="Gill Sans"/>
                <a:ea typeface="Times New Roman" panose="02020603050405020304" pitchFamily="18" charset="0"/>
              </a:rPr>
              <a:t>Emergency seed procurement and distribution</a:t>
            </a:r>
          </a:p>
          <a:p>
            <a:pPr marL="342900" indent="-342900">
              <a:buFont typeface="+mj-lt"/>
              <a:buAutoNum type="arabicPeriod"/>
            </a:pPr>
            <a:r>
              <a:rPr lang="en-US" dirty="0">
                <a:latin typeface="Gill Sans"/>
                <a:ea typeface="Times New Roman" panose="02020603050405020304" pitchFamily="18" charset="0"/>
              </a:rPr>
              <a:t>Addressing counterfeit - fake – low quality seed</a:t>
            </a:r>
            <a:endParaRPr lang="en-US" dirty="0"/>
          </a:p>
        </p:txBody>
      </p:sp>
      <p:sp>
        <p:nvSpPr>
          <p:cNvPr id="5" name="Slide Number Placeholder 4" hidden="1">
            <a:extLst>
              <a:ext uri="{FF2B5EF4-FFF2-40B4-BE49-F238E27FC236}">
                <a16:creationId xmlns:a16="http://schemas.microsoft.com/office/drawing/2014/main" id="{D1DD51FC-4FB9-41FC-B786-7F9858AFDF2E}"/>
              </a:ext>
            </a:extLst>
          </p:cNvPr>
          <p:cNvSpPr>
            <a:spLocks noGrp="1"/>
          </p:cNvSpPr>
          <p:nvPr>
            <p:ph type="sldNum" idx="4294967295"/>
          </p:nvPr>
        </p:nvSpPr>
        <p:spPr>
          <a:xfrm>
            <a:off x="11416554" y="6388435"/>
            <a:ext cx="542364" cy="118644"/>
          </a:xfrm>
        </p:spPr>
        <p:txBody>
          <a:bodyPr/>
          <a:lstStyle/>
          <a:p>
            <a:pPr>
              <a:spcAft>
                <a:spcPts val="600"/>
              </a:spcAft>
            </a:pPr>
            <a:fld id="{00000000-1234-1234-1234-123412341234}" type="slidenum">
              <a:rPr lang="en-US" smtClean="0"/>
              <a:pPr>
                <a:spcAft>
                  <a:spcPts val="600"/>
                </a:spcAft>
              </a:pPr>
              <a:t>11</a:t>
            </a:fld>
            <a:endParaRPr lang="en-US"/>
          </a:p>
        </p:txBody>
      </p:sp>
    </p:spTree>
    <p:extLst>
      <p:ext uri="{BB962C8B-B14F-4D97-AF65-F5344CB8AC3E}">
        <p14:creationId xmlns:p14="http://schemas.microsoft.com/office/powerpoint/2010/main" val="4694014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CA550A-10C7-4935-9CAF-80617788373D}"/>
              </a:ext>
            </a:extLst>
          </p:cNvPr>
          <p:cNvSpPr>
            <a:spLocks noGrp="1"/>
          </p:cNvSpPr>
          <p:nvPr>
            <p:ph type="title"/>
          </p:nvPr>
        </p:nvSpPr>
        <p:spPr>
          <a:xfrm>
            <a:off x="731310" y="559395"/>
            <a:ext cx="10972800" cy="597049"/>
          </a:xfrm>
        </p:spPr>
        <p:txBody>
          <a:bodyPr/>
          <a:lstStyle/>
          <a:p>
            <a:r>
              <a:rPr lang="en-US" cap="none" dirty="0">
                <a:latin typeface="Gill Sans MT Regular"/>
              </a:rPr>
              <a:t>1. Challenges of weak and missing data</a:t>
            </a:r>
            <a:br>
              <a:rPr kumimoji="0" lang="en-US" altLang="en-US" sz="3200" i="0" u="none" strike="noStrike" cap="none" normalizeH="0" baseline="0" dirty="0">
                <a:ln>
                  <a:noFill/>
                </a:ln>
                <a:effectLst/>
                <a:latin typeface="Gill Sans MT Regular"/>
              </a:rPr>
            </a:br>
            <a:endParaRPr lang="en-US" dirty="0">
              <a:latin typeface="Gill Sans MT Regular"/>
            </a:endParaRPr>
          </a:p>
        </p:txBody>
      </p:sp>
      <p:sp>
        <p:nvSpPr>
          <p:cNvPr id="3" name="Text Placeholder 2">
            <a:extLst>
              <a:ext uri="{FF2B5EF4-FFF2-40B4-BE49-F238E27FC236}">
                <a16:creationId xmlns:a16="http://schemas.microsoft.com/office/drawing/2014/main" id="{9848F10F-F87A-4D19-9DD8-C4990AF35607}"/>
              </a:ext>
            </a:extLst>
          </p:cNvPr>
          <p:cNvSpPr>
            <a:spLocks noGrp="1"/>
          </p:cNvSpPr>
          <p:nvPr>
            <p:ph type="body" sz="quarter" idx="10"/>
          </p:nvPr>
        </p:nvSpPr>
        <p:spPr>
          <a:xfrm>
            <a:off x="731310" y="1318488"/>
            <a:ext cx="10801351" cy="4897115"/>
          </a:xfrm>
        </p:spPr>
        <p:txBody>
          <a:bodyPr/>
          <a:lstStyle/>
          <a:p>
            <a:pPr marL="0" indent="0">
              <a:buNone/>
            </a:pPr>
            <a:r>
              <a:rPr lang="en-US" sz="2200" b="0" dirty="0">
                <a:latin typeface="Gill Sans MT Regular"/>
                <a:cs typeface="Calibri" panose="020F0502020204030204" pitchFamily="34" charset="0"/>
              </a:rPr>
              <a:t>The lack of reliable and accessing seed data is a considerable barrier for management and investment by the private and public sector. </a:t>
            </a:r>
          </a:p>
          <a:p>
            <a:pPr marL="0" indent="0">
              <a:buNone/>
            </a:pPr>
            <a:r>
              <a:rPr lang="en-US" sz="2200" b="0" dirty="0">
                <a:latin typeface="Gill Sans MT Regular"/>
                <a:cs typeface="Calibri" panose="020F0502020204030204" pitchFamily="34" charset="0"/>
              </a:rPr>
              <a:t>The Ministry would benefit from establishing a modern information and management system to restore confidence in the seed system and support a central data point with data on; </a:t>
            </a:r>
          </a:p>
          <a:p>
            <a:pPr marL="798513"/>
            <a:r>
              <a:rPr lang="en-US" sz="2200" b="0" dirty="0">
                <a:latin typeface="Gill Sans MT Regular"/>
                <a:cs typeface="Calibri" panose="020F0502020204030204" pitchFamily="34" charset="0"/>
              </a:rPr>
              <a:t>early generation seed (EGS), </a:t>
            </a:r>
          </a:p>
          <a:p>
            <a:pPr marL="798513"/>
            <a:r>
              <a:rPr lang="en-US" sz="2200" b="0" dirty="0">
                <a:latin typeface="Gill Sans MT Regular"/>
                <a:cs typeface="Calibri" panose="020F0502020204030204" pitchFamily="34" charset="0"/>
              </a:rPr>
              <a:t>formal certified, </a:t>
            </a:r>
          </a:p>
          <a:p>
            <a:pPr marL="798513"/>
            <a:r>
              <a:rPr lang="en-US" sz="2200" b="0" dirty="0">
                <a:latin typeface="Gill Sans MT Regular"/>
                <a:cs typeface="Calibri" panose="020F0502020204030204" pitchFamily="34" charset="0"/>
              </a:rPr>
              <a:t>semi-formal QDS, </a:t>
            </a:r>
          </a:p>
          <a:p>
            <a:pPr marL="798513"/>
            <a:r>
              <a:rPr lang="en-US" sz="2200" b="0" dirty="0">
                <a:latin typeface="Gill Sans MT Regular"/>
                <a:cs typeface="Calibri" panose="020F0502020204030204" pitchFamily="34" charset="0"/>
              </a:rPr>
              <a:t>innovative but informal seed systems, and</a:t>
            </a:r>
          </a:p>
          <a:p>
            <a:pPr marL="798513"/>
            <a:r>
              <a:rPr lang="en-US" sz="2200" b="0" dirty="0">
                <a:latin typeface="Gill Sans MT Regular"/>
                <a:cs typeface="Calibri" panose="020F0502020204030204" pitchFamily="34" charset="0"/>
              </a:rPr>
              <a:t>emergency and or Government subsidized interventions. </a:t>
            </a:r>
          </a:p>
          <a:p>
            <a:pPr marL="0" indent="0">
              <a:buNone/>
            </a:pPr>
            <a:endParaRPr lang="en-US" sz="2200" b="0" dirty="0">
              <a:latin typeface="Gill Sans MT Regular"/>
              <a:cs typeface="Calibri" panose="020F0502020204030204" pitchFamily="34" charset="0"/>
            </a:endParaRPr>
          </a:p>
          <a:p>
            <a:pPr marL="0" indent="0">
              <a:buNone/>
            </a:pPr>
            <a:r>
              <a:rPr lang="en-US" sz="2200" b="0" dirty="0">
                <a:latin typeface="Gill Sans MT Regular"/>
                <a:cs typeface="Calibri" panose="020F0502020204030204" pitchFamily="34" charset="0"/>
              </a:rPr>
              <a:t>The lack of data combined with the absence of a quality seed verification system, has led to a </a:t>
            </a:r>
            <a:r>
              <a:rPr lang="en-US" sz="2200" b="0" u="sng" dirty="0">
                <a:latin typeface="Gill Sans MT Regular"/>
                <a:cs typeface="Calibri" panose="020F0502020204030204" pitchFamily="34" charset="0"/>
              </a:rPr>
              <a:t>systemic prevalence of fake seed </a:t>
            </a:r>
            <a:r>
              <a:rPr lang="en-US" sz="2200" b="0" dirty="0">
                <a:latin typeface="Gill Sans MT Regular"/>
                <a:cs typeface="Calibri" panose="020F0502020204030204" pitchFamily="34" charset="0"/>
              </a:rPr>
              <a:t>and use of expired seed.  </a:t>
            </a:r>
            <a:endParaRPr lang="en-US" sz="2200" b="0" dirty="0">
              <a:latin typeface="Gill Sans MT Regular"/>
            </a:endParaRPr>
          </a:p>
        </p:txBody>
      </p:sp>
    </p:spTree>
    <p:extLst>
      <p:ext uri="{BB962C8B-B14F-4D97-AF65-F5344CB8AC3E}">
        <p14:creationId xmlns:p14="http://schemas.microsoft.com/office/powerpoint/2010/main" val="153805020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9BAA1F-91F9-4CBF-BBCA-BDAADE95A3D6}"/>
              </a:ext>
            </a:extLst>
          </p:cNvPr>
          <p:cNvSpPr>
            <a:spLocks noGrp="1"/>
          </p:cNvSpPr>
          <p:nvPr>
            <p:ph type="title"/>
          </p:nvPr>
        </p:nvSpPr>
        <p:spPr>
          <a:xfrm>
            <a:off x="6284258" y="160337"/>
            <a:ext cx="5410200" cy="1325563"/>
          </a:xfrm>
        </p:spPr>
        <p:txBody>
          <a:bodyPr wrap="square" anchor="b">
            <a:normAutofit/>
          </a:bodyPr>
          <a:lstStyle/>
          <a:p>
            <a:r>
              <a:rPr lang="en-US" dirty="0"/>
              <a:t>1. </a:t>
            </a:r>
            <a:r>
              <a:rPr lang="en-US" b="1" dirty="0"/>
              <a:t>Recommendations </a:t>
            </a:r>
            <a:r>
              <a:rPr lang="en-US" dirty="0"/>
              <a:t>to address weak and missing data </a:t>
            </a:r>
          </a:p>
        </p:txBody>
      </p:sp>
      <p:sp>
        <p:nvSpPr>
          <p:cNvPr id="3" name="Text Placeholder 2">
            <a:extLst>
              <a:ext uri="{FF2B5EF4-FFF2-40B4-BE49-F238E27FC236}">
                <a16:creationId xmlns:a16="http://schemas.microsoft.com/office/drawing/2014/main" id="{DE94280C-2D01-4E72-8DDD-E6269210C761}"/>
              </a:ext>
            </a:extLst>
          </p:cNvPr>
          <p:cNvSpPr>
            <a:spLocks noGrp="1"/>
          </p:cNvSpPr>
          <p:nvPr>
            <p:ph type="body" idx="1"/>
          </p:nvPr>
        </p:nvSpPr>
        <p:spPr>
          <a:xfrm>
            <a:off x="6284258" y="1825625"/>
            <a:ext cx="5105400" cy="4194175"/>
          </a:xfrm>
        </p:spPr>
        <p:txBody>
          <a:bodyPr wrap="square" anchor="t">
            <a:normAutofit/>
          </a:bodyPr>
          <a:lstStyle/>
          <a:p>
            <a:pPr lvl="0"/>
            <a:r>
              <a:rPr lang="en-US" sz="2200" dirty="0"/>
              <a:t>Strengthen or develop a more robust seed data and monitoring system.</a:t>
            </a:r>
          </a:p>
          <a:p>
            <a:pPr lvl="0"/>
            <a:r>
              <a:rPr lang="en-US" sz="2200" dirty="0"/>
              <a:t>Undertake assessments to identify options for better information management. </a:t>
            </a:r>
          </a:p>
          <a:p>
            <a:pPr marL="266700" lvl="1" indent="-266700">
              <a:buFont typeface="Arial" panose="020B0604020202020204" pitchFamily="34" charset="0"/>
              <a:buChar char="•"/>
            </a:pPr>
            <a:r>
              <a:rPr lang="en-US" sz="2200" dirty="0">
                <a:latin typeface="Gill Sans MT Regular"/>
              </a:rPr>
              <a:t>Address the Emergency agencies’ unwillingness to share data.</a:t>
            </a:r>
          </a:p>
          <a:p>
            <a:endParaRPr lang="en-US" dirty="0"/>
          </a:p>
        </p:txBody>
      </p:sp>
      <p:sp>
        <p:nvSpPr>
          <p:cNvPr id="4" name="Slide Number Placeholder 3">
            <a:extLst>
              <a:ext uri="{FF2B5EF4-FFF2-40B4-BE49-F238E27FC236}">
                <a16:creationId xmlns:a16="http://schemas.microsoft.com/office/drawing/2014/main" id="{0C7DAD86-6163-4014-89C9-5FDFD8C65236}"/>
              </a:ext>
            </a:extLst>
          </p:cNvPr>
          <p:cNvSpPr>
            <a:spLocks noGrp="1"/>
          </p:cNvSpPr>
          <p:nvPr>
            <p:ph type="sldNum" idx="12"/>
          </p:nvPr>
        </p:nvSpPr>
        <p:spPr>
          <a:xfrm>
            <a:off x="11416554" y="6388435"/>
            <a:ext cx="542364" cy="118644"/>
          </a:xfrm>
        </p:spPr>
        <p:txBody>
          <a:bodyPr wrap="square" anchor="ctr">
            <a:normAutofit fontScale="25000" lnSpcReduction="20000"/>
          </a:bodyPr>
          <a:lstStyle/>
          <a:p>
            <a:pPr>
              <a:lnSpc>
                <a:spcPct val="90000"/>
              </a:lnSpc>
              <a:spcAft>
                <a:spcPts val="600"/>
              </a:spcAft>
            </a:pPr>
            <a:fld id="{00000000-1234-1234-1234-123412341234}" type="slidenum">
              <a:rPr lang="en-US" sz="300" smtClean="0"/>
              <a:pPr>
                <a:lnSpc>
                  <a:spcPct val="90000"/>
                </a:lnSpc>
                <a:spcAft>
                  <a:spcPts val="600"/>
                </a:spcAft>
              </a:pPr>
              <a:t>13</a:t>
            </a:fld>
            <a:endParaRPr lang="en-US" sz="300"/>
          </a:p>
        </p:txBody>
      </p:sp>
      <p:pic>
        <p:nvPicPr>
          <p:cNvPr id="6" name="Picture 5">
            <a:extLst>
              <a:ext uri="{FF2B5EF4-FFF2-40B4-BE49-F238E27FC236}">
                <a16:creationId xmlns:a16="http://schemas.microsoft.com/office/drawing/2014/main" id="{0E0CDEA7-643C-40A9-B08C-EE5B2804E9FE}"/>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0"/>
            <a:ext cx="5913120" cy="6858000"/>
          </a:xfrm>
          <a:prstGeom prst="rect">
            <a:avLst/>
          </a:prstGeom>
        </p:spPr>
      </p:pic>
    </p:spTree>
    <p:extLst>
      <p:ext uri="{BB962C8B-B14F-4D97-AF65-F5344CB8AC3E}">
        <p14:creationId xmlns:p14="http://schemas.microsoft.com/office/powerpoint/2010/main" val="229904792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Graphical user interface&#10;&#10;Description automatically generated">
            <a:extLst>
              <a:ext uri="{FF2B5EF4-FFF2-40B4-BE49-F238E27FC236}">
                <a16:creationId xmlns:a16="http://schemas.microsoft.com/office/drawing/2014/main" id="{020B5F55-75ED-43FF-B160-B41DB3854C6D}"/>
              </a:ext>
            </a:extLst>
          </p:cNvPr>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b="3894"/>
          <a:stretch/>
        </p:blipFill>
        <p:spPr bwMode="auto">
          <a:xfrm>
            <a:off x="7772400" y="133538"/>
            <a:ext cx="2743200" cy="6590923"/>
          </a:xfrm>
          <a:prstGeom prst="rect">
            <a:avLst/>
          </a:prstGeom>
          <a:solidFill>
            <a:srgbClr val="FFFFFF"/>
          </a:solidFill>
          <a:ln>
            <a:noFill/>
          </a:ln>
        </p:spPr>
      </p:pic>
      <p:sp>
        <p:nvSpPr>
          <p:cNvPr id="2" name="Title 1">
            <a:extLst>
              <a:ext uri="{FF2B5EF4-FFF2-40B4-BE49-F238E27FC236}">
                <a16:creationId xmlns:a16="http://schemas.microsoft.com/office/drawing/2014/main" id="{B89BAA1F-91F9-4CBF-BBCA-BDAADE95A3D6}"/>
              </a:ext>
            </a:extLst>
          </p:cNvPr>
          <p:cNvSpPr>
            <a:spLocks noGrp="1"/>
          </p:cNvSpPr>
          <p:nvPr>
            <p:ph type="title"/>
          </p:nvPr>
        </p:nvSpPr>
        <p:spPr>
          <a:xfrm>
            <a:off x="838200" y="-207653"/>
            <a:ext cx="5410200" cy="1325563"/>
          </a:xfrm>
        </p:spPr>
        <p:txBody>
          <a:bodyPr wrap="square" anchor="b">
            <a:normAutofit/>
          </a:bodyPr>
          <a:lstStyle/>
          <a:p>
            <a:r>
              <a:rPr lang="en-US" dirty="0"/>
              <a:t>2. Modernizing EGS production</a:t>
            </a:r>
          </a:p>
        </p:txBody>
      </p:sp>
      <p:sp>
        <p:nvSpPr>
          <p:cNvPr id="3" name="Text Placeholder 2">
            <a:extLst>
              <a:ext uri="{FF2B5EF4-FFF2-40B4-BE49-F238E27FC236}">
                <a16:creationId xmlns:a16="http://schemas.microsoft.com/office/drawing/2014/main" id="{DE94280C-2D01-4E72-8DDD-E6269210C761}"/>
              </a:ext>
            </a:extLst>
          </p:cNvPr>
          <p:cNvSpPr>
            <a:spLocks noGrp="1"/>
          </p:cNvSpPr>
          <p:nvPr>
            <p:ph type="body" idx="1"/>
          </p:nvPr>
        </p:nvSpPr>
        <p:spPr>
          <a:xfrm>
            <a:off x="621897" y="1224189"/>
            <a:ext cx="6700026" cy="5296829"/>
          </a:xfrm>
        </p:spPr>
        <p:txBody>
          <a:bodyPr wrap="square" anchor="t">
            <a:normAutofit/>
          </a:bodyPr>
          <a:lstStyle/>
          <a:p>
            <a:pPr marL="0" indent="0">
              <a:lnSpc>
                <a:spcPct val="90000"/>
              </a:lnSpc>
              <a:spcAft>
                <a:spcPts val="1200"/>
              </a:spcAft>
              <a:buNone/>
            </a:pPr>
            <a:r>
              <a:rPr lang="en-US" sz="2200" dirty="0"/>
              <a:t>All seed sectors depend on a functional EGS system with high-quality parental lines and access to foundation seed. </a:t>
            </a:r>
          </a:p>
          <a:p>
            <a:pPr marL="0" indent="0">
              <a:lnSpc>
                <a:spcPct val="90000"/>
              </a:lnSpc>
              <a:spcAft>
                <a:spcPts val="1200"/>
              </a:spcAft>
              <a:buNone/>
            </a:pPr>
            <a:r>
              <a:rPr lang="en-US" sz="2200" dirty="0"/>
              <a:t>EGS system lacks a centralized and commercially based process for ordering and receiving known quantities of breeder and foundation seed. </a:t>
            </a:r>
          </a:p>
          <a:p>
            <a:pPr marL="0" indent="0">
              <a:lnSpc>
                <a:spcPct val="90000"/>
              </a:lnSpc>
              <a:spcAft>
                <a:spcPts val="1200"/>
              </a:spcAft>
              <a:buNone/>
            </a:pPr>
            <a:r>
              <a:rPr lang="en-US" sz="2200" dirty="0"/>
              <a:t>NARO has established a new enterprise unit, NARO Holdings, to formalize the EGS process and provide an auditable commercial transaction for EGS. </a:t>
            </a:r>
          </a:p>
          <a:p>
            <a:pPr marL="0" indent="0">
              <a:lnSpc>
                <a:spcPct val="90000"/>
              </a:lnSpc>
              <a:spcAft>
                <a:spcPts val="1200"/>
              </a:spcAft>
              <a:buNone/>
            </a:pPr>
            <a:r>
              <a:rPr lang="en-US" sz="2200" dirty="0"/>
              <a:t>NARO and CGIAR should explore non-exclusive licenses to private companies – This will be help to diversify  the source of Early Generation Seed and strengthen the private sector development </a:t>
            </a:r>
          </a:p>
          <a:p>
            <a:pPr marL="0" indent="0">
              <a:lnSpc>
                <a:spcPct val="90000"/>
              </a:lnSpc>
              <a:spcAft>
                <a:spcPts val="1200"/>
              </a:spcAft>
              <a:buNone/>
            </a:pPr>
            <a:endParaRPr lang="en-US" sz="2200" dirty="0"/>
          </a:p>
          <a:p>
            <a:pPr marL="0" indent="0">
              <a:lnSpc>
                <a:spcPct val="90000"/>
              </a:lnSpc>
              <a:buNone/>
            </a:pPr>
            <a:endParaRPr lang="en-US" sz="2200" dirty="0"/>
          </a:p>
          <a:p>
            <a:pPr>
              <a:lnSpc>
                <a:spcPct val="90000"/>
              </a:lnSpc>
            </a:pPr>
            <a:endParaRPr lang="en-US" sz="1700" dirty="0"/>
          </a:p>
        </p:txBody>
      </p:sp>
      <p:sp>
        <p:nvSpPr>
          <p:cNvPr id="4" name="Slide Number Placeholder 3">
            <a:extLst>
              <a:ext uri="{FF2B5EF4-FFF2-40B4-BE49-F238E27FC236}">
                <a16:creationId xmlns:a16="http://schemas.microsoft.com/office/drawing/2014/main" id="{0C7DAD86-6163-4014-89C9-5FDFD8C65236}"/>
              </a:ext>
            </a:extLst>
          </p:cNvPr>
          <p:cNvSpPr>
            <a:spLocks noGrp="1"/>
          </p:cNvSpPr>
          <p:nvPr>
            <p:ph type="sldNum" idx="12"/>
          </p:nvPr>
        </p:nvSpPr>
        <p:spPr>
          <a:xfrm>
            <a:off x="11416554" y="6388435"/>
            <a:ext cx="542364" cy="118644"/>
          </a:xfrm>
        </p:spPr>
        <p:txBody>
          <a:bodyPr wrap="square" anchor="ctr">
            <a:normAutofit fontScale="25000" lnSpcReduction="20000"/>
          </a:bodyPr>
          <a:lstStyle/>
          <a:p>
            <a:pPr>
              <a:lnSpc>
                <a:spcPct val="90000"/>
              </a:lnSpc>
              <a:spcAft>
                <a:spcPts val="600"/>
              </a:spcAft>
            </a:pPr>
            <a:fld id="{00000000-1234-1234-1234-123412341234}" type="slidenum">
              <a:rPr lang="en-US" sz="300" smtClean="0"/>
              <a:pPr>
                <a:lnSpc>
                  <a:spcPct val="90000"/>
                </a:lnSpc>
                <a:spcAft>
                  <a:spcPts val="600"/>
                </a:spcAft>
              </a:pPr>
              <a:t>14</a:t>
            </a:fld>
            <a:endParaRPr lang="en-US" sz="300"/>
          </a:p>
        </p:txBody>
      </p:sp>
    </p:spTree>
    <p:extLst>
      <p:ext uri="{BB962C8B-B14F-4D97-AF65-F5344CB8AC3E}">
        <p14:creationId xmlns:p14="http://schemas.microsoft.com/office/powerpoint/2010/main" val="316717744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8634879C-D4A0-46FB-B0FD-DC316ADDE069}"/>
              </a:ext>
            </a:extLst>
          </p:cNvPr>
          <p:cNvPicPr/>
          <p:nvPr/>
        </p:nvPicPr>
        <p:blipFill rotWithShape="1">
          <a:blip r:embed="rId3" cstate="email">
            <a:extLst>
              <a:ext uri="{28A0092B-C50C-407E-A947-70E740481C1C}">
                <a14:useLocalDpi xmlns:a14="http://schemas.microsoft.com/office/drawing/2010/main" val="0"/>
              </a:ext>
            </a:extLst>
          </a:blip>
          <a:srcRect/>
          <a:stretch/>
        </p:blipFill>
        <p:spPr bwMode="auto">
          <a:xfrm>
            <a:off x="6248400" y="0"/>
            <a:ext cx="5835570" cy="6858000"/>
          </a:xfrm>
          <a:prstGeom prst="rect">
            <a:avLst/>
          </a:prstGeom>
          <a:noFill/>
          <a:ln>
            <a:noFill/>
          </a:ln>
          <a:extLst>
            <a:ext uri="{53640926-AAD7-44D8-BBD7-CCE9431645EC}">
              <a14:shadowObscured xmlns:a14="http://schemas.microsoft.com/office/drawing/2010/main"/>
            </a:ext>
          </a:extLst>
        </p:spPr>
      </p:pic>
      <p:sp>
        <p:nvSpPr>
          <p:cNvPr id="2" name="Title 1">
            <a:extLst>
              <a:ext uri="{FF2B5EF4-FFF2-40B4-BE49-F238E27FC236}">
                <a16:creationId xmlns:a16="http://schemas.microsoft.com/office/drawing/2014/main" id="{B89BAA1F-91F9-4CBF-BBCA-BDAADE95A3D6}"/>
              </a:ext>
            </a:extLst>
          </p:cNvPr>
          <p:cNvSpPr>
            <a:spLocks noGrp="1"/>
          </p:cNvSpPr>
          <p:nvPr>
            <p:ph type="title"/>
          </p:nvPr>
        </p:nvSpPr>
        <p:spPr>
          <a:xfrm>
            <a:off x="412830" y="391831"/>
            <a:ext cx="5835570" cy="1325563"/>
          </a:xfrm>
        </p:spPr>
        <p:txBody>
          <a:bodyPr wrap="square" anchor="b">
            <a:normAutofit fontScale="90000"/>
          </a:bodyPr>
          <a:lstStyle/>
          <a:p>
            <a:r>
              <a:rPr lang="en-US" sz="2700" dirty="0"/>
              <a:t>2. </a:t>
            </a:r>
            <a:r>
              <a:rPr lang="en-US" sz="2700" b="1" dirty="0"/>
              <a:t>Recommendations:</a:t>
            </a:r>
            <a:r>
              <a:rPr lang="en-US" sz="2700" dirty="0"/>
              <a:t> for strengthening the national Early Generation Seed system</a:t>
            </a:r>
            <a:br>
              <a:rPr lang="en-US" sz="2700" dirty="0"/>
            </a:br>
            <a:endParaRPr lang="en-US" sz="2700" dirty="0"/>
          </a:p>
        </p:txBody>
      </p:sp>
      <p:sp>
        <p:nvSpPr>
          <p:cNvPr id="3" name="Text Placeholder 2">
            <a:extLst>
              <a:ext uri="{FF2B5EF4-FFF2-40B4-BE49-F238E27FC236}">
                <a16:creationId xmlns:a16="http://schemas.microsoft.com/office/drawing/2014/main" id="{DE94280C-2D01-4E72-8DDD-E6269210C761}"/>
              </a:ext>
            </a:extLst>
          </p:cNvPr>
          <p:cNvSpPr>
            <a:spLocks noGrp="1"/>
          </p:cNvSpPr>
          <p:nvPr>
            <p:ph type="body" idx="1"/>
          </p:nvPr>
        </p:nvSpPr>
        <p:spPr>
          <a:xfrm>
            <a:off x="381001" y="1717394"/>
            <a:ext cx="5562600" cy="4562810"/>
          </a:xfrm>
        </p:spPr>
        <p:txBody>
          <a:bodyPr wrap="square" anchor="t">
            <a:normAutofit/>
          </a:bodyPr>
          <a:lstStyle/>
          <a:p>
            <a:pPr>
              <a:lnSpc>
                <a:spcPct val="90000"/>
              </a:lnSpc>
              <a:spcAft>
                <a:spcPts val="1200"/>
              </a:spcAft>
            </a:pPr>
            <a:r>
              <a:rPr lang="en-US" sz="2200" dirty="0"/>
              <a:t>Identify critical challenges within the EGS  system and provide viable process upgrading solutions. </a:t>
            </a:r>
          </a:p>
          <a:p>
            <a:pPr>
              <a:lnSpc>
                <a:spcPct val="90000"/>
              </a:lnSpc>
              <a:spcAft>
                <a:spcPts val="1200"/>
              </a:spcAft>
            </a:pPr>
            <a:r>
              <a:rPr lang="en-US" sz="2200" dirty="0"/>
              <a:t>Develop more robust mechanisms, processes for pre-booking foundation seed. </a:t>
            </a:r>
          </a:p>
          <a:p>
            <a:pPr>
              <a:lnSpc>
                <a:spcPct val="90000"/>
              </a:lnSpc>
              <a:spcAft>
                <a:spcPts val="1200"/>
              </a:spcAft>
            </a:pPr>
            <a:r>
              <a:rPr lang="en-US" sz="2200" dirty="0"/>
              <a:t>USTA explores prospects for deploying a digital platform to improve coordination of production of EGS and ability to plan within the seed sector. </a:t>
            </a:r>
          </a:p>
          <a:p>
            <a:pPr>
              <a:lnSpc>
                <a:spcPct val="90000"/>
              </a:lnSpc>
            </a:pPr>
            <a:endParaRPr lang="en-US" sz="1700" dirty="0"/>
          </a:p>
        </p:txBody>
      </p:sp>
      <p:sp>
        <p:nvSpPr>
          <p:cNvPr id="4" name="Slide Number Placeholder 3">
            <a:extLst>
              <a:ext uri="{FF2B5EF4-FFF2-40B4-BE49-F238E27FC236}">
                <a16:creationId xmlns:a16="http://schemas.microsoft.com/office/drawing/2014/main" id="{0C7DAD86-6163-4014-89C9-5FDFD8C65236}"/>
              </a:ext>
            </a:extLst>
          </p:cNvPr>
          <p:cNvSpPr>
            <a:spLocks noGrp="1"/>
          </p:cNvSpPr>
          <p:nvPr>
            <p:ph type="sldNum" idx="12"/>
          </p:nvPr>
        </p:nvSpPr>
        <p:spPr>
          <a:xfrm>
            <a:off x="11416554" y="6388435"/>
            <a:ext cx="542364" cy="118644"/>
          </a:xfrm>
        </p:spPr>
        <p:txBody>
          <a:bodyPr wrap="square" anchor="ctr">
            <a:normAutofit fontScale="25000" lnSpcReduction="20000"/>
          </a:bodyPr>
          <a:lstStyle/>
          <a:p>
            <a:pPr>
              <a:lnSpc>
                <a:spcPct val="90000"/>
              </a:lnSpc>
              <a:spcAft>
                <a:spcPts val="600"/>
              </a:spcAft>
            </a:pPr>
            <a:fld id="{00000000-1234-1234-1234-123412341234}" type="slidenum">
              <a:rPr lang="en-US" sz="300" smtClean="0"/>
              <a:pPr>
                <a:lnSpc>
                  <a:spcPct val="90000"/>
                </a:lnSpc>
                <a:spcAft>
                  <a:spcPts val="600"/>
                </a:spcAft>
              </a:pPr>
              <a:t>15</a:t>
            </a:fld>
            <a:endParaRPr lang="en-US" sz="300"/>
          </a:p>
        </p:txBody>
      </p:sp>
    </p:spTree>
    <p:extLst>
      <p:ext uri="{BB962C8B-B14F-4D97-AF65-F5344CB8AC3E}">
        <p14:creationId xmlns:p14="http://schemas.microsoft.com/office/powerpoint/2010/main" val="176671227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9BAA1F-91F9-4CBF-BBCA-BDAADE95A3D6}"/>
              </a:ext>
            </a:extLst>
          </p:cNvPr>
          <p:cNvSpPr>
            <a:spLocks noGrp="1"/>
          </p:cNvSpPr>
          <p:nvPr>
            <p:ph type="title"/>
          </p:nvPr>
        </p:nvSpPr>
        <p:spPr>
          <a:xfrm>
            <a:off x="398929" y="210670"/>
            <a:ext cx="5562600" cy="1325563"/>
          </a:xfrm>
        </p:spPr>
        <p:txBody>
          <a:bodyPr wrap="square" anchor="b">
            <a:normAutofit/>
          </a:bodyPr>
          <a:lstStyle/>
          <a:p>
            <a:r>
              <a:rPr lang="en-US" dirty="0"/>
              <a:t>3. </a:t>
            </a:r>
            <a:r>
              <a:rPr lang="en-US" b="1" dirty="0"/>
              <a:t>Recommendations</a:t>
            </a:r>
            <a:r>
              <a:rPr lang="en-US" dirty="0"/>
              <a:t> for Quality Assurance strengthening </a:t>
            </a:r>
          </a:p>
        </p:txBody>
      </p:sp>
      <p:sp>
        <p:nvSpPr>
          <p:cNvPr id="3" name="Text Placeholder 2">
            <a:extLst>
              <a:ext uri="{FF2B5EF4-FFF2-40B4-BE49-F238E27FC236}">
                <a16:creationId xmlns:a16="http://schemas.microsoft.com/office/drawing/2014/main" id="{DE94280C-2D01-4E72-8DDD-E6269210C761}"/>
              </a:ext>
            </a:extLst>
          </p:cNvPr>
          <p:cNvSpPr>
            <a:spLocks noGrp="1"/>
          </p:cNvSpPr>
          <p:nvPr>
            <p:ph type="body" idx="1"/>
          </p:nvPr>
        </p:nvSpPr>
        <p:spPr>
          <a:xfrm>
            <a:off x="398929" y="1825625"/>
            <a:ext cx="5239871" cy="4194175"/>
          </a:xfrm>
        </p:spPr>
        <p:txBody>
          <a:bodyPr wrap="square" anchor="t">
            <a:normAutofit fontScale="85000" lnSpcReduction="20000"/>
          </a:bodyPr>
          <a:lstStyle/>
          <a:p>
            <a:pPr>
              <a:spcBef>
                <a:spcPts val="600"/>
              </a:spcBef>
            </a:pPr>
            <a:r>
              <a:rPr lang="en-US" sz="2200" dirty="0"/>
              <a:t>Build reference seed laboratory facilities and the staff capacity </a:t>
            </a:r>
          </a:p>
          <a:p>
            <a:pPr>
              <a:spcBef>
                <a:spcPts val="600"/>
              </a:spcBef>
            </a:pPr>
            <a:r>
              <a:rPr lang="en-US" sz="2200" dirty="0"/>
              <a:t>Support national inspection and regional seed testing facilities</a:t>
            </a:r>
          </a:p>
          <a:p>
            <a:pPr>
              <a:spcBef>
                <a:spcPts val="600"/>
              </a:spcBef>
            </a:pPr>
            <a:r>
              <a:rPr lang="en-US" sz="2200" dirty="0"/>
              <a:t>Integrate the private sector into the QA systems</a:t>
            </a:r>
          </a:p>
          <a:p>
            <a:pPr>
              <a:spcBef>
                <a:spcPts val="600"/>
              </a:spcBef>
            </a:pPr>
            <a:r>
              <a:rPr lang="en-US" sz="2200" dirty="0"/>
              <a:t>Revisit seed labelling system, get ownership from Government stakeholders</a:t>
            </a:r>
          </a:p>
          <a:p>
            <a:pPr>
              <a:spcBef>
                <a:spcPts val="600"/>
              </a:spcBef>
            </a:pPr>
            <a:r>
              <a:rPr lang="en-US" sz="2200" dirty="0"/>
              <a:t>Strengthen seed procurement processes and policies</a:t>
            </a:r>
          </a:p>
          <a:p>
            <a:pPr>
              <a:spcBef>
                <a:spcPts val="600"/>
              </a:spcBef>
            </a:pPr>
            <a:r>
              <a:rPr lang="en-US" sz="2200" dirty="0"/>
              <a:t>Raise customer awareness among </a:t>
            </a:r>
            <a:r>
              <a:rPr lang="en-US" sz="2200" dirty="0" err="1"/>
              <a:t>agro</a:t>
            </a:r>
            <a:r>
              <a:rPr lang="en-US" sz="2200" dirty="0"/>
              <a:t>-dealers and farmers about seed quality</a:t>
            </a:r>
          </a:p>
          <a:p>
            <a:pPr>
              <a:spcBef>
                <a:spcPts val="600"/>
              </a:spcBef>
            </a:pPr>
            <a:r>
              <a:rPr lang="en-US" sz="2200" dirty="0"/>
              <a:t>Develop and implement a quality assurance program to validate and improve the quality of seed sold by agrodealers</a:t>
            </a:r>
          </a:p>
          <a:p>
            <a:pPr>
              <a:spcBef>
                <a:spcPts val="600"/>
              </a:spcBef>
            </a:pPr>
            <a:endParaRPr lang="en-US" sz="2200" dirty="0"/>
          </a:p>
          <a:p>
            <a:endParaRPr lang="en-US" dirty="0"/>
          </a:p>
        </p:txBody>
      </p:sp>
      <p:sp>
        <p:nvSpPr>
          <p:cNvPr id="4" name="Slide Number Placeholder 3">
            <a:extLst>
              <a:ext uri="{FF2B5EF4-FFF2-40B4-BE49-F238E27FC236}">
                <a16:creationId xmlns:a16="http://schemas.microsoft.com/office/drawing/2014/main" id="{0C7DAD86-6163-4014-89C9-5FDFD8C65236}"/>
              </a:ext>
            </a:extLst>
          </p:cNvPr>
          <p:cNvSpPr>
            <a:spLocks noGrp="1"/>
          </p:cNvSpPr>
          <p:nvPr>
            <p:ph type="sldNum" idx="12"/>
          </p:nvPr>
        </p:nvSpPr>
        <p:spPr>
          <a:xfrm>
            <a:off x="11416554" y="6388435"/>
            <a:ext cx="542364" cy="118644"/>
          </a:xfrm>
        </p:spPr>
        <p:txBody>
          <a:bodyPr wrap="square" anchor="ctr">
            <a:normAutofit fontScale="25000" lnSpcReduction="20000"/>
          </a:bodyPr>
          <a:lstStyle/>
          <a:p>
            <a:pPr>
              <a:lnSpc>
                <a:spcPct val="90000"/>
              </a:lnSpc>
              <a:spcAft>
                <a:spcPts val="600"/>
              </a:spcAft>
            </a:pPr>
            <a:fld id="{00000000-1234-1234-1234-123412341234}" type="slidenum">
              <a:rPr lang="en-US" sz="300" smtClean="0"/>
              <a:pPr>
                <a:lnSpc>
                  <a:spcPct val="90000"/>
                </a:lnSpc>
                <a:spcAft>
                  <a:spcPts val="600"/>
                </a:spcAft>
              </a:pPr>
              <a:t>16</a:t>
            </a:fld>
            <a:endParaRPr lang="en-US" sz="300"/>
          </a:p>
        </p:txBody>
      </p:sp>
      <p:pic>
        <p:nvPicPr>
          <p:cNvPr id="5" name="Picture 4">
            <a:extLst>
              <a:ext uri="{FF2B5EF4-FFF2-40B4-BE49-F238E27FC236}">
                <a16:creationId xmlns:a16="http://schemas.microsoft.com/office/drawing/2014/main" id="{FFA9009E-0AC7-4104-9B21-115351686D32}"/>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096000" y="0"/>
            <a:ext cx="6096000" cy="6858000"/>
          </a:xfrm>
          <a:prstGeom prst="rect">
            <a:avLst/>
          </a:prstGeom>
        </p:spPr>
      </p:pic>
    </p:spTree>
    <p:extLst>
      <p:ext uri="{BB962C8B-B14F-4D97-AF65-F5344CB8AC3E}">
        <p14:creationId xmlns:p14="http://schemas.microsoft.com/office/powerpoint/2010/main" val="130257769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9BAA1F-91F9-4CBF-BBCA-BDAADE95A3D6}"/>
              </a:ext>
            </a:extLst>
          </p:cNvPr>
          <p:cNvSpPr>
            <a:spLocks noGrp="1"/>
          </p:cNvSpPr>
          <p:nvPr>
            <p:ph type="title"/>
          </p:nvPr>
        </p:nvSpPr>
        <p:spPr>
          <a:xfrm>
            <a:off x="838200" y="160337"/>
            <a:ext cx="5410200" cy="1325563"/>
          </a:xfrm>
        </p:spPr>
        <p:txBody>
          <a:bodyPr wrap="square" anchor="b">
            <a:normAutofit/>
          </a:bodyPr>
          <a:lstStyle/>
          <a:p>
            <a:r>
              <a:rPr lang="en-US" dirty="0"/>
              <a:t>4. Market volatility in seed production rates</a:t>
            </a:r>
          </a:p>
        </p:txBody>
      </p:sp>
      <p:sp>
        <p:nvSpPr>
          <p:cNvPr id="3" name="Text Placeholder 2">
            <a:extLst>
              <a:ext uri="{FF2B5EF4-FFF2-40B4-BE49-F238E27FC236}">
                <a16:creationId xmlns:a16="http://schemas.microsoft.com/office/drawing/2014/main" id="{DE94280C-2D01-4E72-8DDD-E6269210C761}"/>
              </a:ext>
            </a:extLst>
          </p:cNvPr>
          <p:cNvSpPr>
            <a:spLocks noGrp="1"/>
          </p:cNvSpPr>
          <p:nvPr>
            <p:ph type="body" idx="1"/>
          </p:nvPr>
        </p:nvSpPr>
        <p:spPr>
          <a:xfrm>
            <a:off x="301083" y="1613647"/>
            <a:ext cx="5642517" cy="4639371"/>
          </a:xfrm>
        </p:spPr>
        <p:txBody>
          <a:bodyPr wrap="square" anchor="t">
            <a:noAutofit/>
          </a:bodyPr>
          <a:lstStyle/>
          <a:p>
            <a:pPr>
              <a:lnSpc>
                <a:spcPct val="90000"/>
              </a:lnSpc>
            </a:pPr>
            <a:r>
              <a:rPr lang="en-US" dirty="0"/>
              <a:t>Seed supplies remain highly volatile, due to market, weather and institutional buying variability. </a:t>
            </a:r>
          </a:p>
          <a:p>
            <a:pPr>
              <a:lnSpc>
                <a:spcPct val="90000"/>
              </a:lnSpc>
            </a:pPr>
            <a:r>
              <a:rPr lang="en-US" dirty="0"/>
              <a:t>Example,  - Formal sector maize seed production reached almost 22,000 MT in 2017 but dropped to 6,000 MT in 2018. </a:t>
            </a:r>
          </a:p>
          <a:p>
            <a:pPr>
              <a:lnSpc>
                <a:spcPct val="90000"/>
              </a:lnSpc>
            </a:pPr>
            <a:r>
              <a:rPr lang="en-US" dirty="0"/>
              <a:t>Key factors: a sudden reduction in seed purchased by Operation Wealth Creation, a Government subsidy program that provided free seed to farmers, and,</a:t>
            </a:r>
          </a:p>
          <a:p>
            <a:pPr>
              <a:lnSpc>
                <a:spcPct val="90000"/>
              </a:lnSpc>
            </a:pPr>
            <a:r>
              <a:rPr lang="en-US" dirty="0"/>
              <a:t>There was a bumper harvest, which caused prices to fall, and farmers were less interested in buying quality seed. </a:t>
            </a:r>
          </a:p>
          <a:p>
            <a:pPr>
              <a:lnSpc>
                <a:spcPct val="90000"/>
              </a:lnSpc>
            </a:pPr>
            <a:r>
              <a:rPr lang="en-US" dirty="0"/>
              <a:t>Institutional buying is high and is not based on market forces or quality.</a:t>
            </a:r>
          </a:p>
        </p:txBody>
      </p:sp>
      <p:sp>
        <p:nvSpPr>
          <p:cNvPr id="4" name="Slide Number Placeholder 3">
            <a:extLst>
              <a:ext uri="{FF2B5EF4-FFF2-40B4-BE49-F238E27FC236}">
                <a16:creationId xmlns:a16="http://schemas.microsoft.com/office/drawing/2014/main" id="{0C7DAD86-6163-4014-89C9-5FDFD8C65236}"/>
              </a:ext>
            </a:extLst>
          </p:cNvPr>
          <p:cNvSpPr>
            <a:spLocks noGrp="1"/>
          </p:cNvSpPr>
          <p:nvPr>
            <p:ph type="sldNum" idx="12"/>
          </p:nvPr>
        </p:nvSpPr>
        <p:spPr>
          <a:xfrm>
            <a:off x="11416554" y="6388435"/>
            <a:ext cx="542364" cy="118644"/>
          </a:xfrm>
        </p:spPr>
        <p:txBody>
          <a:bodyPr wrap="square" anchor="ctr">
            <a:normAutofit fontScale="25000" lnSpcReduction="20000"/>
          </a:bodyPr>
          <a:lstStyle/>
          <a:p>
            <a:pPr>
              <a:lnSpc>
                <a:spcPct val="90000"/>
              </a:lnSpc>
              <a:spcAft>
                <a:spcPts val="600"/>
              </a:spcAft>
            </a:pPr>
            <a:fld id="{00000000-1234-1234-1234-123412341234}" type="slidenum">
              <a:rPr lang="en-US" sz="300" smtClean="0"/>
              <a:pPr>
                <a:lnSpc>
                  <a:spcPct val="90000"/>
                </a:lnSpc>
                <a:spcAft>
                  <a:spcPts val="600"/>
                </a:spcAft>
              </a:pPr>
              <a:t>17</a:t>
            </a:fld>
            <a:endParaRPr lang="en-US" sz="300"/>
          </a:p>
        </p:txBody>
      </p:sp>
      <p:pic>
        <p:nvPicPr>
          <p:cNvPr id="6" name="Picture 5">
            <a:extLst>
              <a:ext uri="{FF2B5EF4-FFF2-40B4-BE49-F238E27FC236}">
                <a16:creationId xmlns:a16="http://schemas.microsoft.com/office/drawing/2014/main" id="{49ADF80F-4BD1-4580-AAAA-FBCD0550222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48400" y="823118"/>
            <a:ext cx="5196682" cy="5196682"/>
          </a:xfrm>
          <a:prstGeom prst="rect">
            <a:avLst/>
          </a:prstGeom>
        </p:spPr>
      </p:pic>
      <p:pic>
        <p:nvPicPr>
          <p:cNvPr id="7" name="Picture 6">
            <a:extLst>
              <a:ext uri="{FF2B5EF4-FFF2-40B4-BE49-F238E27FC236}">
                <a16:creationId xmlns:a16="http://schemas.microsoft.com/office/drawing/2014/main" id="{D2D1B4E2-E945-4F5C-8362-70B90ED83314}"/>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rot="19436717">
            <a:off x="9731312" y="3183457"/>
            <a:ext cx="3558248" cy="4163911"/>
          </a:xfrm>
          <a:prstGeom prst="rect">
            <a:avLst/>
          </a:prstGeom>
        </p:spPr>
      </p:pic>
      <p:pic>
        <p:nvPicPr>
          <p:cNvPr id="10" name="Picture 9">
            <a:extLst>
              <a:ext uri="{FF2B5EF4-FFF2-40B4-BE49-F238E27FC236}">
                <a16:creationId xmlns:a16="http://schemas.microsoft.com/office/drawing/2014/main" id="{23732303-B584-4216-B7DE-42BD96B21064}"/>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rot="6985998">
            <a:off x="5957366" y="4157947"/>
            <a:ext cx="4111682" cy="4579620"/>
          </a:xfrm>
          <a:prstGeom prst="rect">
            <a:avLst/>
          </a:prstGeom>
        </p:spPr>
      </p:pic>
    </p:spTree>
    <p:extLst>
      <p:ext uri="{BB962C8B-B14F-4D97-AF65-F5344CB8AC3E}">
        <p14:creationId xmlns:p14="http://schemas.microsoft.com/office/powerpoint/2010/main" val="381126709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9BAA1F-91F9-4CBF-BBCA-BDAADE95A3D6}"/>
              </a:ext>
            </a:extLst>
          </p:cNvPr>
          <p:cNvSpPr>
            <a:spLocks noGrp="1"/>
          </p:cNvSpPr>
          <p:nvPr>
            <p:ph type="title"/>
          </p:nvPr>
        </p:nvSpPr>
        <p:spPr>
          <a:xfrm>
            <a:off x="806823" y="38299"/>
            <a:ext cx="10578354" cy="1325563"/>
          </a:xfrm>
        </p:spPr>
        <p:txBody>
          <a:bodyPr wrap="square" anchor="b">
            <a:noAutofit/>
          </a:bodyPr>
          <a:lstStyle/>
          <a:p>
            <a:r>
              <a:rPr lang="en-US" dirty="0"/>
              <a:t>4. </a:t>
            </a:r>
            <a:r>
              <a:rPr lang="en-US" b="1" dirty="0"/>
              <a:t>Recommendations</a:t>
            </a:r>
            <a:r>
              <a:rPr lang="en-US" dirty="0"/>
              <a:t> for understanding and then reducing market volatility in seed production rates</a:t>
            </a:r>
          </a:p>
        </p:txBody>
      </p:sp>
      <p:sp>
        <p:nvSpPr>
          <p:cNvPr id="3" name="Text Placeholder 2">
            <a:extLst>
              <a:ext uri="{FF2B5EF4-FFF2-40B4-BE49-F238E27FC236}">
                <a16:creationId xmlns:a16="http://schemas.microsoft.com/office/drawing/2014/main" id="{DE94280C-2D01-4E72-8DDD-E6269210C761}"/>
              </a:ext>
            </a:extLst>
          </p:cNvPr>
          <p:cNvSpPr>
            <a:spLocks noGrp="1"/>
          </p:cNvSpPr>
          <p:nvPr>
            <p:ph type="body" idx="1"/>
          </p:nvPr>
        </p:nvSpPr>
        <p:spPr>
          <a:xfrm>
            <a:off x="524716" y="1633211"/>
            <a:ext cx="5105400" cy="4194175"/>
          </a:xfrm>
        </p:spPr>
        <p:txBody>
          <a:bodyPr wrap="square" anchor="t">
            <a:normAutofit fontScale="77500" lnSpcReduction="20000"/>
          </a:bodyPr>
          <a:lstStyle/>
          <a:p>
            <a:r>
              <a:rPr lang="en-US" sz="2200" b="1" dirty="0"/>
              <a:t>Volatility: </a:t>
            </a:r>
            <a:r>
              <a:rPr lang="en-US" sz="2400" dirty="0"/>
              <a:t>Volatility affects both formal and  informal seed sector, but there are also data challenges in both areas that creates difficulties in terms of understanding status and trends. </a:t>
            </a:r>
          </a:p>
          <a:p>
            <a:pPr lvl="0"/>
            <a:r>
              <a:rPr lang="en-US" sz="2200" b="1" dirty="0"/>
              <a:t>Learning about demand: </a:t>
            </a:r>
            <a:r>
              <a:rPr lang="en-US" sz="2200" dirty="0"/>
              <a:t>better data management for specific crops, only needs to be 4-5 crops, could start with maize and beans.</a:t>
            </a:r>
          </a:p>
          <a:p>
            <a:pPr lvl="0"/>
            <a:r>
              <a:rPr lang="en-US" sz="2200" b="1" dirty="0"/>
              <a:t>Setting targets</a:t>
            </a:r>
            <a:r>
              <a:rPr lang="en-US" sz="2200" dirty="0"/>
              <a:t>: working with Government, private sector and CGIAR / NGOs to support improved coordination of seed production for target crops. </a:t>
            </a:r>
          </a:p>
          <a:p>
            <a:pPr lvl="0"/>
            <a:r>
              <a:rPr lang="en-US" sz="2200" b="1" dirty="0"/>
              <a:t>Better coordination: </a:t>
            </a:r>
            <a:r>
              <a:rPr lang="en-US" sz="2200" dirty="0"/>
              <a:t>Provide forums and opportunities for data collection points, sharing to get a better understanding of trends, key players, roles and interactions.  </a:t>
            </a:r>
          </a:p>
          <a:p>
            <a:endParaRPr lang="en-US" dirty="0"/>
          </a:p>
        </p:txBody>
      </p:sp>
      <p:sp>
        <p:nvSpPr>
          <p:cNvPr id="4" name="Slide Number Placeholder 3">
            <a:extLst>
              <a:ext uri="{FF2B5EF4-FFF2-40B4-BE49-F238E27FC236}">
                <a16:creationId xmlns:a16="http://schemas.microsoft.com/office/drawing/2014/main" id="{0C7DAD86-6163-4014-89C9-5FDFD8C65236}"/>
              </a:ext>
            </a:extLst>
          </p:cNvPr>
          <p:cNvSpPr>
            <a:spLocks noGrp="1"/>
          </p:cNvSpPr>
          <p:nvPr>
            <p:ph type="sldNum" idx="12"/>
          </p:nvPr>
        </p:nvSpPr>
        <p:spPr>
          <a:xfrm>
            <a:off x="11416554" y="6388435"/>
            <a:ext cx="542364" cy="118644"/>
          </a:xfrm>
        </p:spPr>
        <p:txBody>
          <a:bodyPr wrap="square" anchor="ctr">
            <a:normAutofit fontScale="25000" lnSpcReduction="20000"/>
          </a:bodyPr>
          <a:lstStyle/>
          <a:p>
            <a:pPr>
              <a:lnSpc>
                <a:spcPct val="90000"/>
              </a:lnSpc>
              <a:spcAft>
                <a:spcPts val="600"/>
              </a:spcAft>
            </a:pPr>
            <a:fld id="{00000000-1234-1234-1234-123412341234}" type="slidenum">
              <a:rPr lang="en-US" sz="300" smtClean="0"/>
              <a:pPr>
                <a:lnSpc>
                  <a:spcPct val="90000"/>
                </a:lnSpc>
                <a:spcAft>
                  <a:spcPts val="600"/>
                </a:spcAft>
              </a:pPr>
              <a:t>18</a:t>
            </a:fld>
            <a:endParaRPr lang="en-US" sz="300"/>
          </a:p>
        </p:txBody>
      </p:sp>
      <p:graphicFrame>
        <p:nvGraphicFramePr>
          <p:cNvPr id="6" name="Chart 5">
            <a:extLst>
              <a:ext uri="{FF2B5EF4-FFF2-40B4-BE49-F238E27FC236}">
                <a16:creationId xmlns:a16="http://schemas.microsoft.com/office/drawing/2014/main" id="{ED683AD7-096B-4B7A-8603-2E112307E4D7}"/>
              </a:ext>
            </a:extLst>
          </p:cNvPr>
          <p:cNvGraphicFramePr>
            <a:graphicFrameLocks/>
          </p:cNvGraphicFramePr>
          <p:nvPr>
            <p:extLst>
              <p:ext uri="{D42A27DB-BD31-4B8C-83A1-F6EECF244321}">
                <p14:modId xmlns:p14="http://schemas.microsoft.com/office/powerpoint/2010/main" val="1784716759"/>
              </p:ext>
            </p:extLst>
          </p:nvPr>
        </p:nvGraphicFramePr>
        <p:xfrm>
          <a:off x="5848073" y="1254776"/>
          <a:ext cx="5772149" cy="4760400"/>
        </p:xfrm>
        <a:graphic>
          <a:graphicData uri="http://schemas.openxmlformats.org/drawingml/2006/chart">
            <c:chart xmlns:c="http://schemas.openxmlformats.org/drawingml/2006/chart" xmlns:r="http://schemas.openxmlformats.org/officeDocument/2006/relationships" r:id="rId3"/>
          </a:graphicData>
        </a:graphic>
      </p:graphicFrame>
      <p:sp>
        <p:nvSpPr>
          <p:cNvPr id="5" name="Oval 4">
            <a:extLst>
              <a:ext uri="{FF2B5EF4-FFF2-40B4-BE49-F238E27FC236}">
                <a16:creationId xmlns:a16="http://schemas.microsoft.com/office/drawing/2014/main" id="{BADAE22F-E4F2-4CA1-A9AA-A72CFAD9DF0D}"/>
              </a:ext>
            </a:extLst>
          </p:cNvPr>
          <p:cNvSpPr/>
          <p:nvPr/>
        </p:nvSpPr>
        <p:spPr>
          <a:xfrm>
            <a:off x="10274678" y="2580339"/>
            <a:ext cx="793375" cy="3025588"/>
          </a:xfrm>
          <a:prstGeom prst="ellipse">
            <a:avLst/>
          </a:prstGeom>
          <a:solidFill>
            <a:schemeClr val="bg1">
              <a:alpha val="0"/>
            </a:schemeClr>
          </a:solidFill>
          <a:ln w="730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TextBox 6">
            <a:extLst>
              <a:ext uri="{FF2B5EF4-FFF2-40B4-BE49-F238E27FC236}">
                <a16:creationId xmlns:a16="http://schemas.microsoft.com/office/drawing/2014/main" id="{1BA13869-E40B-45D7-81D7-251B14560FC8}"/>
              </a:ext>
            </a:extLst>
          </p:cNvPr>
          <p:cNvSpPr txBox="1"/>
          <p:nvPr/>
        </p:nvSpPr>
        <p:spPr>
          <a:xfrm>
            <a:off x="6099463" y="6076192"/>
            <a:ext cx="5545108" cy="430887"/>
          </a:xfrm>
          <a:prstGeom prst="rect">
            <a:avLst/>
          </a:prstGeom>
          <a:noFill/>
        </p:spPr>
        <p:txBody>
          <a:bodyPr wrap="none" rtlCol="0">
            <a:spAutoFit/>
          </a:bodyPr>
          <a:lstStyle/>
          <a:p>
            <a:r>
              <a:rPr lang="en-US" sz="1100" dirty="0"/>
              <a:t>Note that this dataset is not comprehensive, this was the information discovered and </a:t>
            </a:r>
          </a:p>
          <a:p>
            <a:r>
              <a:rPr lang="en-US" sz="1100" dirty="0"/>
              <a:t>compiled by the review team, there is no central data point for certified seed volumes, USTA</a:t>
            </a:r>
          </a:p>
        </p:txBody>
      </p:sp>
    </p:spTree>
    <p:extLst>
      <p:ext uri="{BB962C8B-B14F-4D97-AF65-F5344CB8AC3E}">
        <p14:creationId xmlns:p14="http://schemas.microsoft.com/office/powerpoint/2010/main" val="20415373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9BAA1F-91F9-4CBF-BBCA-BDAADE95A3D6}"/>
              </a:ext>
            </a:extLst>
          </p:cNvPr>
          <p:cNvSpPr>
            <a:spLocks noGrp="1"/>
          </p:cNvSpPr>
          <p:nvPr>
            <p:ph type="title"/>
          </p:nvPr>
        </p:nvSpPr>
        <p:spPr>
          <a:xfrm>
            <a:off x="854242" y="160422"/>
            <a:ext cx="10363200" cy="973898"/>
          </a:xfrm>
        </p:spPr>
        <p:txBody>
          <a:bodyPr/>
          <a:lstStyle/>
          <a:p>
            <a:r>
              <a:rPr lang="en-US" dirty="0">
                <a:latin typeface="Calibri" panose="020F0502020204030204" pitchFamily="34" charset="0"/>
                <a:cs typeface="Calibri" panose="020F0502020204030204" pitchFamily="34" charset="0"/>
              </a:rPr>
              <a:t>5. Quality Declared Seed (QDS)</a:t>
            </a:r>
          </a:p>
        </p:txBody>
      </p:sp>
      <p:sp>
        <p:nvSpPr>
          <p:cNvPr id="3" name="Text Placeholder 2">
            <a:extLst>
              <a:ext uri="{FF2B5EF4-FFF2-40B4-BE49-F238E27FC236}">
                <a16:creationId xmlns:a16="http://schemas.microsoft.com/office/drawing/2014/main" id="{DE94280C-2D01-4E72-8DDD-E6269210C761}"/>
              </a:ext>
            </a:extLst>
          </p:cNvPr>
          <p:cNvSpPr>
            <a:spLocks noGrp="1"/>
          </p:cNvSpPr>
          <p:nvPr>
            <p:ph type="body" idx="1"/>
          </p:nvPr>
        </p:nvSpPr>
        <p:spPr>
          <a:xfrm>
            <a:off x="594360" y="1317812"/>
            <a:ext cx="5501640" cy="4652682"/>
          </a:xfrm>
        </p:spPr>
        <p:txBody>
          <a:bodyPr/>
          <a:lstStyle/>
          <a:p>
            <a:pPr marL="0" lvl="0" indent="0">
              <a:buNone/>
            </a:pPr>
            <a:r>
              <a:rPr lang="en-US" dirty="0"/>
              <a:t>QDS aims to open new market channels that integrate formal, semi-formal and informal seed systems. </a:t>
            </a:r>
          </a:p>
          <a:p>
            <a:pPr marL="0" lvl="0" indent="0">
              <a:buNone/>
            </a:pPr>
            <a:r>
              <a:rPr lang="en-US" dirty="0"/>
              <a:t>QDS is lower cost than certified seed. </a:t>
            </a:r>
          </a:p>
          <a:p>
            <a:pPr marL="0" lvl="0" indent="0">
              <a:buNone/>
            </a:pPr>
            <a:r>
              <a:rPr lang="en-US" dirty="0"/>
              <a:t>Seed companies are not allowed to produce QDS.</a:t>
            </a:r>
          </a:p>
          <a:p>
            <a:pPr marL="0" lvl="0" indent="0">
              <a:buNone/>
            </a:pPr>
            <a:r>
              <a:rPr lang="en-US" dirty="0"/>
              <a:t>Despite the promise there is little documentation about the volumes sold and sustainability of QDS seed businesses. </a:t>
            </a:r>
          </a:p>
          <a:p>
            <a:pPr marL="0" lvl="0" indent="0">
              <a:buNone/>
            </a:pPr>
            <a:r>
              <a:rPr lang="en-US" dirty="0"/>
              <a:t>QDS producer groups are mainly supported through donor projects and these ventures tend to fail when funding ceases. </a:t>
            </a:r>
          </a:p>
        </p:txBody>
      </p:sp>
      <p:sp>
        <p:nvSpPr>
          <p:cNvPr id="4" name="Slide Number Placeholder 3">
            <a:extLst>
              <a:ext uri="{FF2B5EF4-FFF2-40B4-BE49-F238E27FC236}">
                <a16:creationId xmlns:a16="http://schemas.microsoft.com/office/drawing/2014/main" id="{0C7DAD86-6163-4014-89C9-5FDFD8C65236}"/>
              </a:ext>
            </a:extLst>
          </p:cNvPr>
          <p:cNvSpPr>
            <a:spLocks noGrp="1"/>
          </p:cNvSpPr>
          <p:nvPr>
            <p:ph type="sldNum" idx="12"/>
          </p:nvPr>
        </p:nvSpPr>
        <p:spPr/>
        <p:txBody>
          <a:bodyPr/>
          <a:lstStyle/>
          <a:p>
            <a:fld id="{00000000-1234-1234-1234-123412341234}" type="slidenum">
              <a:rPr lang="en-US" smtClean="0"/>
              <a:pPr/>
              <a:t>19</a:t>
            </a:fld>
            <a:endParaRPr lang="en-US" dirty="0"/>
          </a:p>
        </p:txBody>
      </p:sp>
      <p:graphicFrame>
        <p:nvGraphicFramePr>
          <p:cNvPr id="8" name="Chart 7">
            <a:extLst>
              <a:ext uri="{FF2B5EF4-FFF2-40B4-BE49-F238E27FC236}">
                <a16:creationId xmlns:a16="http://schemas.microsoft.com/office/drawing/2014/main" id="{86649705-B7D3-4DC1-BEE0-22D4CD811742}"/>
              </a:ext>
            </a:extLst>
          </p:cNvPr>
          <p:cNvGraphicFramePr>
            <a:graphicFrameLocks/>
          </p:cNvGraphicFramePr>
          <p:nvPr>
            <p:extLst>
              <p:ext uri="{D42A27DB-BD31-4B8C-83A1-F6EECF244321}">
                <p14:modId xmlns:p14="http://schemas.microsoft.com/office/powerpoint/2010/main" val="4079745051"/>
              </p:ext>
            </p:extLst>
          </p:nvPr>
        </p:nvGraphicFramePr>
        <p:xfrm>
          <a:off x="6346871" y="3429000"/>
          <a:ext cx="5567363" cy="3078079"/>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0" name="Chart 9">
            <a:extLst>
              <a:ext uri="{FF2B5EF4-FFF2-40B4-BE49-F238E27FC236}">
                <a16:creationId xmlns:a16="http://schemas.microsoft.com/office/drawing/2014/main" id="{13B094A4-B16E-4BC2-A9DE-EAFF2674D470}"/>
              </a:ext>
            </a:extLst>
          </p:cNvPr>
          <p:cNvGraphicFramePr>
            <a:graphicFrameLocks/>
          </p:cNvGraphicFramePr>
          <p:nvPr>
            <p:extLst>
              <p:ext uri="{D42A27DB-BD31-4B8C-83A1-F6EECF244321}">
                <p14:modId xmlns:p14="http://schemas.microsoft.com/office/powerpoint/2010/main" val="1430496507"/>
              </p:ext>
            </p:extLst>
          </p:nvPr>
        </p:nvGraphicFramePr>
        <p:xfrm>
          <a:off x="6346872" y="350921"/>
          <a:ext cx="5567363" cy="3078079"/>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37578700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65"/>
        <p:cNvGrpSpPr/>
        <p:nvPr/>
      </p:nvGrpSpPr>
      <p:grpSpPr>
        <a:xfrm>
          <a:off x="0" y="0"/>
          <a:ext cx="0" cy="0"/>
          <a:chOff x="0" y="0"/>
          <a:chExt cx="0" cy="0"/>
        </a:xfrm>
      </p:grpSpPr>
      <p:sp>
        <p:nvSpPr>
          <p:cNvPr id="166" name="Google Shape;166;p24"/>
          <p:cNvSpPr txBox="1">
            <a:spLocks noGrp="1"/>
          </p:cNvSpPr>
          <p:nvPr>
            <p:ph type="ctrTitle"/>
          </p:nvPr>
        </p:nvSpPr>
        <p:spPr>
          <a:xfrm>
            <a:off x="790074" y="2374926"/>
            <a:ext cx="10611852" cy="2108147"/>
          </a:xfrm>
          <a:prstGeom prst="rect">
            <a:avLst/>
          </a:prstGeom>
          <a:noFill/>
          <a:ln>
            <a:noFill/>
          </a:ln>
          <a:effectLst>
            <a:outerShdw blurRad="63500" sx="102000" sy="102000" algn="ctr" rotWithShape="0">
              <a:schemeClr val="dk1">
                <a:alpha val="48627"/>
              </a:schemeClr>
            </a:outerShdw>
          </a:effectLst>
        </p:spPr>
        <p:txBody>
          <a:bodyPr spcFirstLastPara="1" wrap="square" lIns="91425" tIns="45700" rIns="91425" bIns="45700" anchor="b" anchorCtr="0">
            <a:noAutofit/>
          </a:bodyPr>
          <a:lstStyle/>
          <a:p>
            <a:pPr marL="0" marR="0" lvl="0" indent="0" algn="l" rtl="0">
              <a:lnSpc>
                <a:spcPct val="70000"/>
              </a:lnSpc>
              <a:spcBef>
                <a:spcPts val="0"/>
              </a:spcBef>
              <a:spcAft>
                <a:spcPts val="0"/>
              </a:spcAft>
              <a:buClr>
                <a:schemeClr val="lt1"/>
              </a:buClr>
              <a:buSzPts val="6000"/>
              <a:buFont typeface="Cabin"/>
              <a:buNone/>
            </a:pPr>
            <a:r>
              <a:rPr lang="en-US" sz="6000" u="none" strike="noStrike" cap="none" dirty="0">
                <a:solidFill>
                  <a:schemeClr val="lt1"/>
                </a:solidFill>
                <a:ea typeface="Cabin"/>
                <a:cs typeface="Cabin"/>
                <a:sym typeface="Cabin"/>
              </a:rPr>
              <a:t>FEED THE FUTURE </a:t>
            </a:r>
            <a:r>
              <a:rPr lang="en-US" dirty="0">
                <a:ea typeface="Cabin"/>
                <a:cs typeface="Cabin"/>
              </a:rPr>
              <a:t>GLOBAL SUPPORTING SEED SYSTEMS FOR DEVELOPMENT – S34D</a:t>
            </a:r>
            <a:endParaRPr sz="6000" u="none" strike="noStrike" cap="none" dirty="0">
              <a:solidFill>
                <a:schemeClr val="lt1"/>
              </a:solidFill>
              <a:ea typeface="Cabin"/>
              <a:cs typeface="Cabin"/>
              <a:sym typeface="Cabin"/>
            </a:endParaRPr>
          </a:p>
        </p:txBody>
      </p:sp>
      <p:sp>
        <p:nvSpPr>
          <p:cNvPr id="168" name="Google Shape;168;p24"/>
          <p:cNvSpPr txBox="1">
            <a:spLocks noGrp="1"/>
          </p:cNvSpPr>
          <p:nvPr>
            <p:ph type="dt" idx="10"/>
          </p:nvPr>
        </p:nvSpPr>
        <p:spPr>
          <a:xfrm>
            <a:off x="838200" y="5654675"/>
            <a:ext cx="2687052" cy="365125"/>
          </a:xfrm>
          <a:prstGeom prst="rect">
            <a:avLst/>
          </a:prstGeom>
          <a:no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kern="0" dirty="0">
                <a:solidFill>
                  <a:srgbClr val="FFFFFF"/>
                </a:solidFill>
                <a:ea typeface="Cabin"/>
                <a:cs typeface="Cabin"/>
              </a:rPr>
              <a:t>May 2021</a:t>
            </a:r>
            <a:endParaRPr kumimoji="0" sz="1400" u="none" strike="noStrike" kern="0" cap="none" spc="0" normalizeH="0" baseline="0" noProof="0" dirty="0">
              <a:ln>
                <a:noFill/>
              </a:ln>
              <a:solidFill>
                <a:srgbClr val="FFFFFF"/>
              </a:solidFill>
              <a:effectLst/>
              <a:uLnTx/>
              <a:uFillTx/>
              <a:ea typeface="Cabin"/>
              <a:cs typeface="Cabin"/>
              <a:sym typeface="Cabin"/>
            </a:endParaRPr>
          </a:p>
        </p:txBody>
      </p:sp>
    </p:spTree>
    <p:extLst>
      <p:ext uri="{BB962C8B-B14F-4D97-AF65-F5344CB8AC3E}">
        <p14:creationId xmlns:p14="http://schemas.microsoft.com/office/powerpoint/2010/main" val="40942175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9BAA1F-91F9-4CBF-BBCA-BDAADE95A3D6}"/>
              </a:ext>
            </a:extLst>
          </p:cNvPr>
          <p:cNvSpPr>
            <a:spLocks noGrp="1"/>
          </p:cNvSpPr>
          <p:nvPr>
            <p:ph type="title"/>
          </p:nvPr>
        </p:nvSpPr>
        <p:spPr>
          <a:xfrm>
            <a:off x="6284258" y="160337"/>
            <a:ext cx="5410200" cy="1325563"/>
          </a:xfrm>
        </p:spPr>
        <p:txBody>
          <a:bodyPr wrap="square" anchor="b">
            <a:normAutofit/>
          </a:bodyPr>
          <a:lstStyle/>
          <a:p>
            <a:r>
              <a:rPr lang="en-US" dirty="0"/>
              <a:t>5. </a:t>
            </a:r>
            <a:r>
              <a:rPr lang="en-US" b="1" dirty="0"/>
              <a:t>Recommendations</a:t>
            </a:r>
            <a:r>
              <a:rPr lang="en-US" dirty="0"/>
              <a:t> for Quality declared seed (QDS) </a:t>
            </a:r>
          </a:p>
        </p:txBody>
      </p:sp>
      <p:sp>
        <p:nvSpPr>
          <p:cNvPr id="3" name="Text Placeholder 2">
            <a:extLst>
              <a:ext uri="{FF2B5EF4-FFF2-40B4-BE49-F238E27FC236}">
                <a16:creationId xmlns:a16="http://schemas.microsoft.com/office/drawing/2014/main" id="{DE94280C-2D01-4E72-8DDD-E6269210C761}"/>
              </a:ext>
            </a:extLst>
          </p:cNvPr>
          <p:cNvSpPr>
            <a:spLocks noGrp="1"/>
          </p:cNvSpPr>
          <p:nvPr>
            <p:ph type="body" idx="1"/>
          </p:nvPr>
        </p:nvSpPr>
        <p:spPr>
          <a:xfrm>
            <a:off x="6284258" y="1653989"/>
            <a:ext cx="5105400" cy="4734446"/>
          </a:xfrm>
        </p:spPr>
        <p:txBody>
          <a:bodyPr wrap="square" anchor="t">
            <a:normAutofit/>
          </a:bodyPr>
          <a:lstStyle/>
          <a:p>
            <a:pPr marL="0" indent="0">
              <a:lnSpc>
                <a:spcPct val="90000"/>
              </a:lnSpc>
              <a:buNone/>
            </a:pPr>
            <a:r>
              <a:rPr lang="en-US" b="1" dirty="0"/>
              <a:t>Conduct a cost benefit assessment of QDS and Local Seed Businesses </a:t>
            </a:r>
            <a:r>
              <a:rPr lang="en-US" dirty="0"/>
              <a:t>to determine whether current models being used by projects can launch sustainable seed enterprises</a:t>
            </a:r>
          </a:p>
          <a:p>
            <a:pPr marL="0" indent="0">
              <a:lnSpc>
                <a:spcPct val="90000"/>
              </a:lnSpc>
              <a:buNone/>
            </a:pPr>
            <a:endParaRPr lang="en-US" dirty="0"/>
          </a:p>
          <a:p>
            <a:pPr marL="0" indent="0">
              <a:lnSpc>
                <a:spcPct val="90000"/>
              </a:lnSpc>
              <a:buNone/>
            </a:pPr>
            <a:r>
              <a:rPr lang="en-US" b="1" dirty="0"/>
              <a:t>Question:</a:t>
            </a:r>
            <a:r>
              <a:rPr lang="en-US" dirty="0"/>
              <a:t> Can QDS transition from donor-supported production into commercial ventures, </a:t>
            </a:r>
          </a:p>
          <a:p>
            <a:pPr marL="0" indent="0" algn="ctr">
              <a:lnSpc>
                <a:spcPct val="90000"/>
              </a:lnSpc>
              <a:buNone/>
            </a:pPr>
            <a:r>
              <a:rPr lang="en-US" dirty="0"/>
              <a:t>or;</a:t>
            </a:r>
          </a:p>
          <a:p>
            <a:pPr marL="0" indent="0">
              <a:lnSpc>
                <a:spcPct val="90000"/>
              </a:lnSpc>
              <a:buNone/>
            </a:pPr>
            <a:r>
              <a:rPr lang="en-US" dirty="0"/>
              <a:t>Whether new business models and alternative seed classes such as </a:t>
            </a:r>
            <a:r>
              <a:rPr lang="en-US" b="1" dirty="0"/>
              <a:t>standard seed </a:t>
            </a:r>
            <a:r>
              <a:rPr lang="en-US" dirty="0"/>
              <a:t>may be a more sustainable way of extending the market frontier for quality seed by seed companies.</a:t>
            </a:r>
          </a:p>
          <a:p>
            <a:pPr>
              <a:lnSpc>
                <a:spcPct val="90000"/>
              </a:lnSpc>
            </a:pPr>
            <a:endParaRPr lang="en-US" dirty="0"/>
          </a:p>
        </p:txBody>
      </p:sp>
      <p:sp>
        <p:nvSpPr>
          <p:cNvPr id="4" name="Slide Number Placeholder 3">
            <a:extLst>
              <a:ext uri="{FF2B5EF4-FFF2-40B4-BE49-F238E27FC236}">
                <a16:creationId xmlns:a16="http://schemas.microsoft.com/office/drawing/2014/main" id="{0C7DAD86-6163-4014-89C9-5FDFD8C65236}"/>
              </a:ext>
            </a:extLst>
          </p:cNvPr>
          <p:cNvSpPr>
            <a:spLocks noGrp="1"/>
          </p:cNvSpPr>
          <p:nvPr>
            <p:ph type="sldNum" idx="12"/>
          </p:nvPr>
        </p:nvSpPr>
        <p:spPr>
          <a:xfrm>
            <a:off x="11416554" y="6388435"/>
            <a:ext cx="542364" cy="118644"/>
          </a:xfrm>
        </p:spPr>
        <p:txBody>
          <a:bodyPr wrap="square" anchor="ctr">
            <a:normAutofit fontScale="25000" lnSpcReduction="20000"/>
          </a:bodyPr>
          <a:lstStyle/>
          <a:p>
            <a:pPr>
              <a:lnSpc>
                <a:spcPct val="90000"/>
              </a:lnSpc>
              <a:spcAft>
                <a:spcPts val="600"/>
              </a:spcAft>
            </a:pPr>
            <a:fld id="{00000000-1234-1234-1234-123412341234}" type="slidenum">
              <a:rPr lang="en-US" sz="300" smtClean="0"/>
              <a:pPr>
                <a:lnSpc>
                  <a:spcPct val="90000"/>
                </a:lnSpc>
                <a:spcAft>
                  <a:spcPts val="600"/>
                </a:spcAft>
              </a:pPr>
              <a:t>20</a:t>
            </a:fld>
            <a:endParaRPr lang="en-US" sz="300"/>
          </a:p>
        </p:txBody>
      </p:sp>
      <p:pic>
        <p:nvPicPr>
          <p:cNvPr id="6" name="Picture 5">
            <a:extLst>
              <a:ext uri="{FF2B5EF4-FFF2-40B4-BE49-F238E27FC236}">
                <a16:creationId xmlns:a16="http://schemas.microsoft.com/office/drawing/2014/main" id="{2D92182E-5E63-4BB6-9A6B-F202EBA9F51A}"/>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0"/>
            <a:ext cx="6096000" cy="6858000"/>
          </a:xfrm>
          <a:prstGeom prst="rect">
            <a:avLst/>
          </a:prstGeom>
        </p:spPr>
      </p:pic>
    </p:spTree>
    <p:extLst>
      <p:ext uri="{BB962C8B-B14F-4D97-AF65-F5344CB8AC3E}">
        <p14:creationId xmlns:p14="http://schemas.microsoft.com/office/powerpoint/2010/main" val="71249472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5D5D5521-68F0-4584-9414-4D4B9339CC15}"/>
              </a:ext>
            </a:extLst>
          </p:cNvPr>
          <p:cNvPicPr>
            <a:picLocks noChangeAspect="1"/>
          </p:cNvPicPr>
          <p:nvPr/>
        </p:nvPicPr>
        <p:blipFill rotWithShape="1">
          <a:blip r:embed="rId3" cstate="email">
            <a:extLst>
              <a:ext uri="{28A0092B-C50C-407E-A947-70E740481C1C}">
                <a14:useLocalDpi xmlns:a14="http://schemas.microsoft.com/office/drawing/2010/main" val="0"/>
              </a:ext>
            </a:extLst>
          </a:blip>
          <a:srcRect/>
          <a:stretch/>
        </p:blipFill>
        <p:spPr>
          <a:xfrm>
            <a:off x="6761943" y="0"/>
            <a:ext cx="5528041" cy="6858000"/>
          </a:xfrm>
          <a:prstGeom prst="rect">
            <a:avLst/>
          </a:prstGeom>
          <a:noFill/>
          <a:ln>
            <a:solidFill>
              <a:schemeClr val="tx1"/>
            </a:solidFill>
          </a:ln>
        </p:spPr>
      </p:pic>
      <p:sp>
        <p:nvSpPr>
          <p:cNvPr id="2" name="Title 1">
            <a:extLst>
              <a:ext uri="{FF2B5EF4-FFF2-40B4-BE49-F238E27FC236}">
                <a16:creationId xmlns:a16="http://schemas.microsoft.com/office/drawing/2014/main" id="{0BBCA9C5-8ACE-436D-956C-5B64E3D9E9BC}"/>
              </a:ext>
            </a:extLst>
          </p:cNvPr>
          <p:cNvSpPr>
            <a:spLocks noGrp="1"/>
          </p:cNvSpPr>
          <p:nvPr>
            <p:ph type="title"/>
          </p:nvPr>
        </p:nvSpPr>
        <p:spPr>
          <a:xfrm>
            <a:off x="838200" y="495487"/>
            <a:ext cx="5410200" cy="777212"/>
          </a:xfrm>
        </p:spPr>
        <p:txBody>
          <a:bodyPr wrap="square" anchor="b">
            <a:normAutofit fontScale="90000"/>
          </a:bodyPr>
          <a:lstStyle/>
          <a:p>
            <a:r>
              <a:rPr lang="en-US" b="1" dirty="0"/>
              <a:t>6. Recommendations</a:t>
            </a:r>
            <a:r>
              <a:rPr lang="en-US" dirty="0"/>
              <a:t> for informal seed systems</a:t>
            </a:r>
          </a:p>
        </p:txBody>
      </p:sp>
      <p:sp>
        <p:nvSpPr>
          <p:cNvPr id="3" name="Text Placeholder 2">
            <a:extLst>
              <a:ext uri="{FF2B5EF4-FFF2-40B4-BE49-F238E27FC236}">
                <a16:creationId xmlns:a16="http://schemas.microsoft.com/office/drawing/2014/main" id="{87C041C5-75D0-4B09-8465-0A7F3282D0E6}"/>
              </a:ext>
            </a:extLst>
          </p:cNvPr>
          <p:cNvSpPr>
            <a:spLocks noGrp="1"/>
          </p:cNvSpPr>
          <p:nvPr>
            <p:ph type="body" idx="1"/>
          </p:nvPr>
        </p:nvSpPr>
        <p:spPr>
          <a:xfrm>
            <a:off x="161365" y="1186406"/>
            <a:ext cx="6624918" cy="5671594"/>
          </a:xfrm>
        </p:spPr>
        <p:txBody>
          <a:bodyPr wrap="square" anchor="t">
            <a:normAutofit lnSpcReduction="10000"/>
          </a:bodyPr>
          <a:lstStyle/>
          <a:p>
            <a:pPr>
              <a:lnSpc>
                <a:spcPct val="90000"/>
              </a:lnSpc>
            </a:pPr>
            <a:r>
              <a:rPr lang="en-US" dirty="0"/>
              <a:t>The informal market options remain the </a:t>
            </a:r>
            <a:r>
              <a:rPr lang="en-US" b="1" dirty="0"/>
              <a:t>least invested in approach</a:t>
            </a:r>
            <a:r>
              <a:rPr lang="en-US" dirty="0"/>
              <a:t>, despite being the way that most farmers receive non-hybrid seed. </a:t>
            </a:r>
          </a:p>
          <a:p>
            <a:pPr>
              <a:lnSpc>
                <a:spcPct val="90000"/>
              </a:lnSpc>
            </a:pPr>
            <a:r>
              <a:rPr lang="en-US" b="1" dirty="0"/>
              <a:t>Informal seed system distribution</a:t>
            </a:r>
            <a:r>
              <a:rPr lang="en-US" dirty="0"/>
              <a:t>: Test trader to farmer, and farmer to farmer dissemination of improved varieties which is an effective means for disseminating varieties especially when improved varieties are incorporated into local grain / food markets.</a:t>
            </a:r>
          </a:p>
          <a:p>
            <a:pPr>
              <a:lnSpc>
                <a:spcPct val="90000"/>
              </a:lnSpc>
            </a:pPr>
            <a:r>
              <a:rPr lang="en-US" dirty="0"/>
              <a:t>Finding new policy options / ways to enable trained traders to separate seed from grain and sell at a premium. </a:t>
            </a:r>
          </a:p>
          <a:p>
            <a:pPr>
              <a:lnSpc>
                <a:spcPct val="90000"/>
              </a:lnSpc>
            </a:pPr>
            <a:r>
              <a:rPr lang="en-US" kern="1200" dirty="0"/>
              <a:t>Exposing new varieties to QDS farmers as a means of testing and </a:t>
            </a:r>
            <a:r>
              <a:rPr lang="en-US" dirty="0"/>
              <a:t>disseminating quality seed of improved varieties, is well illustrated in the recent yellow bean corridor analysis, developed by CIAT. </a:t>
            </a:r>
          </a:p>
          <a:p>
            <a:pPr lvl="0"/>
            <a:r>
              <a:rPr lang="en-US" kern="1200" dirty="0"/>
              <a:t>Find new ways to introduce critical quantities of seed of Farmer Preferred / Market Driven Varieties by seed  companies or emergency seed operations then support informal production through farmer – traders – farmers. </a:t>
            </a:r>
          </a:p>
          <a:p>
            <a:pPr>
              <a:lnSpc>
                <a:spcPct val="90000"/>
              </a:lnSpc>
            </a:pPr>
            <a:endParaRPr lang="en-US" dirty="0"/>
          </a:p>
        </p:txBody>
      </p:sp>
      <p:sp>
        <p:nvSpPr>
          <p:cNvPr id="4" name="Slide Number Placeholder 3">
            <a:extLst>
              <a:ext uri="{FF2B5EF4-FFF2-40B4-BE49-F238E27FC236}">
                <a16:creationId xmlns:a16="http://schemas.microsoft.com/office/drawing/2014/main" id="{78A329E1-A45A-45DC-94BA-1483A99F0327}"/>
              </a:ext>
            </a:extLst>
          </p:cNvPr>
          <p:cNvSpPr>
            <a:spLocks noGrp="1"/>
          </p:cNvSpPr>
          <p:nvPr>
            <p:ph type="sldNum" idx="12"/>
          </p:nvPr>
        </p:nvSpPr>
        <p:spPr>
          <a:xfrm>
            <a:off x="11416554" y="6388435"/>
            <a:ext cx="542364" cy="118644"/>
          </a:xfrm>
        </p:spPr>
        <p:txBody>
          <a:bodyPr wrap="square" anchor="ctr">
            <a:normAutofit fontScale="25000" lnSpcReduction="20000"/>
          </a:bodyPr>
          <a:lstStyle/>
          <a:p>
            <a:pPr>
              <a:lnSpc>
                <a:spcPct val="90000"/>
              </a:lnSpc>
              <a:spcAft>
                <a:spcPts val="600"/>
              </a:spcAft>
            </a:pPr>
            <a:fld id="{00000000-1234-1234-1234-123412341234}" type="slidenum">
              <a:rPr lang="en-US" sz="300" smtClean="0"/>
              <a:pPr>
                <a:lnSpc>
                  <a:spcPct val="90000"/>
                </a:lnSpc>
                <a:spcAft>
                  <a:spcPts val="600"/>
                </a:spcAft>
              </a:pPr>
              <a:t>21</a:t>
            </a:fld>
            <a:endParaRPr lang="en-US" sz="300"/>
          </a:p>
        </p:txBody>
      </p:sp>
    </p:spTree>
    <p:extLst>
      <p:ext uri="{BB962C8B-B14F-4D97-AF65-F5344CB8AC3E}">
        <p14:creationId xmlns:p14="http://schemas.microsoft.com/office/powerpoint/2010/main" val="257900595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9BAA1F-91F9-4CBF-BBCA-BDAADE95A3D6}"/>
              </a:ext>
            </a:extLst>
          </p:cNvPr>
          <p:cNvSpPr>
            <a:spLocks noGrp="1"/>
          </p:cNvSpPr>
          <p:nvPr>
            <p:ph type="title"/>
          </p:nvPr>
        </p:nvSpPr>
        <p:spPr>
          <a:xfrm>
            <a:off x="854242" y="160422"/>
            <a:ext cx="10363200" cy="973898"/>
          </a:xfrm>
        </p:spPr>
        <p:txBody>
          <a:bodyPr/>
          <a:lstStyle/>
          <a:p>
            <a:r>
              <a:rPr lang="en-US" dirty="0">
                <a:cs typeface="Calibri" panose="020F0502020204030204" pitchFamily="34" charset="0"/>
              </a:rPr>
              <a:t>7. </a:t>
            </a:r>
            <a:r>
              <a:rPr lang="en-US" b="1" dirty="0">
                <a:cs typeface="Calibri" panose="020F0502020204030204" pitchFamily="34" charset="0"/>
              </a:rPr>
              <a:t>Emergency seed distribution</a:t>
            </a:r>
            <a:r>
              <a:rPr lang="en-US" dirty="0">
                <a:cs typeface="Calibri" panose="020F0502020204030204" pitchFamily="34" charset="0"/>
              </a:rPr>
              <a:t>:</a:t>
            </a:r>
          </a:p>
        </p:txBody>
      </p:sp>
      <p:sp>
        <p:nvSpPr>
          <p:cNvPr id="3" name="Text Placeholder 2">
            <a:extLst>
              <a:ext uri="{FF2B5EF4-FFF2-40B4-BE49-F238E27FC236}">
                <a16:creationId xmlns:a16="http://schemas.microsoft.com/office/drawing/2014/main" id="{DE94280C-2D01-4E72-8DDD-E6269210C761}"/>
              </a:ext>
            </a:extLst>
          </p:cNvPr>
          <p:cNvSpPr>
            <a:spLocks noGrp="1"/>
          </p:cNvSpPr>
          <p:nvPr>
            <p:ph type="body" idx="1"/>
          </p:nvPr>
        </p:nvSpPr>
        <p:spPr>
          <a:xfrm>
            <a:off x="233082" y="1030147"/>
            <a:ext cx="7024245" cy="5476931"/>
          </a:xfrm>
        </p:spPr>
        <p:txBody>
          <a:bodyPr/>
          <a:lstStyle/>
          <a:p>
            <a:pPr lvl="0"/>
            <a:r>
              <a:rPr lang="en-US" dirty="0"/>
              <a:t>A significant proportion of certified seed is distributed in Uganda through emergency programs and free hand-outs (e.g., Operation Wealth Creation, and through international aid agencies such as FAO, NGOs, churches and politicians). </a:t>
            </a:r>
          </a:p>
          <a:p>
            <a:pPr lvl="0"/>
            <a:r>
              <a:rPr lang="en-US" dirty="0"/>
              <a:t>Formal sector seed production appears to be heavily dependent on institutional purchases for emergency seed provisioning. Many of these distributions are based on an assumed rather than an actual need for seed, and the impacts of recurrent free seed delivery have not been documented. </a:t>
            </a:r>
          </a:p>
          <a:p>
            <a:pPr lvl="0"/>
            <a:r>
              <a:rPr lang="en-US" dirty="0"/>
              <a:t>The 2018 National Seed Strategy fails to recognize the negative effects of free and emergency seed distribution on the overall seed system. </a:t>
            </a:r>
          </a:p>
          <a:p>
            <a:endParaRPr lang="en-US" dirty="0"/>
          </a:p>
        </p:txBody>
      </p:sp>
      <p:sp>
        <p:nvSpPr>
          <p:cNvPr id="4" name="Slide Number Placeholder 3">
            <a:extLst>
              <a:ext uri="{FF2B5EF4-FFF2-40B4-BE49-F238E27FC236}">
                <a16:creationId xmlns:a16="http://schemas.microsoft.com/office/drawing/2014/main" id="{0C7DAD86-6163-4014-89C9-5FDFD8C65236}"/>
              </a:ext>
            </a:extLst>
          </p:cNvPr>
          <p:cNvSpPr>
            <a:spLocks noGrp="1"/>
          </p:cNvSpPr>
          <p:nvPr>
            <p:ph type="sldNum" idx="12"/>
          </p:nvPr>
        </p:nvSpPr>
        <p:spPr/>
        <p:txBody>
          <a:bodyPr/>
          <a:lstStyle/>
          <a:p>
            <a:fld id="{00000000-1234-1234-1234-123412341234}" type="slidenum">
              <a:rPr lang="en-US" smtClean="0"/>
              <a:pPr/>
              <a:t>22</a:t>
            </a:fld>
            <a:endParaRPr lang="en-US" dirty="0"/>
          </a:p>
        </p:txBody>
      </p:sp>
      <p:pic>
        <p:nvPicPr>
          <p:cNvPr id="5" name="Picture 2">
            <a:extLst>
              <a:ext uri="{FF2B5EF4-FFF2-40B4-BE49-F238E27FC236}">
                <a16:creationId xmlns:a16="http://schemas.microsoft.com/office/drawing/2014/main" id="{0B0A01F5-FA18-45F2-97B5-8C5606AC8CF1}"/>
              </a:ext>
            </a:extLst>
          </p:cNvPr>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a:stretch/>
        </p:blipFill>
        <p:spPr bwMode="auto">
          <a:xfrm>
            <a:off x="7310236" y="1511675"/>
            <a:ext cx="4377500" cy="39330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12736191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9BAA1F-91F9-4CBF-BBCA-BDAADE95A3D6}"/>
              </a:ext>
            </a:extLst>
          </p:cNvPr>
          <p:cNvSpPr>
            <a:spLocks noGrp="1"/>
          </p:cNvSpPr>
          <p:nvPr>
            <p:ph type="title"/>
          </p:nvPr>
        </p:nvSpPr>
        <p:spPr>
          <a:xfrm>
            <a:off x="854242" y="160422"/>
            <a:ext cx="10363200" cy="973898"/>
          </a:xfrm>
        </p:spPr>
        <p:txBody>
          <a:bodyPr/>
          <a:lstStyle/>
          <a:p>
            <a:r>
              <a:rPr lang="en-US" dirty="0">
                <a:cs typeface="Calibri" panose="020F0502020204030204" pitchFamily="34" charset="0"/>
              </a:rPr>
              <a:t>7. </a:t>
            </a:r>
            <a:r>
              <a:rPr lang="en-US" b="1" dirty="0">
                <a:cs typeface="Calibri" panose="020F0502020204030204" pitchFamily="34" charset="0"/>
              </a:rPr>
              <a:t>Recommendations in Emergency seed distribution:</a:t>
            </a:r>
          </a:p>
        </p:txBody>
      </p:sp>
      <p:sp>
        <p:nvSpPr>
          <p:cNvPr id="3" name="Text Placeholder 2">
            <a:extLst>
              <a:ext uri="{FF2B5EF4-FFF2-40B4-BE49-F238E27FC236}">
                <a16:creationId xmlns:a16="http://schemas.microsoft.com/office/drawing/2014/main" id="{DE94280C-2D01-4E72-8DDD-E6269210C761}"/>
              </a:ext>
            </a:extLst>
          </p:cNvPr>
          <p:cNvSpPr>
            <a:spLocks noGrp="1"/>
          </p:cNvSpPr>
          <p:nvPr>
            <p:ph type="body" idx="1"/>
          </p:nvPr>
        </p:nvSpPr>
        <p:spPr>
          <a:xfrm>
            <a:off x="285991" y="1220647"/>
            <a:ext cx="7024245" cy="5476931"/>
          </a:xfrm>
        </p:spPr>
        <p:txBody>
          <a:bodyPr/>
          <a:lstStyle/>
          <a:p>
            <a:pPr lvl="0"/>
            <a:r>
              <a:rPr lang="en-US" dirty="0"/>
              <a:t>Agencies who provide subsidized or free seed to farmers and refugees should declare their levels and sources of procurement; This data should be held with MAAIF.  </a:t>
            </a:r>
          </a:p>
          <a:p>
            <a:pPr lvl="0"/>
            <a:r>
              <a:rPr lang="en-US" dirty="0"/>
              <a:t>All free distribution of seed, should follow a seed systems security assessment. </a:t>
            </a:r>
          </a:p>
          <a:p>
            <a:pPr lvl="0"/>
            <a:r>
              <a:rPr lang="en-US" dirty="0"/>
              <a:t>Humanitarian agencies should review their </a:t>
            </a:r>
            <a:r>
              <a:rPr lang="en-US" b="1" dirty="0"/>
              <a:t>procurement policies</a:t>
            </a:r>
            <a:r>
              <a:rPr lang="en-US" dirty="0"/>
              <a:t> in the light of the Uganda case, and adapt the methods to avoid market distortion in the formal seed sector   </a:t>
            </a:r>
          </a:p>
          <a:p>
            <a:pPr lvl="0"/>
            <a:r>
              <a:rPr lang="en-US" dirty="0"/>
              <a:t>Ongoing </a:t>
            </a:r>
            <a:r>
              <a:rPr lang="en-US" b="1" dirty="0"/>
              <a:t>e-voucher</a:t>
            </a:r>
            <a:r>
              <a:rPr lang="en-US" dirty="0"/>
              <a:t> pilot is encouraging, and this is one approach to encouraging more farmers to test then buy into commercial certified seed. </a:t>
            </a:r>
          </a:p>
          <a:p>
            <a:pPr lvl="0"/>
            <a:r>
              <a:rPr lang="en-US" dirty="0"/>
              <a:t>Where farmers need access to seed, test use of </a:t>
            </a:r>
            <a:r>
              <a:rPr lang="en-US" b="1" dirty="0"/>
              <a:t>cash transfers </a:t>
            </a:r>
            <a:r>
              <a:rPr lang="en-US" dirty="0"/>
              <a:t>so that farmers can buy seed locally available. </a:t>
            </a:r>
          </a:p>
          <a:p>
            <a:endParaRPr lang="en-US" dirty="0"/>
          </a:p>
        </p:txBody>
      </p:sp>
      <p:sp>
        <p:nvSpPr>
          <p:cNvPr id="4" name="Slide Number Placeholder 3">
            <a:extLst>
              <a:ext uri="{FF2B5EF4-FFF2-40B4-BE49-F238E27FC236}">
                <a16:creationId xmlns:a16="http://schemas.microsoft.com/office/drawing/2014/main" id="{0C7DAD86-6163-4014-89C9-5FDFD8C65236}"/>
              </a:ext>
            </a:extLst>
          </p:cNvPr>
          <p:cNvSpPr>
            <a:spLocks noGrp="1"/>
          </p:cNvSpPr>
          <p:nvPr>
            <p:ph type="sldNum" idx="12"/>
          </p:nvPr>
        </p:nvSpPr>
        <p:spPr/>
        <p:txBody>
          <a:bodyPr/>
          <a:lstStyle/>
          <a:p>
            <a:fld id="{00000000-1234-1234-1234-123412341234}" type="slidenum">
              <a:rPr lang="en-US" smtClean="0"/>
              <a:pPr/>
              <a:t>23</a:t>
            </a:fld>
            <a:endParaRPr lang="en-US" dirty="0"/>
          </a:p>
        </p:txBody>
      </p:sp>
      <p:pic>
        <p:nvPicPr>
          <p:cNvPr id="6" name="Picture 5">
            <a:extLst>
              <a:ext uri="{FF2B5EF4-FFF2-40B4-BE49-F238E27FC236}">
                <a16:creationId xmlns:a16="http://schemas.microsoft.com/office/drawing/2014/main" id="{2434AB09-C109-4AFA-AF8C-7D4C3E1F8E9B}"/>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7294076" y="1041149"/>
            <a:ext cx="4897924" cy="5126870"/>
          </a:xfrm>
          <a:prstGeom prst="rect">
            <a:avLst/>
          </a:prstGeom>
        </p:spPr>
      </p:pic>
    </p:spTree>
    <p:extLst>
      <p:ext uri="{BB962C8B-B14F-4D97-AF65-F5344CB8AC3E}">
        <p14:creationId xmlns:p14="http://schemas.microsoft.com/office/powerpoint/2010/main" val="230250886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9BAA1F-91F9-4CBF-BBCA-BDAADE95A3D6}"/>
              </a:ext>
            </a:extLst>
          </p:cNvPr>
          <p:cNvSpPr>
            <a:spLocks noGrp="1"/>
          </p:cNvSpPr>
          <p:nvPr>
            <p:ph type="title"/>
          </p:nvPr>
        </p:nvSpPr>
        <p:spPr>
          <a:xfrm>
            <a:off x="370162" y="145794"/>
            <a:ext cx="11505246" cy="973898"/>
          </a:xfrm>
        </p:spPr>
        <p:txBody>
          <a:bodyPr/>
          <a:lstStyle/>
          <a:p>
            <a:r>
              <a:rPr lang="en-US" dirty="0"/>
              <a:t>8. </a:t>
            </a:r>
            <a:r>
              <a:rPr lang="en-US" b="1" dirty="0"/>
              <a:t>Recommendations for counterfeit / low quality seed</a:t>
            </a:r>
          </a:p>
        </p:txBody>
      </p:sp>
      <p:sp>
        <p:nvSpPr>
          <p:cNvPr id="3" name="Text Placeholder 2">
            <a:extLst>
              <a:ext uri="{FF2B5EF4-FFF2-40B4-BE49-F238E27FC236}">
                <a16:creationId xmlns:a16="http://schemas.microsoft.com/office/drawing/2014/main" id="{DE94280C-2D01-4E72-8DDD-E6269210C761}"/>
              </a:ext>
            </a:extLst>
          </p:cNvPr>
          <p:cNvSpPr>
            <a:spLocks noGrp="1"/>
          </p:cNvSpPr>
          <p:nvPr>
            <p:ph type="body" idx="1"/>
          </p:nvPr>
        </p:nvSpPr>
        <p:spPr>
          <a:xfrm>
            <a:off x="233082" y="1070165"/>
            <a:ext cx="6777402" cy="4194175"/>
          </a:xfrm>
        </p:spPr>
        <p:txBody>
          <a:bodyPr/>
          <a:lstStyle/>
          <a:p>
            <a:r>
              <a:rPr lang="en-US" b="1" dirty="0"/>
              <a:t>Counterfeit - fake seed:</a:t>
            </a:r>
            <a:r>
              <a:rPr lang="en-US" dirty="0"/>
              <a:t> The problem of fake or low-quality seed is partly driven by demand for emergency seed. </a:t>
            </a:r>
          </a:p>
          <a:p>
            <a:pPr marL="457200" lvl="1"/>
            <a:r>
              <a:rPr lang="en-US" dirty="0"/>
              <a:t>Procurement of seed from the aid system is based on an assumed need for seed and not farmer demand.</a:t>
            </a:r>
          </a:p>
          <a:p>
            <a:pPr marL="457200" lvl="1"/>
            <a:r>
              <a:rPr lang="en-US" dirty="0"/>
              <a:t>Seed companies also encourage seed aid as there are few quality controls and high prices. </a:t>
            </a:r>
          </a:p>
          <a:p>
            <a:r>
              <a:rPr lang="en-US" b="1" dirty="0"/>
              <a:t>Addressing fake seed </a:t>
            </a:r>
            <a:r>
              <a:rPr lang="en-US" dirty="0"/>
              <a:t>requires: </a:t>
            </a:r>
          </a:p>
          <a:p>
            <a:pPr marL="457200" lvl="1"/>
            <a:r>
              <a:rPr lang="en-US" dirty="0"/>
              <a:t>more effective seed inspection and </a:t>
            </a:r>
          </a:p>
          <a:p>
            <a:pPr marL="457200" lvl="1"/>
            <a:r>
              <a:rPr lang="en-US" dirty="0"/>
              <a:t>Better quality control / assurance and labelling </a:t>
            </a:r>
          </a:p>
          <a:p>
            <a:pPr marL="457200" lvl="1"/>
            <a:r>
              <a:rPr lang="en-US" dirty="0"/>
              <a:t>Understanding why seed aid gives certified seeds rather than </a:t>
            </a:r>
            <a:r>
              <a:rPr lang="en-US" b="1" i="1" dirty="0"/>
              <a:t>cash</a:t>
            </a:r>
            <a:r>
              <a:rPr lang="en-US" dirty="0"/>
              <a:t> </a:t>
            </a:r>
          </a:p>
          <a:p>
            <a:pPr marL="457200" lvl="1"/>
            <a:r>
              <a:rPr lang="en-US" dirty="0"/>
              <a:t>Enabling Farmers with feedback / complaint channels if they receive low quality seed to pinpoint poor seed.</a:t>
            </a:r>
          </a:p>
          <a:p>
            <a:pPr marL="457200" lvl="1"/>
            <a:r>
              <a:rPr lang="en-US" dirty="0"/>
              <a:t>Regulators should act quickly to crack down on fake seeds.</a:t>
            </a:r>
          </a:p>
          <a:p>
            <a:endParaRPr lang="en-US" dirty="0"/>
          </a:p>
          <a:p>
            <a:endParaRPr lang="en-US" dirty="0"/>
          </a:p>
        </p:txBody>
      </p:sp>
      <p:sp>
        <p:nvSpPr>
          <p:cNvPr id="4" name="Slide Number Placeholder 3">
            <a:extLst>
              <a:ext uri="{FF2B5EF4-FFF2-40B4-BE49-F238E27FC236}">
                <a16:creationId xmlns:a16="http://schemas.microsoft.com/office/drawing/2014/main" id="{0C7DAD86-6163-4014-89C9-5FDFD8C65236}"/>
              </a:ext>
            </a:extLst>
          </p:cNvPr>
          <p:cNvSpPr>
            <a:spLocks noGrp="1"/>
          </p:cNvSpPr>
          <p:nvPr>
            <p:ph type="sldNum" idx="12"/>
          </p:nvPr>
        </p:nvSpPr>
        <p:spPr/>
        <p:txBody>
          <a:bodyPr/>
          <a:lstStyle/>
          <a:p>
            <a:fld id="{00000000-1234-1234-1234-123412341234}" type="slidenum">
              <a:rPr lang="en-US" smtClean="0"/>
              <a:pPr/>
              <a:t>24</a:t>
            </a:fld>
            <a:endParaRPr lang="en-US" dirty="0"/>
          </a:p>
        </p:txBody>
      </p:sp>
      <p:pic>
        <p:nvPicPr>
          <p:cNvPr id="1026" name="Picture 2" descr="Industrially produced maize">
            <a:extLst>
              <a:ext uri="{FF2B5EF4-FFF2-40B4-BE49-F238E27FC236}">
                <a16:creationId xmlns:a16="http://schemas.microsoft.com/office/drawing/2014/main" id="{23F34602-B949-45C4-9DB6-ED3370DC8E3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10484" y="1707776"/>
            <a:ext cx="4864924" cy="2918954"/>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a:extLst>
              <a:ext uri="{FF2B5EF4-FFF2-40B4-BE49-F238E27FC236}">
                <a16:creationId xmlns:a16="http://schemas.microsoft.com/office/drawing/2014/main" id="{9EF9749A-77DD-4B4A-AEE0-9100B1EDD953}"/>
              </a:ext>
            </a:extLst>
          </p:cNvPr>
          <p:cNvSpPr/>
          <p:nvPr/>
        </p:nvSpPr>
        <p:spPr>
          <a:xfrm>
            <a:off x="6989945" y="4829001"/>
            <a:ext cx="4864925" cy="1077218"/>
          </a:xfrm>
          <a:prstGeom prst="rect">
            <a:avLst/>
          </a:prstGeom>
        </p:spPr>
        <p:txBody>
          <a:bodyPr wrap="square">
            <a:spAutoFit/>
          </a:bodyPr>
          <a:lstStyle/>
          <a:p>
            <a:r>
              <a:rPr lang="en-US" sz="1600" i="1" dirty="0">
                <a:solidFill>
                  <a:srgbClr val="767676"/>
                </a:solidFill>
                <a:latin typeface="GuardianTextSans"/>
              </a:rPr>
              <a:t>Counterfeiting gangs have learned to dye regular maize with the characteristic pinkish orange color of industrially processed maize seed Photograph: Scott Barbour/Getty Images</a:t>
            </a:r>
            <a:endParaRPr lang="en-US" sz="1600" i="1" dirty="0"/>
          </a:p>
        </p:txBody>
      </p:sp>
    </p:spTree>
    <p:extLst>
      <p:ext uri="{BB962C8B-B14F-4D97-AF65-F5344CB8AC3E}">
        <p14:creationId xmlns:p14="http://schemas.microsoft.com/office/powerpoint/2010/main" val="92283759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0F8C80-FAD4-4E25-91A1-95549CB52209}"/>
              </a:ext>
            </a:extLst>
          </p:cNvPr>
          <p:cNvSpPr>
            <a:spLocks noGrp="1"/>
          </p:cNvSpPr>
          <p:nvPr>
            <p:ph type="title"/>
          </p:nvPr>
        </p:nvSpPr>
        <p:spPr>
          <a:xfrm>
            <a:off x="726141" y="-187062"/>
            <a:ext cx="10363200" cy="1017420"/>
          </a:xfrm>
        </p:spPr>
        <p:txBody>
          <a:bodyPr/>
          <a:lstStyle/>
          <a:p>
            <a:r>
              <a:rPr lang="en-US" b="1" dirty="0"/>
              <a:t>Conclusions</a:t>
            </a:r>
          </a:p>
        </p:txBody>
      </p:sp>
      <p:sp>
        <p:nvSpPr>
          <p:cNvPr id="3" name="Text Placeholder 2">
            <a:extLst>
              <a:ext uri="{FF2B5EF4-FFF2-40B4-BE49-F238E27FC236}">
                <a16:creationId xmlns:a16="http://schemas.microsoft.com/office/drawing/2014/main" id="{66C10362-A68C-4C6D-B118-5C3BDE48AFDF}"/>
              </a:ext>
            </a:extLst>
          </p:cNvPr>
          <p:cNvSpPr>
            <a:spLocks noGrp="1"/>
          </p:cNvSpPr>
          <p:nvPr>
            <p:ph type="body" idx="1"/>
          </p:nvPr>
        </p:nvSpPr>
        <p:spPr>
          <a:xfrm>
            <a:off x="429211" y="521600"/>
            <a:ext cx="7531447" cy="5411387"/>
          </a:xfrm>
        </p:spPr>
        <p:txBody>
          <a:bodyPr/>
          <a:lstStyle/>
          <a:p>
            <a:r>
              <a:rPr lang="en-US" b="1" dirty="0"/>
              <a:t>Uganda has real challenges in the formal seed system: </a:t>
            </a:r>
          </a:p>
          <a:p>
            <a:pPr lvl="1"/>
            <a:r>
              <a:rPr lang="en-US" dirty="0"/>
              <a:t>Quality Control and Quality Assurance are weak </a:t>
            </a:r>
            <a:r>
              <a:rPr lang="en-US" sz="1400" dirty="0"/>
              <a:t>– low quality seed, </a:t>
            </a:r>
            <a:endParaRPr lang="en-US" dirty="0"/>
          </a:p>
          <a:p>
            <a:pPr lvl="1"/>
            <a:r>
              <a:rPr lang="en-US" dirty="0"/>
              <a:t>Government regulatory agency is not functioning</a:t>
            </a:r>
          </a:p>
          <a:p>
            <a:pPr lvl="1"/>
            <a:r>
              <a:rPr lang="en-US" dirty="0"/>
              <a:t>Government is ambivalent to commercial seed markets </a:t>
            </a:r>
          </a:p>
          <a:p>
            <a:r>
              <a:rPr lang="en-US" b="1" dirty="0"/>
              <a:t>Semi-formal system interventions support QDS: </a:t>
            </a:r>
          </a:p>
          <a:p>
            <a:pPr lvl="1"/>
            <a:r>
              <a:rPr lang="en-US" dirty="0"/>
              <a:t>Not clear if QDS approach has commercial prospects.</a:t>
            </a:r>
          </a:p>
          <a:p>
            <a:r>
              <a:rPr lang="en-US" b="1" dirty="0"/>
              <a:t>Informal system is under invested: </a:t>
            </a:r>
          </a:p>
          <a:p>
            <a:pPr lvl="1"/>
            <a:r>
              <a:rPr lang="en-US" dirty="0"/>
              <a:t>Greater investment in informal strategies could provide better access to quality seed</a:t>
            </a:r>
          </a:p>
          <a:p>
            <a:pPr lvl="1"/>
            <a:r>
              <a:rPr lang="en-US" dirty="0"/>
              <a:t>Innovation in policy and EGS strategies would open new market channels that leverage the informal private sector </a:t>
            </a:r>
          </a:p>
          <a:p>
            <a:r>
              <a:rPr lang="en-US" b="1" dirty="0"/>
              <a:t>Emergency seed system is large and distorting markets: </a:t>
            </a:r>
          </a:p>
          <a:p>
            <a:pPr lvl="1"/>
            <a:r>
              <a:rPr lang="en-US" dirty="0"/>
              <a:t>This may be driving fake seed </a:t>
            </a:r>
          </a:p>
          <a:p>
            <a:pPr lvl="1"/>
            <a:r>
              <a:rPr lang="en-US" dirty="0"/>
              <a:t>Humanitarian agencies need to share data</a:t>
            </a:r>
          </a:p>
          <a:p>
            <a:pPr lvl="1"/>
            <a:r>
              <a:rPr lang="en-US" dirty="0"/>
              <a:t>Innovation and shift from seed to cash transfers</a:t>
            </a:r>
          </a:p>
          <a:p>
            <a:pPr marL="558800" lvl="1" indent="0">
              <a:buNone/>
            </a:pPr>
            <a:endParaRPr lang="en-US" dirty="0"/>
          </a:p>
        </p:txBody>
      </p:sp>
      <p:sp>
        <p:nvSpPr>
          <p:cNvPr id="4" name="Slide Number Placeholder 3">
            <a:extLst>
              <a:ext uri="{FF2B5EF4-FFF2-40B4-BE49-F238E27FC236}">
                <a16:creationId xmlns:a16="http://schemas.microsoft.com/office/drawing/2014/main" id="{E1E0FB32-4BCA-4845-BB71-9E561D6D8C31}"/>
              </a:ext>
            </a:extLst>
          </p:cNvPr>
          <p:cNvSpPr>
            <a:spLocks noGrp="1"/>
          </p:cNvSpPr>
          <p:nvPr>
            <p:ph type="sldNum" idx="12"/>
          </p:nvPr>
        </p:nvSpPr>
        <p:spPr/>
        <p:txBody>
          <a:bodyPr/>
          <a:lstStyle/>
          <a:p>
            <a:fld id="{00000000-1234-1234-1234-123412341234}" type="slidenum">
              <a:rPr lang="en-US" smtClean="0"/>
              <a:pPr/>
              <a:t>25</a:t>
            </a:fld>
            <a:endParaRPr lang="en-US" dirty="0"/>
          </a:p>
        </p:txBody>
      </p:sp>
      <p:pic>
        <p:nvPicPr>
          <p:cNvPr id="5" name="Picture 4">
            <a:extLst>
              <a:ext uri="{FF2B5EF4-FFF2-40B4-BE49-F238E27FC236}">
                <a16:creationId xmlns:a16="http://schemas.microsoft.com/office/drawing/2014/main" id="{618E82D4-89D2-40E5-8EB2-6D019A9ECBF8}"/>
              </a:ext>
            </a:extLst>
          </p:cNvPr>
          <p:cNvPicPr>
            <a:picLocks noChangeAspect="1"/>
          </p:cNvPicPr>
          <p:nvPr/>
        </p:nvPicPr>
        <p:blipFill rotWithShape="1">
          <a:blip r:embed="rId3"/>
          <a:srcRect l="12256"/>
          <a:stretch/>
        </p:blipFill>
        <p:spPr>
          <a:xfrm>
            <a:off x="7933764" y="1105123"/>
            <a:ext cx="3998260" cy="4244340"/>
          </a:xfrm>
          <a:prstGeom prst="rect">
            <a:avLst/>
          </a:prstGeom>
        </p:spPr>
      </p:pic>
    </p:spTree>
    <p:extLst>
      <p:ext uri="{BB962C8B-B14F-4D97-AF65-F5344CB8AC3E}">
        <p14:creationId xmlns:p14="http://schemas.microsoft.com/office/powerpoint/2010/main" val="119852517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CC130C-2369-4DCE-B379-B38044DB21AC}"/>
              </a:ext>
            </a:extLst>
          </p:cNvPr>
          <p:cNvSpPr>
            <a:spLocks noGrp="1"/>
          </p:cNvSpPr>
          <p:nvPr>
            <p:ph type="title"/>
          </p:nvPr>
        </p:nvSpPr>
        <p:spPr>
          <a:xfrm>
            <a:off x="854242" y="-302"/>
            <a:ext cx="10363200" cy="1103300"/>
          </a:xfrm>
        </p:spPr>
        <p:txBody>
          <a:bodyPr/>
          <a:lstStyle/>
          <a:p>
            <a:r>
              <a:rPr lang="en-US" b="1" dirty="0"/>
              <a:t>TA to integrate seed systems: </a:t>
            </a:r>
          </a:p>
        </p:txBody>
      </p:sp>
      <p:sp>
        <p:nvSpPr>
          <p:cNvPr id="3" name="Text Placeholder 2">
            <a:extLst>
              <a:ext uri="{FF2B5EF4-FFF2-40B4-BE49-F238E27FC236}">
                <a16:creationId xmlns:a16="http://schemas.microsoft.com/office/drawing/2014/main" id="{FD5C7A95-2270-4D8C-A441-1EDD6E0809D3}"/>
              </a:ext>
            </a:extLst>
          </p:cNvPr>
          <p:cNvSpPr>
            <a:spLocks noGrp="1"/>
          </p:cNvSpPr>
          <p:nvPr>
            <p:ph type="body" idx="1"/>
          </p:nvPr>
        </p:nvSpPr>
        <p:spPr>
          <a:xfrm>
            <a:off x="533400" y="1119887"/>
            <a:ext cx="11658600" cy="5268547"/>
          </a:xfrm>
        </p:spPr>
        <p:txBody>
          <a:bodyPr/>
          <a:lstStyle/>
          <a:p>
            <a:pPr marL="457200" indent="-457200">
              <a:buFont typeface="+mj-lt"/>
              <a:buAutoNum type="arabicPeriod"/>
            </a:pPr>
            <a:r>
              <a:rPr lang="en-US" b="1" dirty="0"/>
              <a:t>Better coordination across sectors and data sharing</a:t>
            </a:r>
          </a:p>
          <a:p>
            <a:pPr marL="1097280" lvl="1" indent="-457200">
              <a:buFont typeface="Arial" panose="020B0604020202020204" pitchFamily="34" charset="0"/>
              <a:buChar char="•"/>
            </a:pPr>
            <a:r>
              <a:rPr lang="en-US" dirty="0"/>
              <a:t>Strengthen seed monitoring systems across the seed sectors</a:t>
            </a:r>
          </a:p>
          <a:p>
            <a:pPr marL="1097280" lvl="1" indent="-457200">
              <a:buFont typeface="Arial" panose="020B0604020202020204" pitchFamily="34" charset="0"/>
              <a:buChar char="•"/>
            </a:pPr>
            <a:r>
              <a:rPr lang="en-US" dirty="0"/>
              <a:t>Strengthen the national EGS system (NARO-holdings)</a:t>
            </a:r>
          </a:p>
          <a:p>
            <a:pPr marL="457200" indent="-457200">
              <a:buFont typeface="+mj-lt"/>
              <a:buAutoNum type="arabicPeriod"/>
            </a:pPr>
            <a:r>
              <a:rPr lang="en-US" b="1" dirty="0"/>
              <a:t>Strengthen formal system and linkages to informal sector delivery</a:t>
            </a:r>
          </a:p>
          <a:p>
            <a:pPr marL="1097280" lvl="1" indent="-457200">
              <a:buFont typeface="Arial" panose="020B0604020202020204" pitchFamily="34" charset="0"/>
              <a:buChar char="•"/>
            </a:pPr>
            <a:r>
              <a:rPr lang="en-US" dirty="0"/>
              <a:t>Seed quality assurance</a:t>
            </a:r>
          </a:p>
          <a:p>
            <a:pPr marL="1097280" lvl="1" indent="-457200">
              <a:buFont typeface="Arial" panose="020B0604020202020204" pitchFamily="34" charset="0"/>
              <a:buChar char="•"/>
            </a:pPr>
            <a:r>
              <a:rPr lang="en-US" dirty="0"/>
              <a:t>Strengthen regulation by the seed certification agency</a:t>
            </a:r>
          </a:p>
          <a:p>
            <a:pPr marL="1097280" lvl="1" indent="-457200">
              <a:buFont typeface="Arial" panose="020B0604020202020204" pitchFamily="34" charset="0"/>
              <a:buChar char="•"/>
            </a:pPr>
            <a:r>
              <a:rPr lang="en-US" dirty="0"/>
              <a:t>Evaluating QDS performance to bolster formal seed sector</a:t>
            </a:r>
          </a:p>
          <a:p>
            <a:pPr marL="1097280" lvl="1" indent="-457200">
              <a:buFont typeface="Arial" panose="020B0604020202020204" pitchFamily="34" charset="0"/>
              <a:buChar char="•"/>
            </a:pPr>
            <a:r>
              <a:rPr lang="en-US" dirty="0"/>
              <a:t>Work with seed stakeholders to control quality through better labelling</a:t>
            </a:r>
          </a:p>
          <a:p>
            <a:pPr marL="457200" indent="-457200">
              <a:buFont typeface="+mj-lt"/>
              <a:buAutoNum type="arabicPeriod"/>
            </a:pPr>
            <a:r>
              <a:rPr lang="en-US" b="1" dirty="0"/>
              <a:t>Strengthening informal seed system </a:t>
            </a:r>
          </a:p>
          <a:p>
            <a:pPr marL="1097280" lvl="1" indent="-457200">
              <a:buFont typeface="Arial" panose="020B0604020202020204" pitchFamily="34" charset="0"/>
              <a:buChar char="•"/>
            </a:pPr>
            <a:r>
              <a:rPr lang="en-US" dirty="0"/>
              <a:t>Link formal to informal for effective dissemination of quality seed of improved varieties</a:t>
            </a:r>
          </a:p>
          <a:p>
            <a:pPr marL="457200" indent="-457200">
              <a:buFont typeface="+mj-lt"/>
              <a:buAutoNum type="arabicPeriod"/>
            </a:pPr>
            <a:r>
              <a:rPr lang="en-US" b="1" dirty="0"/>
              <a:t>Multi level approach to reducing fake seed</a:t>
            </a:r>
          </a:p>
          <a:p>
            <a:pPr marL="1097280" lvl="1" indent="-457200">
              <a:buFont typeface="Arial" panose="020B0604020202020204" pitchFamily="34" charset="0"/>
              <a:buChar char="•"/>
            </a:pPr>
            <a:r>
              <a:rPr lang="en-US" dirty="0"/>
              <a:t>Evaluate the need and role of free emergency seed i.r.t. volatile seed markets</a:t>
            </a:r>
          </a:p>
          <a:p>
            <a:pPr marL="1097280" lvl="1" indent="-457200">
              <a:buFont typeface="Arial" panose="020B0604020202020204" pitchFamily="34" charset="0"/>
              <a:buChar char="•"/>
            </a:pPr>
            <a:r>
              <a:rPr lang="en-US" dirty="0"/>
              <a:t>Empowering Ugandan farmers with feedback loops</a:t>
            </a:r>
          </a:p>
        </p:txBody>
      </p:sp>
      <p:sp>
        <p:nvSpPr>
          <p:cNvPr id="4" name="Slide Number Placeholder 3">
            <a:extLst>
              <a:ext uri="{FF2B5EF4-FFF2-40B4-BE49-F238E27FC236}">
                <a16:creationId xmlns:a16="http://schemas.microsoft.com/office/drawing/2014/main" id="{8B409667-F7D8-4823-B3F5-53D9905EED5A}"/>
              </a:ext>
            </a:extLst>
          </p:cNvPr>
          <p:cNvSpPr>
            <a:spLocks noGrp="1"/>
          </p:cNvSpPr>
          <p:nvPr>
            <p:ph type="sldNum" idx="12"/>
          </p:nvPr>
        </p:nvSpPr>
        <p:spPr/>
        <p:txBody>
          <a:bodyPr/>
          <a:lstStyle/>
          <a:p>
            <a:fld id="{00000000-1234-1234-1234-123412341234}" type="slidenum">
              <a:rPr lang="en-US" smtClean="0"/>
              <a:pPr/>
              <a:t>26</a:t>
            </a:fld>
            <a:endParaRPr lang="en-US" dirty="0"/>
          </a:p>
        </p:txBody>
      </p:sp>
    </p:spTree>
    <p:extLst>
      <p:ext uri="{BB962C8B-B14F-4D97-AF65-F5344CB8AC3E}">
        <p14:creationId xmlns:p14="http://schemas.microsoft.com/office/powerpoint/2010/main" val="209075190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75E2F6-1813-428E-B4EC-B6BB1FF6B53E}"/>
              </a:ext>
            </a:extLst>
          </p:cNvPr>
          <p:cNvSpPr>
            <a:spLocks noGrp="1"/>
          </p:cNvSpPr>
          <p:nvPr>
            <p:ph type="title"/>
          </p:nvPr>
        </p:nvSpPr>
        <p:spPr/>
        <p:txBody>
          <a:bodyPr/>
          <a:lstStyle/>
          <a:p>
            <a:r>
              <a:rPr lang="en-US" dirty="0"/>
              <a:t>Questions or Feedback?</a:t>
            </a:r>
          </a:p>
        </p:txBody>
      </p:sp>
      <p:sp>
        <p:nvSpPr>
          <p:cNvPr id="3" name="Text Placeholder 2">
            <a:extLst>
              <a:ext uri="{FF2B5EF4-FFF2-40B4-BE49-F238E27FC236}">
                <a16:creationId xmlns:a16="http://schemas.microsoft.com/office/drawing/2014/main" id="{81B9E162-8DAE-4091-9F44-D3D1609F7779}"/>
              </a:ext>
            </a:extLst>
          </p:cNvPr>
          <p:cNvSpPr>
            <a:spLocks noGrp="1"/>
          </p:cNvSpPr>
          <p:nvPr>
            <p:ph type="body" idx="1"/>
          </p:nvPr>
        </p:nvSpPr>
        <p:spPr/>
        <p:txBody>
          <a:bodyPr/>
          <a:lstStyle/>
          <a:p>
            <a:r>
              <a:rPr lang="en-US" dirty="0"/>
              <a:t>What do you see as a priority for an activity like S34D to focus on?</a:t>
            </a:r>
          </a:p>
          <a:p>
            <a:endParaRPr lang="en-US" dirty="0"/>
          </a:p>
        </p:txBody>
      </p:sp>
      <p:sp>
        <p:nvSpPr>
          <p:cNvPr id="4" name="Slide Number Placeholder 3">
            <a:extLst>
              <a:ext uri="{FF2B5EF4-FFF2-40B4-BE49-F238E27FC236}">
                <a16:creationId xmlns:a16="http://schemas.microsoft.com/office/drawing/2014/main" id="{001B0A41-A8D9-4FB2-A4B3-362A66F1D3C3}"/>
              </a:ext>
            </a:extLst>
          </p:cNvPr>
          <p:cNvSpPr>
            <a:spLocks noGrp="1"/>
          </p:cNvSpPr>
          <p:nvPr>
            <p:ph type="sldNum" idx="12"/>
          </p:nvPr>
        </p:nvSpPr>
        <p:spPr/>
        <p:txBody>
          <a:bodyPr/>
          <a:lstStyle/>
          <a:p>
            <a:fld id="{00000000-1234-1234-1234-123412341234}" type="slidenum">
              <a:rPr lang="en-US" smtClean="0"/>
              <a:pPr/>
              <a:t>27</a:t>
            </a:fld>
            <a:endParaRPr lang="en-US" dirty="0"/>
          </a:p>
        </p:txBody>
      </p:sp>
    </p:spTree>
    <p:extLst>
      <p:ext uri="{BB962C8B-B14F-4D97-AF65-F5344CB8AC3E}">
        <p14:creationId xmlns:p14="http://schemas.microsoft.com/office/powerpoint/2010/main" val="237385110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5C3669-C409-4B2A-8127-9BF7F46EEB64}"/>
              </a:ext>
            </a:extLst>
          </p:cNvPr>
          <p:cNvSpPr>
            <a:spLocks noGrp="1"/>
          </p:cNvSpPr>
          <p:nvPr>
            <p:ph type="title"/>
          </p:nvPr>
        </p:nvSpPr>
        <p:spPr/>
        <p:txBody>
          <a:bodyPr/>
          <a:lstStyle/>
          <a:p>
            <a:pPr algn="ctr"/>
            <a:r>
              <a:rPr lang="en-US" dirty="0"/>
              <a:t>Contact Information</a:t>
            </a:r>
          </a:p>
        </p:txBody>
      </p:sp>
      <p:sp>
        <p:nvSpPr>
          <p:cNvPr id="3" name="Text Placeholder 2">
            <a:extLst>
              <a:ext uri="{FF2B5EF4-FFF2-40B4-BE49-F238E27FC236}">
                <a16:creationId xmlns:a16="http://schemas.microsoft.com/office/drawing/2014/main" id="{631F8F9C-F4C6-47A3-B9D4-6F70CF2F6173}"/>
              </a:ext>
            </a:extLst>
          </p:cNvPr>
          <p:cNvSpPr>
            <a:spLocks noGrp="1"/>
          </p:cNvSpPr>
          <p:nvPr>
            <p:ph type="body" idx="1"/>
          </p:nvPr>
        </p:nvSpPr>
        <p:spPr/>
        <p:txBody>
          <a:bodyPr/>
          <a:lstStyle/>
          <a:p>
            <a:pPr marL="0" indent="0" algn="ctr">
              <a:buNone/>
            </a:pPr>
            <a:r>
              <a:rPr lang="en-US" sz="2400" dirty="0"/>
              <a:t>Activity Email: </a:t>
            </a:r>
            <a:r>
              <a:rPr lang="en-US" sz="2400" dirty="0">
                <a:hlinkClick r:id="rId3"/>
              </a:rPr>
              <a:t>S34D@crs.org</a:t>
            </a:r>
            <a:r>
              <a:rPr lang="en-US" sz="2400" dirty="0"/>
              <a:t>  </a:t>
            </a:r>
          </a:p>
          <a:p>
            <a:pPr marL="0" indent="0" algn="ctr">
              <a:buNone/>
            </a:pPr>
            <a:endParaRPr lang="en-US" sz="2400" dirty="0"/>
          </a:p>
          <a:p>
            <a:pPr marL="0" indent="0" algn="ctr">
              <a:buNone/>
            </a:pPr>
            <a:r>
              <a:rPr lang="en-US" sz="2400" dirty="0"/>
              <a:t>Chief of Party:  </a:t>
            </a:r>
            <a:r>
              <a:rPr lang="en-US" sz="2400" dirty="0">
                <a:hlinkClick r:id="rId4"/>
              </a:rPr>
              <a:t>Nikaj.vanWees@crs.org</a:t>
            </a:r>
            <a:r>
              <a:rPr lang="en-US" sz="2400" dirty="0"/>
              <a:t> </a:t>
            </a:r>
          </a:p>
        </p:txBody>
      </p:sp>
      <p:sp>
        <p:nvSpPr>
          <p:cNvPr id="4" name="Slide Number Placeholder 3">
            <a:extLst>
              <a:ext uri="{FF2B5EF4-FFF2-40B4-BE49-F238E27FC236}">
                <a16:creationId xmlns:a16="http://schemas.microsoft.com/office/drawing/2014/main" id="{B50D33FD-2020-477D-9DB8-9474B9C5FCBC}"/>
              </a:ext>
            </a:extLst>
          </p:cNvPr>
          <p:cNvSpPr>
            <a:spLocks noGrp="1"/>
          </p:cNvSpPr>
          <p:nvPr>
            <p:ph type="sldNum" idx="12"/>
          </p:nvPr>
        </p:nvSpPr>
        <p:spPr/>
        <p:txBody>
          <a:bodyPr/>
          <a:lstStyle/>
          <a:p>
            <a:fld id="{00000000-1234-1234-1234-123412341234}" type="slidenum">
              <a:rPr lang="en-US" smtClean="0"/>
              <a:pPr/>
              <a:t>28</a:t>
            </a:fld>
            <a:endParaRPr lang="en-US" dirty="0"/>
          </a:p>
        </p:txBody>
      </p:sp>
    </p:spTree>
    <p:extLst>
      <p:ext uri="{BB962C8B-B14F-4D97-AF65-F5344CB8AC3E}">
        <p14:creationId xmlns:p14="http://schemas.microsoft.com/office/powerpoint/2010/main" val="103974547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329"/>
        <p:cNvGrpSpPr/>
        <p:nvPr/>
      </p:nvGrpSpPr>
      <p:grpSpPr>
        <a:xfrm>
          <a:off x="0" y="0"/>
          <a:ext cx="0" cy="0"/>
          <a:chOff x="0" y="0"/>
          <a:chExt cx="0" cy="0"/>
        </a:xfrm>
      </p:grpSpPr>
      <p:sp>
        <p:nvSpPr>
          <p:cNvPr id="330" name="Google Shape;330;p42"/>
          <p:cNvSpPr txBox="1">
            <a:spLocks noGrp="1"/>
          </p:cNvSpPr>
          <p:nvPr>
            <p:ph type="title"/>
          </p:nvPr>
        </p:nvSpPr>
        <p:spPr>
          <a:xfrm>
            <a:off x="3533335" y="3906576"/>
            <a:ext cx="5125330" cy="778527"/>
          </a:xfrm>
          <a:prstGeom prst="rect">
            <a:avLst/>
          </a:prstGeom>
          <a:noFill/>
          <a:ln>
            <a:noFill/>
          </a:ln>
        </p:spPr>
        <p:txBody>
          <a:bodyPr spcFirstLastPara="1" wrap="square" lIns="91425" tIns="45700" rIns="91425" bIns="45700" anchor="b" anchorCtr="0">
            <a:noAutofit/>
          </a:bodyPr>
          <a:lstStyle/>
          <a:p>
            <a:pPr marL="0" marR="0" lvl="0" indent="0" algn="ctr" rtl="0">
              <a:lnSpc>
                <a:spcPct val="90000"/>
              </a:lnSpc>
              <a:spcBef>
                <a:spcPts val="0"/>
              </a:spcBef>
              <a:spcAft>
                <a:spcPts val="0"/>
              </a:spcAft>
              <a:buClr>
                <a:schemeClr val="lt1"/>
              </a:buClr>
              <a:buSzPts val="4400"/>
              <a:buFont typeface="Cabin"/>
              <a:buNone/>
            </a:pPr>
            <a:r>
              <a:rPr lang="en-US" sz="3000" dirty="0">
                <a:ea typeface="Cabin"/>
                <a:cs typeface="Cabin"/>
              </a:rPr>
              <a:t>www.feedthefuture.gov</a:t>
            </a:r>
            <a:endParaRPr sz="3000" u="none" strike="noStrike" cap="none" dirty="0">
              <a:solidFill>
                <a:schemeClr val="lt1"/>
              </a:solidFill>
              <a:ea typeface="Cabin"/>
              <a:cs typeface="Cabin"/>
              <a:sym typeface="Cabin"/>
            </a:endParaRPr>
          </a:p>
        </p:txBody>
      </p:sp>
    </p:spTree>
    <p:extLst>
      <p:ext uri="{BB962C8B-B14F-4D97-AF65-F5344CB8AC3E}">
        <p14:creationId xmlns:p14="http://schemas.microsoft.com/office/powerpoint/2010/main" val="427018141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660B7E-AE37-4AF3-B5CA-56D9819F3FD7}"/>
              </a:ext>
            </a:extLst>
          </p:cNvPr>
          <p:cNvSpPr>
            <a:spLocks noGrp="1"/>
          </p:cNvSpPr>
          <p:nvPr>
            <p:ph type="title"/>
          </p:nvPr>
        </p:nvSpPr>
        <p:spPr>
          <a:xfrm>
            <a:off x="854242" y="160422"/>
            <a:ext cx="10363200" cy="1032170"/>
          </a:xfrm>
        </p:spPr>
        <p:txBody>
          <a:bodyPr/>
          <a:lstStyle/>
          <a:p>
            <a:pPr algn="ctr"/>
            <a:r>
              <a:rPr lang="en-US" dirty="0">
                <a:solidFill>
                  <a:srgbClr val="4799B5"/>
                </a:solidFill>
              </a:rPr>
              <a:t>Overview S34D </a:t>
            </a:r>
          </a:p>
        </p:txBody>
      </p:sp>
      <p:sp>
        <p:nvSpPr>
          <p:cNvPr id="3" name="Text Placeholder 2">
            <a:extLst>
              <a:ext uri="{FF2B5EF4-FFF2-40B4-BE49-F238E27FC236}">
                <a16:creationId xmlns:a16="http://schemas.microsoft.com/office/drawing/2014/main" id="{5C576403-1BB8-4CED-B059-87D90AE355FA}"/>
              </a:ext>
            </a:extLst>
          </p:cNvPr>
          <p:cNvSpPr>
            <a:spLocks noGrp="1"/>
          </p:cNvSpPr>
          <p:nvPr>
            <p:ph type="body" idx="1"/>
          </p:nvPr>
        </p:nvSpPr>
        <p:spPr>
          <a:xfrm>
            <a:off x="838200" y="1471234"/>
            <a:ext cx="5688435" cy="4194175"/>
          </a:xfrm>
        </p:spPr>
        <p:txBody>
          <a:bodyPr/>
          <a:lstStyle/>
          <a:p>
            <a:r>
              <a:rPr lang="en-US" dirty="0">
                <a:solidFill>
                  <a:srgbClr val="4799B5"/>
                </a:solidFill>
              </a:rPr>
              <a:t>Life of Activity</a:t>
            </a:r>
            <a:r>
              <a:rPr lang="en-US" dirty="0">
                <a:solidFill>
                  <a:schemeClr val="tx1"/>
                </a:solidFill>
              </a:rPr>
              <a:t>:</a:t>
            </a:r>
            <a:r>
              <a:rPr lang="en-US" dirty="0">
                <a:solidFill>
                  <a:srgbClr val="4799B5"/>
                </a:solidFill>
              </a:rPr>
              <a:t> </a:t>
            </a:r>
            <a:r>
              <a:rPr lang="en-US" dirty="0"/>
              <a:t>2018 – 2023</a:t>
            </a:r>
          </a:p>
          <a:p>
            <a:r>
              <a:rPr lang="en-US" dirty="0">
                <a:solidFill>
                  <a:srgbClr val="4799B5"/>
                </a:solidFill>
              </a:rPr>
              <a:t>Mechanism: </a:t>
            </a:r>
            <a:r>
              <a:rPr lang="en-US" dirty="0"/>
              <a:t>Leader With Associate</a:t>
            </a:r>
          </a:p>
          <a:p>
            <a:r>
              <a:rPr lang="en-US" dirty="0">
                <a:solidFill>
                  <a:srgbClr val="4799B5"/>
                </a:solidFill>
              </a:rPr>
              <a:t>Sponsors</a:t>
            </a:r>
            <a:r>
              <a:rPr lang="en-US" dirty="0">
                <a:solidFill>
                  <a:schemeClr val="tx1"/>
                </a:solidFill>
              </a:rPr>
              <a:t>:</a:t>
            </a:r>
            <a:r>
              <a:rPr lang="en-US" dirty="0">
                <a:solidFill>
                  <a:srgbClr val="4799B5"/>
                </a:solidFill>
              </a:rPr>
              <a:t> </a:t>
            </a:r>
            <a:r>
              <a:rPr lang="en-US" dirty="0"/>
              <a:t>Feed the Future through RFS / USAID through BHA (OFDA)</a:t>
            </a:r>
          </a:p>
          <a:p>
            <a:r>
              <a:rPr lang="en-US" dirty="0">
                <a:solidFill>
                  <a:srgbClr val="4799B5"/>
                </a:solidFill>
              </a:rPr>
              <a:t>Consortium</a:t>
            </a:r>
            <a:r>
              <a:rPr lang="en-US" dirty="0"/>
              <a:t>: CRS, the Alliance, PABRA, Opportunity International and Agri Experience </a:t>
            </a:r>
          </a:p>
          <a:p>
            <a:r>
              <a:rPr lang="en-US" dirty="0">
                <a:solidFill>
                  <a:srgbClr val="4799B5"/>
                </a:solidFill>
              </a:rPr>
              <a:t>Service Providers</a:t>
            </a:r>
            <a:r>
              <a:rPr lang="en-US" dirty="0">
                <a:solidFill>
                  <a:schemeClr val="tx1"/>
                </a:solidFill>
              </a:rPr>
              <a:t>:</a:t>
            </a:r>
            <a:r>
              <a:rPr lang="en-US" dirty="0"/>
              <a:t> </a:t>
            </a:r>
            <a:r>
              <a:rPr lang="en-US" dirty="0" err="1"/>
              <a:t>Dimagi</a:t>
            </a:r>
            <a:r>
              <a:rPr lang="en-US" dirty="0"/>
              <a:t>, </a:t>
            </a:r>
            <a:r>
              <a:rPr lang="en-US" dirty="0" err="1"/>
              <a:t>Kuza</a:t>
            </a:r>
            <a:r>
              <a:rPr lang="en-US" dirty="0"/>
              <a:t>, New Markets Lab, WCDI-ISSD, Purdue University, IFDC</a:t>
            </a:r>
          </a:p>
          <a:p>
            <a:r>
              <a:rPr lang="en-US" dirty="0">
                <a:solidFill>
                  <a:srgbClr val="4799B5"/>
                </a:solidFill>
              </a:rPr>
              <a:t>Geography</a:t>
            </a:r>
            <a:r>
              <a:rPr lang="en-US" dirty="0"/>
              <a:t>: Global—responding to USAID Mission’s request</a:t>
            </a:r>
          </a:p>
          <a:p>
            <a:pPr marL="0" indent="0">
              <a:buNone/>
            </a:pPr>
            <a:endParaRPr lang="en-US" dirty="0"/>
          </a:p>
        </p:txBody>
      </p:sp>
      <p:sp>
        <p:nvSpPr>
          <p:cNvPr id="4" name="Slide Number Placeholder 3">
            <a:extLst>
              <a:ext uri="{FF2B5EF4-FFF2-40B4-BE49-F238E27FC236}">
                <a16:creationId xmlns:a16="http://schemas.microsoft.com/office/drawing/2014/main" id="{A81F5FB8-B88C-4EE2-A956-75B7E5016133}"/>
              </a:ext>
            </a:extLst>
          </p:cNvPr>
          <p:cNvSpPr>
            <a:spLocks noGrp="1"/>
          </p:cNvSpPr>
          <p:nvPr>
            <p:ph type="sldNum" idx="12"/>
          </p:nvPr>
        </p:nvSpPr>
        <p:spPr/>
        <p:txBody>
          <a:bodyPr/>
          <a:lstStyle/>
          <a:p>
            <a:fld id="{00000000-1234-1234-1234-123412341234}" type="slidenum">
              <a:rPr lang="en-US" smtClean="0"/>
              <a:pPr/>
              <a:t>3</a:t>
            </a:fld>
            <a:endParaRPr lang="en-US" dirty="0"/>
          </a:p>
        </p:txBody>
      </p:sp>
      <p:pic>
        <p:nvPicPr>
          <p:cNvPr id="6" name="Picture 5" descr="C:\Users\Bhramar.Dey\AppData\Local\Microsoft\Windows\INetCache\Content.Word\Woman with beans.jpg">
            <a:extLst>
              <a:ext uri="{FF2B5EF4-FFF2-40B4-BE49-F238E27FC236}">
                <a16:creationId xmlns:a16="http://schemas.microsoft.com/office/drawing/2014/main" id="{B0384476-BFE4-4BD5-BE79-6EB96BD9495E}"/>
              </a:ext>
            </a:extLst>
          </p:cNvPr>
          <p:cNvPicPr/>
          <p:nvPr/>
        </p:nvPicPr>
        <p:blipFill rotWithShape="1">
          <a:blip r:embed="rId3" cstate="email">
            <a:extLst>
              <a:ext uri="{28A0092B-C50C-407E-A947-70E740481C1C}">
                <a14:useLocalDpi xmlns:a14="http://schemas.microsoft.com/office/drawing/2010/main"/>
              </a:ext>
            </a:extLst>
          </a:blip>
          <a:srcRect/>
          <a:stretch/>
        </p:blipFill>
        <p:spPr bwMode="auto">
          <a:xfrm>
            <a:off x="6331352" y="1471234"/>
            <a:ext cx="5463570" cy="4194175"/>
          </a:xfrm>
          <a:prstGeom prst="rect">
            <a:avLst/>
          </a:prstGeom>
          <a:ln>
            <a:noFill/>
          </a:ln>
          <a:effectLst>
            <a:outerShdw algn="tl" rotWithShape="0">
              <a:srgbClr val="000000">
                <a:alpha val="70000"/>
              </a:srgbClr>
            </a:outerShdw>
          </a:effectLst>
        </p:spPr>
      </p:pic>
    </p:spTree>
    <p:extLst>
      <p:ext uri="{BB962C8B-B14F-4D97-AF65-F5344CB8AC3E}">
        <p14:creationId xmlns:p14="http://schemas.microsoft.com/office/powerpoint/2010/main" val="207592980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621583-CE78-4F56-9F64-D8F66FE854C5}"/>
              </a:ext>
            </a:extLst>
          </p:cNvPr>
          <p:cNvSpPr>
            <a:spLocks noGrp="1"/>
          </p:cNvSpPr>
          <p:nvPr>
            <p:ph type="title"/>
          </p:nvPr>
        </p:nvSpPr>
        <p:spPr/>
        <p:txBody>
          <a:bodyPr/>
          <a:lstStyle/>
          <a:p>
            <a:r>
              <a:rPr lang="en-US" dirty="0"/>
              <a:t>Seed Systems Interface, Goal and Vision </a:t>
            </a:r>
          </a:p>
        </p:txBody>
      </p:sp>
      <p:sp>
        <p:nvSpPr>
          <p:cNvPr id="3" name="Text Placeholder 2">
            <a:extLst>
              <a:ext uri="{FF2B5EF4-FFF2-40B4-BE49-F238E27FC236}">
                <a16:creationId xmlns:a16="http://schemas.microsoft.com/office/drawing/2014/main" id="{08EE7DFF-C79D-4B21-A723-04910AF477EF}"/>
              </a:ext>
            </a:extLst>
          </p:cNvPr>
          <p:cNvSpPr>
            <a:spLocks noGrp="1"/>
          </p:cNvSpPr>
          <p:nvPr>
            <p:ph type="body" idx="1"/>
          </p:nvPr>
        </p:nvSpPr>
        <p:spPr/>
        <p:txBody>
          <a:bodyPr/>
          <a:lstStyle/>
          <a:p>
            <a:pPr marL="652242" lvl="1">
              <a:defRPr/>
            </a:pPr>
            <a:r>
              <a:rPr lang="en-US" sz="2200" dirty="0">
                <a:latin typeface="Gill Sans MT" panose="020B0502020104020203" pitchFamily="34" charset="0"/>
              </a:rPr>
              <a:t>S34D operates on the interface between formal and informal seed systems, and humanitarian and emergency aid programming and provides technical assistance that complements ongoing host government and USAID investments. </a:t>
            </a:r>
          </a:p>
          <a:p>
            <a:pPr marL="652242" lvl="1">
              <a:defRPr/>
            </a:pPr>
            <a:endParaRPr lang="en-US" sz="2200" dirty="0">
              <a:latin typeface="Gill Sans MT" panose="020B0502020104020203" pitchFamily="34" charset="0"/>
            </a:endParaRPr>
          </a:p>
          <a:p>
            <a:pPr marL="652242" lvl="1">
              <a:defRPr/>
            </a:pPr>
            <a:r>
              <a:rPr lang="en-US" sz="2200" dirty="0">
                <a:latin typeface="Gill Sans MT" panose="020B0502020104020203" pitchFamily="34" charset="0"/>
              </a:rPr>
              <a:t>S34D’s goal is to improve the functioning of seed systems to meet the agriculture-led inclusive economic growth objectives.</a:t>
            </a:r>
          </a:p>
          <a:p>
            <a:pPr marL="652242" lvl="1">
              <a:defRPr/>
            </a:pPr>
            <a:endParaRPr lang="en-US" sz="2200" dirty="0">
              <a:latin typeface="Gill Sans MT" panose="020B0502020104020203" pitchFamily="34" charset="0"/>
            </a:endParaRPr>
          </a:p>
          <a:p>
            <a:pPr marL="652242" lvl="1">
              <a:defRPr/>
            </a:pPr>
            <a:r>
              <a:rPr lang="en-US" sz="2200" dirty="0">
                <a:latin typeface="Gill Sans MT" panose="020B0502020104020203" pitchFamily="34" charset="0"/>
              </a:rPr>
              <a:t>S34D’s vision is improving choices for farmers to access quality seeds for resilient livelihoods.</a:t>
            </a:r>
          </a:p>
          <a:p>
            <a:endParaRPr lang="en-US" dirty="0"/>
          </a:p>
        </p:txBody>
      </p:sp>
      <p:sp>
        <p:nvSpPr>
          <p:cNvPr id="4" name="Slide Number Placeholder 3">
            <a:extLst>
              <a:ext uri="{FF2B5EF4-FFF2-40B4-BE49-F238E27FC236}">
                <a16:creationId xmlns:a16="http://schemas.microsoft.com/office/drawing/2014/main" id="{D323F315-308D-4ABD-B360-666F644F4AEE}"/>
              </a:ext>
            </a:extLst>
          </p:cNvPr>
          <p:cNvSpPr>
            <a:spLocks noGrp="1"/>
          </p:cNvSpPr>
          <p:nvPr>
            <p:ph type="sldNum" idx="12"/>
          </p:nvPr>
        </p:nvSpPr>
        <p:spPr/>
        <p:txBody>
          <a:bodyPr/>
          <a:lstStyle/>
          <a:p>
            <a:fld id="{00000000-1234-1234-1234-123412341234}" type="slidenum">
              <a:rPr lang="en-US" smtClean="0"/>
              <a:pPr/>
              <a:t>4</a:t>
            </a:fld>
            <a:endParaRPr lang="en-US" dirty="0"/>
          </a:p>
        </p:txBody>
      </p:sp>
    </p:spTree>
    <p:extLst>
      <p:ext uri="{BB962C8B-B14F-4D97-AF65-F5344CB8AC3E}">
        <p14:creationId xmlns:p14="http://schemas.microsoft.com/office/powerpoint/2010/main" val="26141924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3C2971-F1A4-415B-A7F1-DB8F2B3AFBDF}"/>
              </a:ext>
            </a:extLst>
          </p:cNvPr>
          <p:cNvSpPr>
            <a:spLocks noGrp="1"/>
          </p:cNvSpPr>
          <p:nvPr>
            <p:ph type="title"/>
          </p:nvPr>
        </p:nvSpPr>
        <p:spPr>
          <a:xfrm>
            <a:off x="597388" y="708574"/>
            <a:ext cx="10972800" cy="597049"/>
          </a:xfrm>
        </p:spPr>
        <p:txBody>
          <a:bodyPr/>
          <a:lstStyle/>
          <a:p>
            <a:pPr algn="ctr"/>
            <a:r>
              <a:rPr lang="en-US" dirty="0">
                <a:solidFill>
                  <a:srgbClr val="4799B5"/>
                </a:solidFill>
              </a:rPr>
              <a:t>S34D Interventions areas</a:t>
            </a:r>
          </a:p>
        </p:txBody>
      </p:sp>
      <p:sp>
        <p:nvSpPr>
          <p:cNvPr id="3" name="Text Placeholder 2">
            <a:extLst>
              <a:ext uri="{FF2B5EF4-FFF2-40B4-BE49-F238E27FC236}">
                <a16:creationId xmlns:a16="http://schemas.microsoft.com/office/drawing/2014/main" id="{B534C063-FF28-4E39-9FF2-1EF8DBE4ABE4}"/>
              </a:ext>
            </a:extLst>
          </p:cNvPr>
          <p:cNvSpPr>
            <a:spLocks noGrp="1"/>
          </p:cNvSpPr>
          <p:nvPr>
            <p:ph type="body" sz="quarter" idx="10"/>
          </p:nvPr>
        </p:nvSpPr>
        <p:spPr>
          <a:xfrm>
            <a:off x="1282349" y="1441932"/>
            <a:ext cx="9627301" cy="4182157"/>
          </a:xfrm>
        </p:spPr>
        <p:txBody>
          <a:bodyPr/>
          <a:lstStyle/>
          <a:p>
            <a:pPr marL="57150" indent="0" algn="l">
              <a:spcBef>
                <a:spcPts val="1200"/>
              </a:spcBef>
              <a:buNone/>
            </a:pPr>
            <a:r>
              <a:rPr lang="en-US" sz="2200" b="0" i="0" dirty="0">
                <a:effectLst/>
                <a:latin typeface="Gill Sans MT" panose="020B0502020104020203" pitchFamily="34" charset="0"/>
              </a:rPr>
              <a:t>Interface of different seed systems.</a:t>
            </a:r>
          </a:p>
          <a:p>
            <a:pPr marL="57150" indent="0" algn="l">
              <a:spcBef>
                <a:spcPts val="1200"/>
              </a:spcBef>
              <a:buNone/>
            </a:pPr>
            <a:r>
              <a:rPr lang="en-US" sz="2200" b="0" dirty="0">
                <a:latin typeface="Gill Sans MT" panose="020B0502020104020203" pitchFamily="34" charset="0"/>
              </a:rPr>
              <a:t>T</a:t>
            </a:r>
            <a:r>
              <a:rPr lang="en-US" sz="2200" b="0" i="0" dirty="0">
                <a:effectLst/>
                <a:latin typeface="Gill Sans MT" panose="020B0502020104020203" pitchFamily="34" charset="0"/>
              </a:rPr>
              <a:t>ranslating research onto farmers’ fields through sustainable and economically viable business models.</a:t>
            </a:r>
          </a:p>
          <a:p>
            <a:pPr marL="57150" indent="0" algn="l">
              <a:spcBef>
                <a:spcPts val="1200"/>
              </a:spcBef>
              <a:buNone/>
            </a:pPr>
            <a:r>
              <a:rPr lang="en-US" sz="2200" b="0" i="0" dirty="0">
                <a:effectLst/>
                <a:latin typeface="Gill Sans MT" panose="020B0502020104020203" pitchFamily="34" charset="0"/>
              </a:rPr>
              <a:t>Extending market frontiers at the last mile segments.</a:t>
            </a:r>
          </a:p>
          <a:p>
            <a:pPr marL="57150" indent="0" algn="l">
              <a:spcBef>
                <a:spcPts val="1200"/>
              </a:spcBef>
              <a:buNone/>
            </a:pPr>
            <a:r>
              <a:rPr lang="en-US" sz="2200" b="0" i="0" dirty="0">
                <a:effectLst/>
                <a:latin typeface="Gill Sans MT" panose="020B0502020104020203" pitchFamily="34" charset="0"/>
              </a:rPr>
              <a:t>Financial services. </a:t>
            </a:r>
          </a:p>
          <a:p>
            <a:pPr marL="57150" indent="0" algn="l">
              <a:spcBef>
                <a:spcPts val="1200"/>
              </a:spcBef>
              <a:buNone/>
            </a:pPr>
            <a:r>
              <a:rPr lang="en-US" sz="2200" b="0" dirty="0">
                <a:latin typeface="Gill Sans MT" panose="020B0502020104020203" pitchFamily="34" charset="0"/>
              </a:rPr>
              <a:t>D</a:t>
            </a:r>
            <a:r>
              <a:rPr lang="en-US" sz="2200" b="0" i="0" dirty="0">
                <a:effectLst/>
                <a:latin typeface="Gill Sans MT" panose="020B0502020104020203" pitchFamily="34" charset="0"/>
              </a:rPr>
              <a:t>eveloping training materials that build capacity and knowledge.</a:t>
            </a:r>
          </a:p>
          <a:p>
            <a:pPr marL="57150" indent="0" algn="l">
              <a:spcBef>
                <a:spcPts val="1200"/>
              </a:spcBef>
              <a:buNone/>
            </a:pPr>
            <a:r>
              <a:rPr lang="en-US" sz="2200" b="0" dirty="0">
                <a:latin typeface="Gill Sans MT" panose="020B0502020104020203" pitchFamily="34" charset="0"/>
              </a:rPr>
              <a:t>A</a:t>
            </a:r>
            <a:r>
              <a:rPr lang="en-US" sz="2200" b="0" i="0" dirty="0">
                <a:effectLst/>
                <a:latin typeface="Gill Sans MT" panose="020B0502020104020203" pitchFamily="34" charset="0"/>
              </a:rPr>
              <a:t>nalytics that foster real-time market information; generate/scale-up feed-forward and feedback mechanisms on varietal adoption and varietal preferences.</a:t>
            </a:r>
          </a:p>
          <a:p>
            <a:pPr marL="57150" indent="0" algn="l">
              <a:spcBef>
                <a:spcPts val="1200"/>
              </a:spcBef>
              <a:buNone/>
            </a:pPr>
            <a:r>
              <a:rPr lang="en-US" sz="2200" b="0" dirty="0">
                <a:latin typeface="Gill Sans MT" panose="020B0502020104020203" pitchFamily="34" charset="0"/>
              </a:rPr>
              <a:t>I</a:t>
            </a:r>
            <a:r>
              <a:rPr lang="en-US" sz="2200" b="0" i="0" dirty="0">
                <a:effectLst/>
                <a:latin typeface="Gill Sans MT" panose="020B0502020104020203" pitchFamily="34" charset="0"/>
              </a:rPr>
              <a:t>mplementation and facilitation of seed regulations and policies.</a:t>
            </a:r>
          </a:p>
        </p:txBody>
      </p:sp>
      <p:pic>
        <p:nvPicPr>
          <p:cNvPr id="4" name="Graphic 3" descr="Research">
            <a:extLst>
              <a:ext uri="{FF2B5EF4-FFF2-40B4-BE49-F238E27FC236}">
                <a16:creationId xmlns:a16="http://schemas.microsoft.com/office/drawing/2014/main" id="{639948B4-117C-42E9-9DEC-C767AACB9F38}"/>
              </a:ext>
            </a:extLst>
          </p:cNvPr>
          <p:cNvPicPr>
            <a:picLocks noChangeAspect="1"/>
          </p:cNvPicPr>
          <p:nvPr/>
        </p:nvPicPr>
        <p:blipFill>
          <a:blip r:embed="rId3" cstate="email">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580184" y="2269224"/>
            <a:ext cx="427540" cy="427540"/>
          </a:xfrm>
          <a:prstGeom prst="rect">
            <a:avLst/>
          </a:prstGeom>
        </p:spPr>
      </p:pic>
      <p:pic>
        <p:nvPicPr>
          <p:cNvPr id="5" name="Graphic 4" descr="Bank">
            <a:extLst>
              <a:ext uri="{FF2B5EF4-FFF2-40B4-BE49-F238E27FC236}">
                <a16:creationId xmlns:a16="http://schemas.microsoft.com/office/drawing/2014/main" id="{00F32C04-779C-410E-A0DF-4354A68EF0A5}"/>
              </a:ext>
            </a:extLst>
          </p:cNvPr>
          <p:cNvPicPr>
            <a:picLocks noChangeAspect="1"/>
          </p:cNvPicPr>
          <p:nvPr/>
        </p:nvPicPr>
        <p:blipFill>
          <a:blip r:embed="rId5" cstate="email">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p:blipFill>
        <p:spPr>
          <a:xfrm>
            <a:off x="610559" y="5250872"/>
            <a:ext cx="386794" cy="386794"/>
          </a:xfrm>
          <a:prstGeom prst="rect">
            <a:avLst/>
          </a:prstGeom>
        </p:spPr>
      </p:pic>
      <p:pic>
        <p:nvPicPr>
          <p:cNvPr id="8" name="Graphic 7" descr="Upward trend">
            <a:extLst>
              <a:ext uri="{FF2B5EF4-FFF2-40B4-BE49-F238E27FC236}">
                <a16:creationId xmlns:a16="http://schemas.microsoft.com/office/drawing/2014/main" id="{3EA856D1-665D-41B4-A1DB-57499B05F17F}"/>
              </a:ext>
            </a:extLst>
          </p:cNvPr>
          <p:cNvPicPr>
            <a:picLocks noChangeAspect="1"/>
          </p:cNvPicPr>
          <p:nvPr/>
        </p:nvPicPr>
        <p:blipFill>
          <a:blip r:embed="rId7" cstate="email">
            <a:extLst>
              <a:ext uri="{28A0092B-C50C-407E-A947-70E740481C1C}">
                <a14:useLocalDpi xmlns:a14="http://schemas.microsoft.com/office/drawing/2010/main"/>
              </a:ext>
              <a:ext uri="{96DAC541-7B7A-43D3-8B79-37D633B846F1}">
                <asvg:svgBlip xmlns:asvg="http://schemas.microsoft.com/office/drawing/2016/SVG/main" r:embed="rId8"/>
              </a:ext>
            </a:extLst>
          </a:blip>
          <a:stretch>
            <a:fillRect/>
          </a:stretch>
        </p:blipFill>
        <p:spPr>
          <a:xfrm>
            <a:off x="584355" y="4617854"/>
            <a:ext cx="419198" cy="419196"/>
          </a:xfrm>
          <a:prstGeom prst="rect">
            <a:avLst/>
          </a:prstGeom>
        </p:spPr>
      </p:pic>
      <p:pic>
        <p:nvPicPr>
          <p:cNvPr id="9" name="Graphic 8" descr="Kiosk">
            <a:extLst>
              <a:ext uri="{FF2B5EF4-FFF2-40B4-BE49-F238E27FC236}">
                <a16:creationId xmlns:a16="http://schemas.microsoft.com/office/drawing/2014/main" id="{023265CF-A74C-4AB2-92FC-9C9517E2E3D3}"/>
              </a:ext>
            </a:extLst>
          </p:cNvPr>
          <p:cNvPicPr>
            <a:picLocks noChangeAspect="1"/>
          </p:cNvPicPr>
          <p:nvPr/>
        </p:nvPicPr>
        <p:blipFill>
          <a:blip r:embed="rId9" cstate="email">
            <a:extLst>
              <a:ext uri="{28A0092B-C50C-407E-A947-70E740481C1C}">
                <a14:useLocalDpi xmlns:a14="http://schemas.microsoft.com/office/drawing/2010/main"/>
              </a:ext>
              <a:ext uri="{96DAC541-7B7A-43D3-8B79-37D633B846F1}">
                <asvg:svgBlip xmlns:asvg="http://schemas.microsoft.com/office/drawing/2016/SVG/main" r:embed="rId10"/>
              </a:ext>
            </a:extLst>
          </a:blip>
          <a:stretch>
            <a:fillRect/>
          </a:stretch>
        </p:blipFill>
        <p:spPr>
          <a:xfrm>
            <a:off x="641424" y="3004720"/>
            <a:ext cx="325064" cy="325062"/>
          </a:xfrm>
          <a:prstGeom prst="rect">
            <a:avLst/>
          </a:prstGeom>
        </p:spPr>
      </p:pic>
      <p:pic>
        <p:nvPicPr>
          <p:cNvPr id="10" name="Graphic 9" descr="Walk">
            <a:extLst>
              <a:ext uri="{FF2B5EF4-FFF2-40B4-BE49-F238E27FC236}">
                <a16:creationId xmlns:a16="http://schemas.microsoft.com/office/drawing/2014/main" id="{9E101D34-37A5-406C-89C8-EB149B166654}"/>
              </a:ext>
            </a:extLst>
          </p:cNvPr>
          <p:cNvPicPr>
            <a:picLocks noChangeAspect="1"/>
          </p:cNvPicPr>
          <p:nvPr/>
        </p:nvPicPr>
        <p:blipFill>
          <a:blip r:embed="rId11" cstate="email">
            <a:extLst>
              <a:ext uri="{28A0092B-C50C-407E-A947-70E740481C1C}">
                <a14:useLocalDpi xmlns:a14="http://schemas.microsoft.com/office/drawing/2010/main"/>
              </a:ext>
              <a:ext uri="{96DAC541-7B7A-43D3-8B79-37D633B846F1}">
                <asvg:svgBlip xmlns:asvg="http://schemas.microsoft.com/office/drawing/2016/SVG/main" r:embed="rId12"/>
              </a:ext>
            </a:extLst>
          </a:blip>
          <a:stretch>
            <a:fillRect/>
          </a:stretch>
        </p:blipFill>
        <p:spPr>
          <a:xfrm>
            <a:off x="600557" y="4012717"/>
            <a:ext cx="386794" cy="386794"/>
          </a:xfrm>
          <a:prstGeom prst="rect">
            <a:avLst/>
          </a:prstGeom>
        </p:spPr>
      </p:pic>
      <p:pic>
        <p:nvPicPr>
          <p:cNvPr id="7" name="Graphic 6" descr="Circles with arrows">
            <a:extLst>
              <a:ext uri="{FF2B5EF4-FFF2-40B4-BE49-F238E27FC236}">
                <a16:creationId xmlns:a16="http://schemas.microsoft.com/office/drawing/2014/main" id="{E5048055-2664-4D86-8AEE-95AEEC342526}"/>
              </a:ext>
            </a:extLst>
          </p:cNvPr>
          <p:cNvPicPr>
            <a:picLocks noChangeAspect="1"/>
          </p:cNvPicPr>
          <p:nvPr/>
        </p:nvPicPr>
        <p:blipFill>
          <a:blip r:embed="rId13" cstate="email">
            <a:extLst>
              <a:ext uri="{28A0092B-C50C-407E-A947-70E740481C1C}">
                <a14:useLocalDpi xmlns:a14="http://schemas.microsoft.com/office/drawing/2010/main"/>
              </a:ext>
              <a:ext uri="{96DAC541-7B7A-43D3-8B79-37D633B846F1}">
                <asvg:svgBlip xmlns:asvg="http://schemas.microsoft.com/office/drawing/2016/SVG/main" r:embed="rId14"/>
              </a:ext>
            </a:extLst>
          </a:blip>
          <a:stretch>
            <a:fillRect/>
          </a:stretch>
        </p:blipFill>
        <p:spPr>
          <a:xfrm>
            <a:off x="536094" y="1573164"/>
            <a:ext cx="515720" cy="515720"/>
          </a:xfrm>
          <a:prstGeom prst="rect">
            <a:avLst/>
          </a:prstGeom>
        </p:spPr>
      </p:pic>
      <p:pic>
        <p:nvPicPr>
          <p:cNvPr id="11" name="Graphic 10" descr="Dollar with solid fill">
            <a:extLst>
              <a:ext uri="{FF2B5EF4-FFF2-40B4-BE49-F238E27FC236}">
                <a16:creationId xmlns:a16="http://schemas.microsoft.com/office/drawing/2014/main" id="{3B6F2F95-9DE5-41ED-92A0-09E3B4292A50}"/>
              </a:ext>
            </a:extLst>
          </p:cNvPr>
          <p:cNvPicPr>
            <a:picLocks noChangeAspect="1"/>
          </p:cNvPicPr>
          <p:nvPr/>
        </p:nvPicPr>
        <p:blipFill>
          <a:blip r:embed="rId15" cstate="email">
            <a:extLst>
              <a:ext uri="{28A0092B-C50C-407E-A947-70E740481C1C}">
                <a14:useLocalDpi xmlns:a14="http://schemas.microsoft.com/office/drawing/2010/main"/>
              </a:ext>
              <a:ext uri="{96DAC541-7B7A-43D3-8B79-37D633B846F1}">
                <asvg:svgBlip xmlns:asvg="http://schemas.microsoft.com/office/drawing/2016/SVG/main" r:embed="rId16"/>
              </a:ext>
            </a:extLst>
          </a:blip>
          <a:stretch>
            <a:fillRect/>
          </a:stretch>
        </p:blipFill>
        <p:spPr>
          <a:xfrm>
            <a:off x="556338" y="3476525"/>
            <a:ext cx="427540" cy="427540"/>
          </a:xfrm>
          <a:prstGeom prst="rect">
            <a:avLst/>
          </a:prstGeom>
        </p:spPr>
      </p:pic>
    </p:spTree>
    <p:extLst>
      <p:ext uri="{BB962C8B-B14F-4D97-AF65-F5344CB8AC3E}">
        <p14:creationId xmlns:p14="http://schemas.microsoft.com/office/powerpoint/2010/main" val="35098928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9"/>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11"/>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10"/>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8"/>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3">
                                            <p:txEl>
                                              <p:pRg st="6" end="6"/>
                                            </p:txEl>
                                          </p:spTgt>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3C2971-F1A4-415B-A7F1-DB8F2B3AFBDF}"/>
              </a:ext>
            </a:extLst>
          </p:cNvPr>
          <p:cNvSpPr>
            <a:spLocks noGrp="1"/>
          </p:cNvSpPr>
          <p:nvPr>
            <p:ph type="title"/>
          </p:nvPr>
        </p:nvSpPr>
        <p:spPr>
          <a:xfrm>
            <a:off x="597388" y="708574"/>
            <a:ext cx="10972800" cy="597049"/>
          </a:xfrm>
        </p:spPr>
        <p:txBody>
          <a:bodyPr/>
          <a:lstStyle/>
          <a:p>
            <a:pPr algn="ctr"/>
            <a:r>
              <a:rPr lang="en-US" dirty="0">
                <a:solidFill>
                  <a:srgbClr val="4799B5"/>
                </a:solidFill>
              </a:rPr>
              <a:t>S34D example interventions</a:t>
            </a:r>
          </a:p>
        </p:txBody>
      </p:sp>
      <p:sp>
        <p:nvSpPr>
          <p:cNvPr id="3" name="Text Placeholder 2">
            <a:extLst>
              <a:ext uri="{FF2B5EF4-FFF2-40B4-BE49-F238E27FC236}">
                <a16:creationId xmlns:a16="http://schemas.microsoft.com/office/drawing/2014/main" id="{B534C063-FF28-4E39-9FF2-1EF8DBE4ABE4}"/>
              </a:ext>
            </a:extLst>
          </p:cNvPr>
          <p:cNvSpPr>
            <a:spLocks noGrp="1"/>
          </p:cNvSpPr>
          <p:nvPr>
            <p:ph type="body" sz="quarter" idx="10"/>
          </p:nvPr>
        </p:nvSpPr>
        <p:spPr>
          <a:xfrm>
            <a:off x="1282349" y="1441932"/>
            <a:ext cx="9627301" cy="4182157"/>
          </a:xfrm>
        </p:spPr>
        <p:txBody>
          <a:bodyPr/>
          <a:lstStyle/>
          <a:p>
            <a:r>
              <a:rPr lang="en-US" sz="2200" b="0" dirty="0">
                <a:latin typeface="Gill Sans MT" panose="020B0502020104020203" pitchFamily="34" charset="0"/>
              </a:rPr>
              <a:t>Forage seed and feed reserves in Ethiopia</a:t>
            </a:r>
          </a:p>
          <a:p>
            <a:r>
              <a:rPr lang="en-US" sz="2200" b="0" dirty="0">
                <a:latin typeface="Gill Sans MT" panose="020B0502020104020203" pitchFamily="34" charset="0"/>
              </a:rPr>
              <a:t>Yellow Bean study incl. DNA fingerprinting in Tanzania and forage feed pellets business model in Ethiopia</a:t>
            </a:r>
          </a:p>
          <a:p>
            <a:r>
              <a:rPr lang="en-US" sz="2200" b="0" dirty="0">
                <a:latin typeface="Gill Sans MT" panose="020B0502020104020203" pitchFamily="34" charset="0"/>
              </a:rPr>
              <a:t>Market-led approach for Seed Vouchers and Fairs, global reviews</a:t>
            </a:r>
          </a:p>
          <a:p>
            <a:r>
              <a:rPr lang="en-US" sz="2200" b="0" dirty="0">
                <a:latin typeface="Gill Sans MT" panose="020B0502020104020203" pitchFamily="34" charset="0"/>
              </a:rPr>
              <a:t>Financial service providers seed sector financing potential in East Africa and Niger</a:t>
            </a:r>
          </a:p>
          <a:p>
            <a:r>
              <a:rPr lang="en-US" sz="2200" b="0" dirty="0">
                <a:latin typeface="Gill Sans MT" panose="020B0502020104020203" pitchFamily="34" charset="0"/>
              </a:rPr>
              <a:t>Uganda Seed Trade Association training to seed companies and Zambia Seed Control and Certification Institute partnership on seed inspectors’ training </a:t>
            </a:r>
          </a:p>
          <a:p>
            <a:r>
              <a:rPr lang="en-US" sz="2200" b="0" dirty="0">
                <a:latin typeface="Gill Sans MT" panose="020B0502020104020203" pitchFamily="34" charset="0"/>
              </a:rPr>
              <a:t>Point of Sale in Kenya, and forage metrics dashboard and seed demand forecasting in Ethiopia</a:t>
            </a:r>
          </a:p>
          <a:p>
            <a:r>
              <a:rPr lang="en-US" sz="2200" b="0" dirty="0">
                <a:latin typeface="Gill Sans MT" panose="020B0502020104020203" pitchFamily="34" charset="0"/>
              </a:rPr>
              <a:t>New seed classification in Kenya (Standards seed) and Stop Bad Seed campaign in Tanzania.</a:t>
            </a:r>
          </a:p>
        </p:txBody>
      </p:sp>
      <p:pic>
        <p:nvPicPr>
          <p:cNvPr id="4" name="Graphic 3" descr="Research">
            <a:extLst>
              <a:ext uri="{FF2B5EF4-FFF2-40B4-BE49-F238E27FC236}">
                <a16:creationId xmlns:a16="http://schemas.microsoft.com/office/drawing/2014/main" id="{639948B4-117C-42E9-9DEC-C767AACB9F38}"/>
              </a:ext>
            </a:extLst>
          </p:cNvPr>
          <p:cNvPicPr>
            <a:picLocks noChangeAspect="1"/>
          </p:cNvPicPr>
          <p:nvPr/>
        </p:nvPicPr>
        <p:blipFill>
          <a:blip r:embed="rId3" cstate="email">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580184" y="2269224"/>
            <a:ext cx="427540" cy="427540"/>
          </a:xfrm>
          <a:prstGeom prst="rect">
            <a:avLst/>
          </a:prstGeom>
        </p:spPr>
      </p:pic>
      <p:pic>
        <p:nvPicPr>
          <p:cNvPr id="5" name="Graphic 4" descr="Bank">
            <a:extLst>
              <a:ext uri="{FF2B5EF4-FFF2-40B4-BE49-F238E27FC236}">
                <a16:creationId xmlns:a16="http://schemas.microsoft.com/office/drawing/2014/main" id="{00F32C04-779C-410E-A0DF-4354A68EF0A5}"/>
              </a:ext>
            </a:extLst>
          </p:cNvPr>
          <p:cNvPicPr>
            <a:picLocks noChangeAspect="1"/>
          </p:cNvPicPr>
          <p:nvPr/>
        </p:nvPicPr>
        <p:blipFill>
          <a:blip r:embed="rId5" cstate="email">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p:blipFill>
        <p:spPr>
          <a:xfrm>
            <a:off x="610559" y="5250872"/>
            <a:ext cx="386794" cy="386794"/>
          </a:xfrm>
          <a:prstGeom prst="rect">
            <a:avLst/>
          </a:prstGeom>
        </p:spPr>
      </p:pic>
      <p:pic>
        <p:nvPicPr>
          <p:cNvPr id="8" name="Graphic 7" descr="Upward trend">
            <a:extLst>
              <a:ext uri="{FF2B5EF4-FFF2-40B4-BE49-F238E27FC236}">
                <a16:creationId xmlns:a16="http://schemas.microsoft.com/office/drawing/2014/main" id="{3EA856D1-665D-41B4-A1DB-57499B05F17F}"/>
              </a:ext>
            </a:extLst>
          </p:cNvPr>
          <p:cNvPicPr>
            <a:picLocks noChangeAspect="1"/>
          </p:cNvPicPr>
          <p:nvPr/>
        </p:nvPicPr>
        <p:blipFill>
          <a:blip r:embed="rId7" cstate="email">
            <a:extLst>
              <a:ext uri="{28A0092B-C50C-407E-A947-70E740481C1C}">
                <a14:useLocalDpi xmlns:a14="http://schemas.microsoft.com/office/drawing/2010/main"/>
              </a:ext>
              <a:ext uri="{96DAC541-7B7A-43D3-8B79-37D633B846F1}">
                <asvg:svgBlip xmlns:asvg="http://schemas.microsoft.com/office/drawing/2016/SVG/main" r:embed="rId8"/>
              </a:ext>
            </a:extLst>
          </a:blip>
          <a:stretch>
            <a:fillRect/>
          </a:stretch>
        </p:blipFill>
        <p:spPr>
          <a:xfrm>
            <a:off x="584355" y="4617854"/>
            <a:ext cx="419198" cy="419196"/>
          </a:xfrm>
          <a:prstGeom prst="rect">
            <a:avLst/>
          </a:prstGeom>
        </p:spPr>
      </p:pic>
      <p:pic>
        <p:nvPicPr>
          <p:cNvPr id="9" name="Graphic 8" descr="Kiosk">
            <a:extLst>
              <a:ext uri="{FF2B5EF4-FFF2-40B4-BE49-F238E27FC236}">
                <a16:creationId xmlns:a16="http://schemas.microsoft.com/office/drawing/2014/main" id="{023265CF-A74C-4AB2-92FC-9C9517E2E3D3}"/>
              </a:ext>
            </a:extLst>
          </p:cNvPr>
          <p:cNvPicPr>
            <a:picLocks noChangeAspect="1"/>
          </p:cNvPicPr>
          <p:nvPr/>
        </p:nvPicPr>
        <p:blipFill>
          <a:blip r:embed="rId9" cstate="email">
            <a:extLst>
              <a:ext uri="{28A0092B-C50C-407E-A947-70E740481C1C}">
                <a14:useLocalDpi xmlns:a14="http://schemas.microsoft.com/office/drawing/2010/main"/>
              </a:ext>
              <a:ext uri="{96DAC541-7B7A-43D3-8B79-37D633B846F1}">
                <asvg:svgBlip xmlns:asvg="http://schemas.microsoft.com/office/drawing/2016/SVG/main" r:embed="rId10"/>
              </a:ext>
            </a:extLst>
          </a:blip>
          <a:stretch>
            <a:fillRect/>
          </a:stretch>
        </p:blipFill>
        <p:spPr>
          <a:xfrm>
            <a:off x="641424" y="3004720"/>
            <a:ext cx="325064" cy="325062"/>
          </a:xfrm>
          <a:prstGeom prst="rect">
            <a:avLst/>
          </a:prstGeom>
        </p:spPr>
      </p:pic>
      <p:pic>
        <p:nvPicPr>
          <p:cNvPr id="10" name="Graphic 9" descr="Walk">
            <a:extLst>
              <a:ext uri="{FF2B5EF4-FFF2-40B4-BE49-F238E27FC236}">
                <a16:creationId xmlns:a16="http://schemas.microsoft.com/office/drawing/2014/main" id="{9E101D34-37A5-406C-89C8-EB149B166654}"/>
              </a:ext>
            </a:extLst>
          </p:cNvPr>
          <p:cNvPicPr>
            <a:picLocks noChangeAspect="1"/>
          </p:cNvPicPr>
          <p:nvPr/>
        </p:nvPicPr>
        <p:blipFill>
          <a:blip r:embed="rId11" cstate="email">
            <a:extLst>
              <a:ext uri="{28A0092B-C50C-407E-A947-70E740481C1C}">
                <a14:useLocalDpi xmlns:a14="http://schemas.microsoft.com/office/drawing/2010/main"/>
              </a:ext>
              <a:ext uri="{96DAC541-7B7A-43D3-8B79-37D633B846F1}">
                <asvg:svgBlip xmlns:asvg="http://schemas.microsoft.com/office/drawing/2016/SVG/main" r:embed="rId12"/>
              </a:ext>
            </a:extLst>
          </a:blip>
          <a:stretch>
            <a:fillRect/>
          </a:stretch>
        </p:blipFill>
        <p:spPr>
          <a:xfrm>
            <a:off x="600557" y="4012717"/>
            <a:ext cx="386794" cy="386794"/>
          </a:xfrm>
          <a:prstGeom prst="rect">
            <a:avLst/>
          </a:prstGeom>
        </p:spPr>
      </p:pic>
      <p:pic>
        <p:nvPicPr>
          <p:cNvPr id="7" name="Graphic 6" descr="Circles with arrows">
            <a:extLst>
              <a:ext uri="{FF2B5EF4-FFF2-40B4-BE49-F238E27FC236}">
                <a16:creationId xmlns:a16="http://schemas.microsoft.com/office/drawing/2014/main" id="{E5048055-2664-4D86-8AEE-95AEEC342526}"/>
              </a:ext>
            </a:extLst>
          </p:cNvPr>
          <p:cNvPicPr>
            <a:picLocks noChangeAspect="1"/>
          </p:cNvPicPr>
          <p:nvPr/>
        </p:nvPicPr>
        <p:blipFill>
          <a:blip r:embed="rId13" cstate="email">
            <a:extLst>
              <a:ext uri="{28A0092B-C50C-407E-A947-70E740481C1C}">
                <a14:useLocalDpi xmlns:a14="http://schemas.microsoft.com/office/drawing/2010/main"/>
              </a:ext>
              <a:ext uri="{96DAC541-7B7A-43D3-8B79-37D633B846F1}">
                <asvg:svgBlip xmlns:asvg="http://schemas.microsoft.com/office/drawing/2016/SVG/main" r:embed="rId14"/>
              </a:ext>
            </a:extLst>
          </a:blip>
          <a:stretch>
            <a:fillRect/>
          </a:stretch>
        </p:blipFill>
        <p:spPr>
          <a:xfrm>
            <a:off x="536094" y="1573164"/>
            <a:ext cx="515720" cy="515720"/>
          </a:xfrm>
          <a:prstGeom prst="rect">
            <a:avLst/>
          </a:prstGeom>
        </p:spPr>
      </p:pic>
      <p:pic>
        <p:nvPicPr>
          <p:cNvPr id="11" name="Graphic 10" descr="Dollar with solid fill">
            <a:extLst>
              <a:ext uri="{FF2B5EF4-FFF2-40B4-BE49-F238E27FC236}">
                <a16:creationId xmlns:a16="http://schemas.microsoft.com/office/drawing/2014/main" id="{3B6F2F95-9DE5-41ED-92A0-09E3B4292A50}"/>
              </a:ext>
            </a:extLst>
          </p:cNvPr>
          <p:cNvPicPr>
            <a:picLocks noChangeAspect="1"/>
          </p:cNvPicPr>
          <p:nvPr/>
        </p:nvPicPr>
        <p:blipFill>
          <a:blip r:embed="rId15" cstate="email">
            <a:extLst>
              <a:ext uri="{28A0092B-C50C-407E-A947-70E740481C1C}">
                <a14:useLocalDpi xmlns:a14="http://schemas.microsoft.com/office/drawing/2010/main"/>
              </a:ext>
              <a:ext uri="{96DAC541-7B7A-43D3-8B79-37D633B846F1}">
                <asvg:svgBlip xmlns:asvg="http://schemas.microsoft.com/office/drawing/2016/SVG/main" r:embed="rId16"/>
              </a:ext>
            </a:extLst>
          </a:blip>
          <a:stretch>
            <a:fillRect/>
          </a:stretch>
        </p:blipFill>
        <p:spPr>
          <a:xfrm>
            <a:off x="556338" y="3476525"/>
            <a:ext cx="427540" cy="427540"/>
          </a:xfrm>
          <a:prstGeom prst="rect">
            <a:avLst/>
          </a:prstGeom>
        </p:spPr>
      </p:pic>
    </p:spTree>
    <p:extLst>
      <p:ext uri="{BB962C8B-B14F-4D97-AF65-F5344CB8AC3E}">
        <p14:creationId xmlns:p14="http://schemas.microsoft.com/office/powerpoint/2010/main" val="13007113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7"/>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4"/>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9"/>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11"/>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10"/>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8"/>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5C3669-C409-4B2A-8127-9BF7F46EEB64}"/>
              </a:ext>
            </a:extLst>
          </p:cNvPr>
          <p:cNvSpPr>
            <a:spLocks noGrp="1"/>
          </p:cNvSpPr>
          <p:nvPr>
            <p:ph type="title"/>
          </p:nvPr>
        </p:nvSpPr>
        <p:spPr/>
        <p:txBody>
          <a:bodyPr/>
          <a:lstStyle/>
          <a:p>
            <a:pPr algn="ctr"/>
            <a:r>
              <a:rPr lang="en-US" dirty="0">
                <a:solidFill>
                  <a:srgbClr val="4799B5"/>
                </a:solidFill>
              </a:rPr>
              <a:t>Contact Information</a:t>
            </a:r>
          </a:p>
        </p:txBody>
      </p:sp>
      <p:sp>
        <p:nvSpPr>
          <p:cNvPr id="3" name="Text Placeholder 2">
            <a:extLst>
              <a:ext uri="{FF2B5EF4-FFF2-40B4-BE49-F238E27FC236}">
                <a16:creationId xmlns:a16="http://schemas.microsoft.com/office/drawing/2014/main" id="{631F8F9C-F4C6-47A3-B9D4-6F70CF2F6173}"/>
              </a:ext>
            </a:extLst>
          </p:cNvPr>
          <p:cNvSpPr>
            <a:spLocks noGrp="1"/>
          </p:cNvSpPr>
          <p:nvPr>
            <p:ph type="body" idx="1"/>
          </p:nvPr>
        </p:nvSpPr>
        <p:spPr/>
        <p:txBody>
          <a:bodyPr/>
          <a:lstStyle/>
          <a:p>
            <a:pPr marL="0" indent="0" algn="ctr">
              <a:buNone/>
            </a:pPr>
            <a:r>
              <a:rPr lang="en-US" sz="2400" dirty="0"/>
              <a:t>Activity Email: </a:t>
            </a:r>
            <a:r>
              <a:rPr lang="en-US" sz="2400" dirty="0">
                <a:hlinkClick r:id="rId2"/>
              </a:rPr>
              <a:t>S34D@crs.org</a:t>
            </a:r>
            <a:r>
              <a:rPr lang="en-US" sz="2400" dirty="0"/>
              <a:t>  </a:t>
            </a:r>
          </a:p>
          <a:p>
            <a:pPr marL="0" indent="0" algn="ctr">
              <a:buNone/>
            </a:pPr>
            <a:endParaRPr lang="en-US" sz="2400" dirty="0"/>
          </a:p>
          <a:p>
            <a:pPr marL="0" indent="0" algn="ctr">
              <a:buNone/>
            </a:pPr>
            <a:r>
              <a:rPr lang="en-US" sz="2400" dirty="0"/>
              <a:t>Chief of Party:  </a:t>
            </a:r>
            <a:r>
              <a:rPr lang="en-US" sz="2400" dirty="0">
                <a:hlinkClick r:id="rId3"/>
              </a:rPr>
              <a:t>Nikaj.vanWees@crs.org</a:t>
            </a:r>
            <a:r>
              <a:rPr lang="en-US" sz="2400" dirty="0"/>
              <a:t> </a:t>
            </a:r>
          </a:p>
        </p:txBody>
      </p:sp>
      <p:sp>
        <p:nvSpPr>
          <p:cNvPr id="4" name="Slide Number Placeholder 3">
            <a:extLst>
              <a:ext uri="{FF2B5EF4-FFF2-40B4-BE49-F238E27FC236}">
                <a16:creationId xmlns:a16="http://schemas.microsoft.com/office/drawing/2014/main" id="{B50D33FD-2020-477D-9DB8-9474B9C5FCBC}"/>
              </a:ext>
            </a:extLst>
          </p:cNvPr>
          <p:cNvSpPr>
            <a:spLocks noGrp="1"/>
          </p:cNvSpPr>
          <p:nvPr>
            <p:ph type="sldNum" idx="12"/>
          </p:nvPr>
        </p:nvSpPr>
        <p:spPr/>
        <p:txBody>
          <a:bodyPr/>
          <a:lstStyle/>
          <a:p>
            <a:fld id="{00000000-1234-1234-1234-123412341234}" type="slidenum">
              <a:rPr lang="en-US" smtClean="0"/>
              <a:pPr/>
              <a:t>7</a:t>
            </a:fld>
            <a:endParaRPr lang="en-US" dirty="0"/>
          </a:p>
        </p:txBody>
      </p:sp>
    </p:spTree>
    <p:extLst>
      <p:ext uri="{BB962C8B-B14F-4D97-AF65-F5344CB8AC3E}">
        <p14:creationId xmlns:p14="http://schemas.microsoft.com/office/powerpoint/2010/main" val="108318641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329"/>
        <p:cNvGrpSpPr/>
        <p:nvPr/>
      </p:nvGrpSpPr>
      <p:grpSpPr>
        <a:xfrm>
          <a:off x="0" y="0"/>
          <a:ext cx="0" cy="0"/>
          <a:chOff x="0" y="0"/>
          <a:chExt cx="0" cy="0"/>
        </a:xfrm>
      </p:grpSpPr>
      <p:sp>
        <p:nvSpPr>
          <p:cNvPr id="330" name="Google Shape;330;p42"/>
          <p:cNvSpPr txBox="1">
            <a:spLocks noGrp="1"/>
          </p:cNvSpPr>
          <p:nvPr>
            <p:ph type="title"/>
          </p:nvPr>
        </p:nvSpPr>
        <p:spPr>
          <a:xfrm>
            <a:off x="3533335" y="3906576"/>
            <a:ext cx="5125330" cy="778527"/>
          </a:xfrm>
          <a:prstGeom prst="rect">
            <a:avLst/>
          </a:prstGeom>
          <a:noFill/>
          <a:ln>
            <a:noFill/>
          </a:ln>
        </p:spPr>
        <p:txBody>
          <a:bodyPr spcFirstLastPara="1" wrap="square" lIns="91425" tIns="45700" rIns="91425" bIns="45700" anchor="b" anchorCtr="0">
            <a:noAutofit/>
          </a:bodyPr>
          <a:lstStyle/>
          <a:p>
            <a:pPr marL="0" marR="0" lvl="0" indent="0" algn="ctr" rtl="0">
              <a:lnSpc>
                <a:spcPct val="90000"/>
              </a:lnSpc>
              <a:spcBef>
                <a:spcPts val="0"/>
              </a:spcBef>
              <a:spcAft>
                <a:spcPts val="0"/>
              </a:spcAft>
              <a:buClr>
                <a:schemeClr val="lt1"/>
              </a:buClr>
              <a:buSzPts val="4400"/>
              <a:buFont typeface="Cabin"/>
              <a:buNone/>
            </a:pPr>
            <a:r>
              <a:rPr lang="en-US" sz="3000" dirty="0">
                <a:ea typeface="Cabin"/>
                <a:cs typeface="Cabin"/>
              </a:rPr>
              <a:t>www.feedthefuture.gov</a:t>
            </a:r>
            <a:endParaRPr sz="3000" u="none" strike="noStrike" cap="none" dirty="0">
              <a:solidFill>
                <a:schemeClr val="lt1"/>
              </a:solidFill>
              <a:ea typeface="Cabin"/>
              <a:cs typeface="Cabin"/>
              <a:sym typeface="Cabin"/>
            </a:endParaRPr>
          </a:p>
        </p:txBody>
      </p:sp>
    </p:spTree>
    <p:extLst>
      <p:ext uri="{BB962C8B-B14F-4D97-AF65-F5344CB8AC3E}">
        <p14:creationId xmlns:p14="http://schemas.microsoft.com/office/powerpoint/2010/main" val="415298704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660B7E-AE37-4AF3-B5CA-56D9819F3FD7}"/>
              </a:ext>
            </a:extLst>
          </p:cNvPr>
          <p:cNvSpPr>
            <a:spLocks noGrp="1"/>
          </p:cNvSpPr>
          <p:nvPr>
            <p:ph type="title"/>
          </p:nvPr>
        </p:nvSpPr>
        <p:spPr>
          <a:xfrm>
            <a:off x="854242" y="160422"/>
            <a:ext cx="10363200" cy="1032170"/>
          </a:xfrm>
        </p:spPr>
        <p:txBody>
          <a:bodyPr/>
          <a:lstStyle/>
          <a:p>
            <a:pPr algn="ctr"/>
            <a:r>
              <a:rPr lang="en-US" dirty="0">
                <a:solidFill>
                  <a:srgbClr val="4799B5"/>
                </a:solidFill>
              </a:rPr>
              <a:t>Overview S34D </a:t>
            </a:r>
          </a:p>
        </p:txBody>
      </p:sp>
      <p:sp>
        <p:nvSpPr>
          <p:cNvPr id="3" name="Text Placeholder 2">
            <a:extLst>
              <a:ext uri="{FF2B5EF4-FFF2-40B4-BE49-F238E27FC236}">
                <a16:creationId xmlns:a16="http://schemas.microsoft.com/office/drawing/2014/main" id="{5C576403-1BB8-4CED-B059-87D90AE355FA}"/>
              </a:ext>
            </a:extLst>
          </p:cNvPr>
          <p:cNvSpPr>
            <a:spLocks noGrp="1"/>
          </p:cNvSpPr>
          <p:nvPr>
            <p:ph type="body" idx="1"/>
          </p:nvPr>
        </p:nvSpPr>
        <p:spPr>
          <a:xfrm>
            <a:off x="838200" y="1471234"/>
            <a:ext cx="5688435" cy="4194175"/>
          </a:xfrm>
        </p:spPr>
        <p:txBody>
          <a:bodyPr/>
          <a:lstStyle/>
          <a:p>
            <a:r>
              <a:rPr lang="en-US" dirty="0">
                <a:solidFill>
                  <a:srgbClr val="4799B5"/>
                </a:solidFill>
              </a:rPr>
              <a:t>Life of Activity</a:t>
            </a:r>
            <a:r>
              <a:rPr lang="en-US" dirty="0">
                <a:solidFill>
                  <a:schemeClr val="tx1"/>
                </a:solidFill>
              </a:rPr>
              <a:t>:</a:t>
            </a:r>
            <a:r>
              <a:rPr lang="en-US" dirty="0">
                <a:solidFill>
                  <a:srgbClr val="4799B5"/>
                </a:solidFill>
              </a:rPr>
              <a:t> </a:t>
            </a:r>
            <a:r>
              <a:rPr lang="en-US" dirty="0"/>
              <a:t>2018 – 2023</a:t>
            </a:r>
          </a:p>
          <a:p>
            <a:r>
              <a:rPr lang="en-US" dirty="0">
                <a:solidFill>
                  <a:srgbClr val="4799B5"/>
                </a:solidFill>
              </a:rPr>
              <a:t>Sponsors</a:t>
            </a:r>
            <a:r>
              <a:rPr lang="en-US" dirty="0">
                <a:solidFill>
                  <a:schemeClr val="tx1"/>
                </a:solidFill>
              </a:rPr>
              <a:t>:</a:t>
            </a:r>
            <a:r>
              <a:rPr lang="en-US" dirty="0">
                <a:solidFill>
                  <a:srgbClr val="4799B5"/>
                </a:solidFill>
              </a:rPr>
              <a:t> </a:t>
            </a:r>
            <a:r>
              <a:rPr lang="en-US" dirty="0"/>
              <a:t>Feed the Future through RFS / USAID through BHA (OFDA)</a:t>
            </a:r>
          </a:p>
          <a:p>
            <a:r>
              <a:rPr lang="en-US" dirty="0">
                <a:solidFill>
                  <a:srgbClr val="4799B5"/>
                </a:solidFill>
              </a:rPr>
              <a:t>Consortium</a:t>
            </a:r>
            <a:r>
              <a:rPr lang="en-US" dirty="0"/>
              <a:t>: CRS, ABC-PABRA, Opportunity International and Agri Experience </a:t>
            </a:r>
          </a:p>
          <a:p>
            <a:r>
              <a:rPr lang="en-US" dirty="0">
                <a:solidFill>
                  <a:srgbClr val="4799B5"/>
                </a:solidFill>
              </a:rPr>
              <a:t>TA, Goal and Vision: </a:t>
            </a:r>
          </a:p>
          <a:p>
            <a:r>
              <a:rPr lang="en-US" dirty="0">
                <a:solidFill>
                  <a:srgbClr val="4799B5"/>
                </a:solidFill>
              </a:rPr>
              <a:t>Service Providers</a:t>
            </a:r>
            <a:r>
              <a:rPr lang="en-US" dirty="0">
                <a:solidFill>
                  <a:schemeClr val="tx1"/>
                </a:solidFill>
              </a:rPr>
              <a:t>:</a:t>
            </a:r>
            <a:r>
              <a:rPr lang="en-US" dirty="0"/>
              <a:t> </a:t>
            </a:r>
            <a:r>
              <a:rPr lang="en-US" dirty="0" err="1"/>
              <a:t>Dimagi</a:t>
            </a:r>
            <a:r>
              <a:rPr lang="en-US" dirty="0"/>
              <a:t>, </a:t>
            </a:r>
            <a:r>
              <a:rPr lang="en-US" dirty="0" err="1"/>
              <a:t>Kuza</a:t>
            </a:r>
            <a:r>
              <a:rPr lang="en-US" dirty="0"/>
              <a:t>, New Markets Lab, WCDI-ISSD, Purdue University, IFDC</a:t>
            </a:r>
          </a:p>
          <a:p>
            <a:r>
              <a:rPr lang="en-US" dirty="0">
                <a:solidFill>
                  <a:srgbClr val="4799B5"/>
                </a:solidFill>
              </a:rPr>
              <a:t>Geography</a:t>
            </a:r>
            <a:r>
              <a:rPr lang="en-US" dirty="0"/>
              <a:t>: Global—responding to USAID Mission’s request</a:t>
            </a:r>
          </a:p>
          <a:p>
            <a:pPr marL="0" indent="0">
              <a:buNone/>
            </a:pPr>
            <a:endParaRPr lang="en-US" dirty="0"/>
          </a:p>
        </p:txBody>
      </p:sp>
      <p:sp>
        <p:nvSpPr>
          <p:cNvPr id="4" name="Slide Number Placeholder 3">
            <a:extLst>
              <a:ext uri="{FF2B5EF4-FFF2-40B4-BE49-F238E27FC236}">
                <a16:creationId xmlns:a16="http://schemas.microsoft.com/office/drawing/2014/main" id="{A81F5FB8-B88C-4EE2-A956-75B7E5016133}"/>
              </a:ext>
            </a:extLst>
          </p:cNvPr>
          <p:cNvSpPr>
            <a:spLocks noGrp="1"/>
          </p:cNvSpPr>
          <p:nvPr>
            <p:ph type="sldNum" idx="12"/>
          </p:nvPr>
        </p:nvSpPr>
        <p:spPr/>
        <p:txBody>
          <a:bodyPr/>
          <a:lstStyle/>
          <a:p>
            <a:fld id="{00000000-1234-1234-1234-123412341234}" type="slidenum">
              <a:rPr lang="en-US" smtClean="0"/>
              <a:pPr/>
              <a:t>9</a:t>
            </a:fld>
            <a:endParaRPr lang="en-US" dirty="0"/>
          </a:p>
        </p:txBody>
      </p:sp>
      <p:pic>
        <p:nvPicPr>
          <p:cNvPr id="6" name="Picture 5" descr="C:\Users\Bhramar.Dey\AppData\Local\Microsoft\Windows\INetCache\Content.Word\Woman with beans.jpg">
            <a:extLst>
              <a:ext uri="{FF2B5EF4-FFF2-40B4-BE49-F238E27FC236}">
                <a16:creationId xmlns:a16="http://schemas.microsoft.com/office/drawing/2014/main" id="{B0384476-BFE4-4BD5-BE79-6EB96BD9495E}"/>
              </a:ext>
            </a:extLst>
          </p:cNvPr>
          <p:cNvPicPr/>
          <p:nvPr/>
        </p:nvPicPr>
        <p:blipFill rotWithShape="1">
          <a:blip r:embed="rId3" cstate="email">
            <a:extLst>
              <a:ext uri="{28A0092B-C50C-407E-A947-70E740481C1C}">
                <a14:useLocalDpi xmlns:a14="http://schemas.microsoft.com/office/drawing/2010/main"/>
              </a:ext>
            </a:extLst>
          </a:blip>
          <a:srcRect/>
          <a:stretch/>
        </p:blipFill>
        <p:spPr bwMode="auto">
          <a:xfrm>
            <a:off x="6331352" y="1471234"/>
            <a:ext cx="5463570" cy="4194175"/>
          </a:xfrm>
          <a:prstGeom prst="rect">
            <a:avLst/>
          </a:prstGeom>
          <a:ln>
            <a:noFill/>
          </a:ln>
          <a:effectLst>
            <a:outerShdw algn="tl" rotWithShape="0">
              <a:srgbClr val="000000">
                <a:alpha val="70000"/>
              </a:srgbClr>
            </a:outerShdw>
          </a:effectLst>
        </p:spPr>
      </p:pic>
    </p:spTree>
    <p:extLst>
      <p:ext uri="{BB962C8B-B14F-4D97-AF65-F5344CB8AC3E}">
        <p14:creationId xmlns:p14="http://schemas.microsoft.com/office/powerpoint/2010/main" val="1640211306"/>
      </p:ext>
    </p:extLst>
  </p:cSld>
  <p:clrMapOvr>
    <a:masterClrMapping/>
  </p:clrMapOvr>
</p:sld>
</file>

<file path=ppt/theme/theme1.xml><?xml version="1.0" encoding="utf-8"?>
<a:theme xmlns:a="http://schemas.openxmlformats.org/drawingml/2006/main" name="508C Blue Theme">
  <a:themeElements>
    <a:clrScheme name="Feed the Future 2018 1">
      <a:dk1>
        <a:srgbClr val="000000"/>
      </a:dk1>
      <a:lt1>
        <a:srgbClr val="FFFFFF"/>
      </a:lt1>
      <a:dk2>
        <a:srgbClr val="237C9A"/>
      </a:dk2>
      <a:lt2>
        <a:srgbClr val="518324"/>
      </a:lt2>
      <a:accent1>
        <a:srgbClr val="C25700"/>
      </a:accent1>
      <a:accent2>
        <a:srgbClr val="403B33"/>
      </a:accent2>
      <a:accent3>
        <a:srgbClr val="E6E7E8"/>
      </a:accent3>
      <a:accent4>
        <a:srgbClr val="E6E7E8"/>
      </a:accent4>
      <a:accent5>
        <a:srgbClr val="E6E8E8"/>
      </a:accent5>
      <a:accent6>
        <a:srgbClr val="E6E7E8"/>
      </a:accent6>
      <a:hlink>
        <a:srgbClr val="237C9A"/>
      </a:hlink>
      <a:folHlink>
        <a:srgbClr val="237C9A"/>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508C Orange Theme">
  <a:themeElements>
    <a:clrScheme name="Feed the Future 2018 1">
      <a:dk1>
        <a:srgbClr val="000000"/>
      </a:dk1>
      <a:lt1>
        <a:srgbClr val="FFFFFF"/>
      </a:lt1>
      <a:dk2>
        <a:srgbClr val="237C9A"/>
      </a:dk2>
      <a:lt2>
        <a:srgbClr val="518324"/>
      </a:lt2>
      <a:accent1>
        <a:srgbClr val="C25700"/>
      </a:accent1>
      <a:accent2>
        <a:srgbClr val="403B33"/>
      </a:accent2>
      <a:accent3>
        <a:srgbClr val="E6E7E8"/>
      </a:accent3>
      <a:accent4>
        <a:srgbClr val="E6E7E8"/>
      </a:accent4>
      <a:accent5>
        <a:srgbClr val="E6E8E8"/>
      </a:accent5>
      <a:accent6>
        <a:srgbClr val="E6E7E8"/>
      </a:accent6>
      <a:hlink>
        <a:srgbClr val="237C9A"/>
      </a:hlink>
      <a:folHlink>
        <a:srgbClr val="237C9A"/>
      </a:folHlink>
    </a:clrScheme>
    <a:fontScheme name="Corbel">
      <a:majorFont>
        <a:latin typeface="Corbel" panose="020B0503020204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orbel" panose="020B0503020204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D556E1350A11064AA244419F20ADED53" ma:contentTypeVersion="13" ma:contentTypeDescription="Create a new document." ma:contentTypeScope="" ma:versionID="b5dd447248ef756bc70543446d56f3fe">
  <xsd:schema xmlns:xsd="http://www.w3.org/2001/XMLSchema" xmlns:xs="http://www.w3.org/2001/XMLSchema" xmlns:p="http://schemas.microsoft.com/office/2006/metadata/properties" xmlns:ns3="57937a9f-1210-4f30-bdb4-63c2c5d3db87" xmlns:ns4="22933479-f07c-4720-a2b2-3a6d7641e05e" targetNamespace="http://schemas.microsoft.com/office/2006/metadata/properties" ma:root="true" ma:fieldsID="e8ae35a65214b3522d2644844062d985" ns3:_="" ns4:_="">
    <xsd:import namespace="57937a9f-1210-4f30-bdb4-63c2c5d3db87"/>
    <xsd:import namespace="22933479-f07c-4720-a2b2-3a6d7641e05e"/>
    <xsd:element name="properties">
      <xsd:complexType>
        <xsd:sequence>
          <xsd:element name="documentManagement">
            <xsd:complexType>
              <xsd:all>
                <xsd:element ref="ns3:SharedWithUsers" minOccurs="0"/>
                <xsd:element ref="ns3:SharedWithDetails" minOccurs="0"/>
                <xsd:element ref="ns3:SharingHintHash" minOccurs="0"/>
                <xsd:element ref="ns4:MediaServiceMetadata" minOccurs="0"/>
                <xsd:element ref="ns4:MediaServiceFastMetadata" minOccurs="0"/>
                <xsd:element ref="ns4:MediaServiceDateTaken" minOccurs="0"/>
                <xsd:element ref="ns4:MediaServiceAutoTags" minOccurs="0"/>
                <xsd:element ref="ns4:MediaServiceLocation" minOccurs="0"/>
                <xsd:element ref="ns4:MediaServiceOCR" minOccurs="0"/>
                <xsd:element ref="ns4:MediaServiceAutoKeyPoints" minOccurs="0"/>
                <xsd:element ref="ns4:MediaServiceKeyPoints" minOccurs="0"/>
                <xsd:element ref="ns4:MediaServiceGenerationTime" minOccurs="0"/>
                <xsd:element ref="ns4: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7937a9f-1210-4f30-bdb4-63c2c5d3db87" elementFormDefault="qualified">
    <xsd:import namespace="http://schemas.microsoft.com/office/2006/documentManagement/types"/>
    <xsd:import namespace="http://schemas.microsoft.com/office/infopath/2007/PartnerControls"/>
    <xsd:element name="SharedWithUsers" ma:index="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element name="SharingHintHash" ma:index="10" nillable="true" ma:displayName="Sharing Hint Hash" ma:description="" ma:hidden="true" ma:internalName="SharingHintHash"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22933479-f07c-4720-a2b2-3a6d7641e05e" elementFormDefault="qualified">
    <xsd:import namespace="http://schemas.microsoft.com/office/2006/documentManagement/types"/>
    <xsd:import namespace="http://schemas.microsoft.com/office/infopath/2007/PartnerControls"/>
    <xsd:element name="MediaServiceMetadata" ma:index="11" nillable="true" ma:displayName="MediaServiceMetadata" ma:description="" ma:hidden="true" ma:internalName="MediaServiceMetadata" ma:readOnly="true">
      <xsd:simpleType>
        <xsd:restriction base="dms:Note"/>
      </xsd:simpleType>
    </xsd:element>
    <xsd:element name="MediaServiceFastMetadata" ma:index="12" nillable="true" ma:displayName="MediaServiceFastMetadata" ma:description="" ma:hidden="true" ma:internalName="MediaServiceFastMetadata" ma:readOnly="true">
      <xsd:simpleType>
        <xsd:restriction base="dms:Note"/>
      </xsd:simpleType>
    </xsd:element>
    <xsd:element name="MediaServiceDateTaken" ma:index="13" nillable="true" ma:displayName="MediaServiceDateTaken" ma:description="" ma:hidden="true" ma:internalName="MediaServiceDateTaken" ma:readOnly="true">
      <xsd:simpleType>
        <xsd:restriction base="dms:Text"/>
      </xsd:simpleType>
    </xsd:element>
    <xsd:element name="MediaServiceAutoTags" ma:index="14" nillable="true" ma:displayName="Tags" ma:internalName="MediaServiceAutoTags" ma:readOnly="true">
      <xsd:simpleType>
        <xsd:restriction base="dms:Text"/>
      </xsd:simpleType>
    </xsd:element>
    <xsd:element name="MediaServiceLocation" ma:index="15" nillable="true" ma:displayName="Location" ma:internalName="MediaServiceLocation"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AutoKeyPoints" ma:index="17" nillable="true" ma:displayName="MediaServiceAutoKeyPoints" ma:hidden="true" ma:internalName="MediaServiceAutoKeyPoints" ma:readOnly="true">
      <xsd:simpleType>
        <xsd:restriction base="dms:Note"/>
      </xsd:simpleType>
    </xsd:element>
    <xsd:element name="MediaServiceKeyPoints" ma:index="18" nillable="true" ma:displayName="KeyPoints" ma:internalName="MediaServiceKeyPoints" ma:readOnly="true">
      <xsd:simpleType>
        <xsd:restriction base="dms:Note">
          <xsd:maxLength value="255"/>
        </xsd:restriction>
      </xsd:simpleType>
    </xsd:element>
    <xsd:element name="MediaServiceGenerationTime" ma:index="19" nillable="true" ma:displayName="MediaServiceGenerationTime" ma:hidden="true" ma:internalName="MediaServiceGenerationTime" ma:readOnly="true">
      <xsd:simpleType>
        <xsd:restriction base="dms:Text"/>
      </xsd:simpleType>
    </xsd:element>
    <xsd:element name="MediaServiceEventHashCode" ma:index="20" nillable="true" ma:displayName="MediaServiceEventHashCode" ma:hidden="true" ma:internalName="MediaServiceEventHashCode"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41C03B4D-7F27-4856-AF9D-DC706F5B802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57937a9f-1210-4f30-bdb4-63c2c5d3db87"/>
    <ds:schemaRef ds:uri="22933479-f07c-4720-a2b2-3a6d7641e05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AA5A07B3-98E6-4363-9328-E37807B2B1FD}">
  <ds:schemaRefs>
    <ds:schemaRef ds:uri="http://schemas.openxmlformats.org/package/2006/metadata/core-properties"/>
    <ds:schemaRef ds:uri="http://www.w3.org/XML/1998/namespace"/>
    <ds:schemaRef ds:uri="http://schemas.microsoft.com/office/infopath/2007/PartnerControls"/>
    <ds:schemaRef ds:uri="http://purl.org/dc/elements/1.1/"/>
    <ds:schemaRef ds:uri="http://schemas.microsoft.com/office/2006/documentManagement/types"/>
    <ds:schemaRef ds:uri="http://schemas.microsoft.com/office/2006/metadata/properties"/>
    <ds:schemaRef ds:uri="57937a9f-1210-4f30-bdb4-63c2c5d3db87"/>
    <ds:schemaRef ds:uri="22933479-f07c-4720-a2b2-3a6d7641e05e"/>
    <ds:schemaRef ds:uri="http://purl.org/dc/dcmitype/"/>
    <ds:schemaRef ds:uri="http://purl.org/dc/terms/"/>
  </ds:schemaRefs>
</ds:datastoreItem>
</file>

<file path=customXml/itemProps3.xml><?xml version="1.0" encoding="utf-8"?>
<ds:datastoreItem xmlns:ds="http://schemas.openxmlformats.org/officeDocument/2006/customXml" ds:itemID="{19958ABF-7292-436E-AD1B-AAB1BDEE991E}">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1342</TotalTime>
  <Words>4567</Words>
  <Application>Microsoft Office PowerPoint</Application>
  <PresentationFormat>Widescreen</PresentationFormat>
  <Paragraphs>344</Paragraphs>
  <Slides>29</Slides>
  <Notes>26</Notes>
  <HiddenSlides>0</HiddenSlides>
  <MMClips>0</MMClips>
  <ScaleCrop>false</ScaleCrop>
  <HeadingPairs>
    <vt:vector size="6" baseType="variant">
      <vt:variant>
        <vt:lpstr>Fonts Used</vt:lpstr>
      </vt:variant>
      <vt:variant>
        <vt:i4>9</vt:i4>
      </vt:variant>
      <vt:variant>
        <vt:lpstr>Theme</vt:lpstr>
      </vt:variant>
      <vt:variant>
        <vt:i4>3</vt:i4>
      </vt:variant>
      <vt:variant>
        <vt:lpstr>Slide Titles</vt:lpstr>
      </vt:variant>
      <vt:variant>
        <vt:i4>29</vt:i4>
      </vt:variant>
    </vt:vector>
  </HeadingPairs>
  <TitlesOfParts>
    <vt:vector size="41" baseType="lpstr">
      <vt:lpstr>Arial</vt:lpstr>
      <vt:lpstr>Cabin</vt:lpstr>
      <vt:lpstr>Calibri</vt:lpstr>
      <vt:lpstr>Calibri Light</vt:lpstr>
      <vt:lpstr>Corbel</vt:lpstr>
      <vt:lpstr>Gill Sans</vt:lpstr>
      <vt:lpstr>Gill Sans MT</vt:lpstr>
      <vt:lpstr>Gill Sans MT Regular</vt:lpstr>
      <vt:lpstr>GuardianTextSans</vt:lpstr>
      <vt:lpstr>508C Blue Theme</vt:lpstr>
      <vt:lpstr>Custom Design</vt:lpstr>
      <vt:lpstr>508C Orange Theme</vt:lpstr>
      <vt:lpstr>General Overview of S34D </vt:lpstr>
      <vt:lpstr>FEED THE FUTURE GLOBAL SUPPORTING SEED SYSTEMS FOR DEVELOPMENT – S34D</vt:lpstr>
      <vt:lpstr>Overview S34D </vt:lpstr>
      <vt:lpstr>Seed Systems Interface, Goal and Vision </vt:lpstr>
      <vt:lpstr>S34D Interventions areas</vt:lpstr>
      <vt:lpstr>S34D example interventions</vt:lpstr>
      <vt:lpstr>Contact Information</vt:lpstr>
      <vt:lpstr>www.feedthefuture.gov</vt:lpstr>
      <vt:lpstr>Overview S34D </vt:lpstr>
      <vt:lpstr>INTRODUCTION </vt:lpstr>
      <vt:lpstr>Areas to consider</vt:lpstr>
      <vt:lpstr>1. Challenges of weak and missing data </vt:lpstr>
      <vt:lpstr>1. Recommendations to address weak and missing data </vt:lpstr>
      <vt:lpstr>2. Modernizing EGS production</vt:lpstr>
      <vt:lpstr>2. Recommendations: for strengthening the national Early Generation Seed system </vt:lpstr>
      <vt:lpstr>3. Recommendations for Quality Assurance strengthening </vt:lpstr>
      <vt:lpstr>4. Market volatility in seed production rates</vt:lpstr>
      <vt:lpstr>4. Recommendations for understanding and then reducing market volatility in seed production rates</vt:lpstr>
      <vt:lpstr>5. Quality Declared Seed (QDS)</vt:lpstr>
      <vt:lpstr>5. Recommendations for Quality declared seed (QDS) </vt:lpstr>
      <vt:lpstr>6. Recommendations for informal seed systems</vt:lpstr>
      <vt:lpstr>7. Emergency seed distribution:</vt:lpstr>
      <vt:lpstr>7. Recommendations in Emergency seed distribution:</vt:lpstr>
      <vt:lpstr>8. Recommendations for counterfeit / low quality seed</vt:lpstr>
      <vt:lpstr>Conclusions</vt:lpstr>
      <vt:lpstr>TA to integrate seed systems: </vt:lpstr>
      <vt:lpstr>Questions or Feedback?</vt:lpstr>
      <vt:lpstr>Contact Information</vt:lpstr>
      <vt:lpstr>www.feedthefuture.gov</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Uganda Seed Sector Profile</dc:title>
  <dc:creator>Ferris, Shaun</dc:creator>
  <cp:lastModifiedBy>Van Wees, Nikaj (Nik)</cp:lastModifiedBy>
  <cp:revision>30</cp:revision>
  <dcterms:created xsi:type="dcterms:W3CDTF">2021-02-12T12:17:29Z</dcterms:created>
  <dcterms:modified xsi:type="dcterms:W3CDTF">2021-05-25T19:48:01Z</dcterms:modified>
</cp:coreProperties>
</file>