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48"/>
    <p:restoredTop sz="69706" autoAdjust="0"/>
  </p:normalViewPr>
  <p:slideViewPr>
    <p:cSldViewPr snapToGrid="0" snapToObjects="1">
      <p:cViewPr varScale="1">
        <p:scale>
          <a:sx n="56" d="100"/>
          <a:sy n="56" d="100"/>
        </p:scale>
        <p:origin x="17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48"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Perhaps</a:t>
            </a:r>
            <a:r>
              <a:rPr lang="en-US" baseline="0" dirty="0"/>
              <a:t> a</a:t>
            </a:r>
            <a:r>
              <a:rPr lang="en-US" dirty="0"/>
              <a:t>dd your own</a:t>
            </a:r>
            <a:r>
              <a:rPr lang="en-US" baseline="0" dirty="0"/>
              <a:t> slide before this one, with pictures and brief biographies of the facilitator(s)</a:t>
            </a:r>
            <a:endParaRPr lang="en-US" dirty="0"/>
          </a:p>
          <a:p>
            <a:endParaRPr lang="en-US" dirty="0"/>
          </a:p>
        </p:txBody>
      </p:sp>
    </p:spTree>
    <p:extLst>
      <p:ext uri="{BB962C8B-B14F-4D97-AF65-F5344CB8AC3E}">
        <p14:creationId xmlns:p14="http://schemas.microsoft.com/office/powerpoint/2010/main" val="5179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Examples of “shared</a:t>
            </a:r>
            <a:r>
              <a:rPr lang="en-US" baseline="0" dirty="0"/>
              <a:t> norms” are things like: turn mobile phones to silent, don’t talk when someone else is talking, etc.</a:t>
            </a:r>
            <a:endParaRPr lang="en-US" dirty="0"/>
          </a:p>
          <a:p>
            <a:endParaRPr lang="en-US" dirty="0"/>
          </a:p>
        </p:txBody>
      </p:sp>
    </p:spTree>
    <p:extLst>
      <p:ext uri="{BB962C8B-B14F-4D97-AF65-F5344CB8AC3E}">
        <p14:creationId xmlns:p14="http://schemas.microsoft.com/office/powerpoint/2010/main" val="1021917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stakeholders in this diagram has a different explanation for the observed pattern of low attendance. Their explanations may differ because they have different knowledge about the program. Any one (or more than one) of them could be right.</a:t>
            </a:r>
          </a:p>
        </p:txBody>
      </p:sp>
    </p:spTree>
    <p:extLst>
      <p:ext uri="{BB962C8B-B14F-4D97-AF65-F5344CB8AC3E}">
        <p14:creationId xmlns:p14="http://schemas.microsoft.com/office/powerpoint/2010/main" val="131426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In this diagram each of the stakeholders has a different source of evidence for the explanation they are providing.</a:t>
            </a:r>
          </a:p>
          <a:p>
            <a:endParaRPr lang="en-US" dirty="0"/>
          </a:p>
        </p:txBody>
      </p:sp>
    </p:spTree>
    <p:extLst>
      <p:ext uri="{BB962C8B-B14F-4D97-AF65-F5344CB8AC3E}">
        <p14:creationId xmlns:p14="http://schemas.microsoft.com/office/powerpoint/2010/main" val="20713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These images are just examples of how raw data (data tabulated directly from a survey, for example) might look. </a:t>
            </a:r>
          </a:p>
          <a:p>
            <a:endParaRPr lang="en-US" dirty="0"/>
          </a:p>
        </p:txBody>
      </p:sp>
    </p:spTree>
    <p:extLst>
      <p:ext uri="{BB962C8B-B14F-4D97-AF65-F5344CB8AC3E}">
        <p14:creationId xmlns:p14="http://schemas.microsoft.com/office/powerpoint/2010/main" val="193488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9361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a:t>This diagram illustrates that good decision making is a process that involves considering many alternatives. When new information becomes available, program staff may have to consider more possible actions than ever before prior to agreeing on one course of action. </a:t>
            </a:r>
          </a:p>
          <a:p>
            <a:endParaRPr lang="en-US" dirty="0"/>
          </a:p>
        </p:txBody>
      </p:sp>
    </p:spTree>
    <p:extLst>
      <p:ext uri="{BB962C8B-B14F-4D97-AF65-F5344CB8AC3E}">
        <p14:creationId xmlns:p14="http://schemas.microsoft.com/office/powerpoint/2010/main" val="1752102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R3 G3 .jpg" descr="R3 G3 .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R3 G3 10.jpg" descr="R3 G3 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R3 G3 11.jpg" descr="R3 G3 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R3 G3 12.jpg" descr="R3 G3 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R3 G3 13.jpg" descr="R3 G3 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R3 G3 14.jpg" descr="R3 G3 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R3 G3 15.jpg" descr="R3 G3 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R3 G3 16.jpg" descr="R3 G3 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R3 G3 17.jpg" descr="R3 G3 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R3 G3 18.jpg" descr="R3 G3 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R3 G3 19.jpg" descr="R3 G3 1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R3 G3 2.jpg" descr="R3 G3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R3 G3 20.jpg" descr="R3 G3 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R3 G3 21.jpg" descr="R3 G3 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R3 G3 22.jpg" descr="R3 G3 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R3 G3 23.jpg" descr="R3 G3 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3 G3 24.jpg" descr="R3 G3 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R3 G3 25.jpg" descr="R3 G3 2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R3 G3 26.jpg" descr="R3 G3 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R3 G3 27.jpg" descr="R3 G3 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R3 G3 28.jpg" descr="R3 G3 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R3 G3 29.jpg" descr="R3 G3 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R3 G3 3.jpg" descr="R3 G3 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R3 G3 30.jpg" descr="R3 G3 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R3 G3 31.jpg" descr="R3 G3 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3 G3 32.jpg" descr="R3 G3 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R3 G3 33.jpg" descr="R3 G3 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R3 G3 34.jpg" descr="R3 G3 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R3 G3 35.jpg" descr="R3 G3 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R3 G3 36.jpg" descr="R3 G3 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R3 G3 37.jpg" descr="R3 G3 3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R3 G3 38.jpg" descr="R3 G3 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R3 G3 39.jpg" descr="R3 G3 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R3 G3 4.jpg" descr="R3 G3 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R3 G3 40.jpg" descr="R3 G3 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R3 G3 41.jpg" descr="R3 G3 4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R3 G3 5.jpg" descr="R3 G3 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R3 G3 6.jpg" descr="R3 G3 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R3 G3 7.jpg" descr="R3 G3 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R3 G3 8.jpg" descr="R3 G3 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R3 G3 9.jpg" descr="R3 G3 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30200"/>
            <a:ext cx="13004800" cy="90932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176</Words>
  <Application>Microsoft Macintosh PowerPoint</Application>
  <PresentationFormat>Custom</PresentationFormat>
  <Paragraphs>6</Paragraphs>
  <Slides>41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Buckley</dc:creator>
  <cp:lastModifiedBy>Hoyt, Edward</cp:lastModifiedBy>
  <cp:revision>3</cp:revision>
  <dcterms:modified xsi:type="dcterms:W3CDTF">2017-12-20T21:18:02Z</dcterms:modified>
</cp:coreProperties>
</file>