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44"/>
    <p:restoredTop sz="76786"/>
  </p:normalViewPr>
  <p:slideViewPr>
    <p:cSldViewPr snapToGrid="0" snapToObjects="1">
      <p:cViewPr varScale="1">
        <p:scale>
          <a:sx n="67" d="100"/>
          <a:sy n="67" d="100"/>
        </p:scale>
        <p:origin x="19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241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mtClean="0"/>
              <a:t>Add your </a:t>
            </a:r>
            <a:r>
              <a:rPr lang="en-US" dirty="0" smtClean="0"/>
              <a:t>own</a:t>
            </a:r>
            <a:r>
              <a:rPr lang="en-US" baseline="0" dirty="0" smtClean="0"/>
              <a:t> slide here with pictures and brief biographies of the facilitator(s)</a:t>
            </a:r>
            <a:endParaRPr lang="en-US" dirty="0" smtClean="0"/>
          </a:p>
          <a:p>
            <a:endParaRPr lang="en-US" dirty="0"/>
          </a:p>
        </p:txBody>
      </p:sp>
    </p:spTree>
    <p:extLst>
      <p:ext uri="{BB962C8B-B14F-4D97-AF65-F5344CB8AC3E}">
        <p14:creationId xmlns:p14="http://schemas.microsoft.com/office/powerpoint/2010/main" val="29094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The</a:t>
            </a:r>
            <a:r>
              <a:rPr lang="en-US" baseline="0" dirty="0" smtClean="0"/>
              <a:t> purpose of asking each participant to describe what they think of when they hear a word (for example, “river”) is to demonstrate the great variety of perspectives and prior experiences that the participants bring to this workshop. This relates to subsequent activities in this workshop regarding stakeholder perspectives and program context.</a:t>
            </a:r>
            <a:endParaRPr lang="en-US" dirty="0" smtClean="0"/>
          </a:p>
          <a:p>
            <a:endParaRPr lang="en-US" dirty="0"/>
          </a:p>
        </p:txBody>
      </p:sp>
    </p:spTree>
    <p:extLst>
      <p:ext uri="{BB962C8B-B14F-4D97-AF65-F5344CB8AC3E}">
        <p14:creationId xmlns:p14="http://schemas.microsoft.com/office/powerpoint/2010/main" val="1344110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Examples of “shared</a:t>
            </a:r>
            <a:r>
              <a:rPr lang="en-US" baseline="0" dirty="0" smtClean="0"/>
              <a:t> norms” are things like: turn mobile phones to silent, don’t talk when someone else is talking, etc.</a:t>
            </a:r>
            <a:endParaRPr lang="en-US" dirty="0" smtClean="0"/>
          </a:p>
          <a:p>
            <a:endParaRPr lang="en-US" dirty="0"/>
          </a:p>
        </p:txBody>
      </p:sp>
    </p:spTree>
    <p:extLst>
      <p:ext uri="{BB962C8B-B14F-4D97-AF65-F5344CB8AC3E}">
        <p14:creationId xmlns:p14="http://schemas.microsoft.com/office/powerpoint/2010/main" val="147851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The words “doctor” and “hairdresser” may conjure</a:t>
            </a:r>
            <a:r>
              <a:rPr lang="en-US" baseline="0" dirty="0" smtClean="0"/>
              <a:t> stereotypes about gender, race, age or other. These types of prejudices are normal and human. Evaluative thinking is all about stopping yourself when you inevitably use these stereotypes, and instead consider the likely alternatives. </a:t>
            </a:r>
            <a:endParaRPr lang="en-US" dirty="0" smtClean="0"/>
          </a:p>
          <a:p>
            <a:endParaRPr lang="en-US" dirty="0"/>
          </a:p>
        </p:txBody>
      </p:sp>
    </p:spTree>
    <p:extLst>
      <p:ext uri="{BB962C8B-B14F-4D97-AF65-F5344CB8AC3E}">
        <p14:creationId xmlns:p14="http://schemas.microsoft.com/office/powerpoint/2010/main" val="85979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The words “doctor” and “hairdresser” may conjure</a:t>
            </a:r>
            <a:r>
              <a:rPr lang="en-US" baseline="0" dirty="0" smtClean="0"/>
              <a:t> stereotypes about gender, race, age or other. These types of prejudices are normal and human. Evaluative thinking is all about stopping yourself when you inevitably use these stereotypes, and instead consider the likely alternatives. </a:t>
            </a:r>
            <a:endParaRPr lang="en-US" dirty="0" smtClean="0"/>
          </a:p>
          <a:p>
            <a:endParaRPr lang="en-US" dirty="0"/>
          </a:p>
        </p:txBody>
      </p:sp>
    </p:spTree>
    <p:extLst>
      <p:ext uri="{BB962C8B-B14F-4D97-AF65-F5344CB8AC3E}">
        <p14:creationId xmlns:p14="http://schemas.microsoft.com/office/powerpoint/2010/main" val="152993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440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1 G3.jpg" descr="R1 G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1 G310.jpg" descr="R1 G3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1 G311.jpg" descr="R1 G3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1 G312.jpg" descr="R1 G3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1 G313.jpg" descr="R1 G3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1 G314.jpg" descr="R1 G3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1 G315.jpg" descr="R1 G3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1 G316.jpg" descr="R1 G3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1 G317.jpg" descr="R1 G3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1 G318.jpg" descr="R1 G3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1 G319.jpg" descr="R1 G3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1 G32.jpg" descr="R1 G3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1 G320.jpg" descr="R1 G3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1 G321.jpg" descr="R1 G3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1 G322.jpg" descr="R1 G3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1 G323.jpg" descr="R1 G3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1 G324.jpg" descr="R1 G3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1 G325.jpg" descr="R1 G3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1 G326.jpg" descr="R1 G3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1 G327.jpg" descr="R1 G3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1 G328.jpg" descr="R1 G3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1 G329.jpg" descr="R1 G3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1 G33.jpg" descr="R1 G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1 G330.jpg" descr="R1 G3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1 G331.jpg" descr="R1 G3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1 G332.jpg" descr="R1 G3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1 G333.jpg" descr="R1 G3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1 G334.jpg" descr="R1 G3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1 G335.jpg" descr="R1 G3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1 G336.jpg" descr="R1 G3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1 G337.jpg" descr="R1 G33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1 G338.jpg" descr="R1 G33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1 G339.jpg" descr="R1 G3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1 G34.jpg" descr="R1 G3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1 G340.jpg" descr="R1 G3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1 G341.jpg" descr="R1 G3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R1 G342.jpg" descr="R1 G3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R1 G343.jpg" descr="R1 G3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R1 G344.jpg" descr="R1 G34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R1 G345.jpg" descr="R1 G3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1 G346.jpg" descr="R1 G3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R1 G347.jpg" descr="R1 G3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R1 G348.jpg" descr="R1 G3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1 G349.jpg" descr="R1 G3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1 G35.jpg" descr="R1 G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R1 G350.jpg" descr="R1 G3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R1 G351.jpg" descr="R1 G3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1 G352.jpg" descr="R1 G3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R1 G353.jpg" descr="R1 G3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1 G354.jpg" descr="R1 G3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R1 G355.jpg" descr="R1 G3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R1 G356.jpg" descr="R1 G3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R1 G357.jpg" descr="R1 G3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R1 G358.jpg" descr="R1 G3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R1 G359.jpg" descr="R1 G3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1 G36.jpg" descr="R1 G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R1 G360.jpg" descr="R1 G3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1 G37.jpg" descr="R1 G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1 G38.jpg" descr="R1 G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1 G39.jpg" descr="R1 G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200</Words>
  <Application>Microsoft Macintosh PowerPoint</Application>
  <PresentationFormat>Custom</PresentationFormat>
  <Paragraphs>5</Paragraphs>
  <Slides>60</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Hoyt, Edward</cp:lastModifiedBy>
  <cp:revision>3</cp:revision>
  <dcterms:modified xsi:type="dcterms:W3CDTF">2017-12-19T21:00:40Z</dcterms:modified>
</cp:coreProperties>
</file>