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3"/>
  </p:notesMasterIdLst>
  <p:handoutMasterIdLst>
    <p:handoutMasterId r:id="rId14"/>
  </p:handoutMasterIdLst>
  <p:sldIdLst>
    <p:sldId id="256" r:id="rId5"/>
    <p:sldId id="262" r:id="rId6"/>
    <p:sldId id="263" r:id="rId7"/>
    <p:sldId id="264" r:id="rId8"/>
    <p:sldId id="266" r:id="rId9"/>
    <p:sldId id="268" r:id="rId10"/>
    <p:sldId id="269" r:id="rId11"/>
    <p:sldId id="270" r:id="rId12"/>
  </p:sldIdLst>
  <p:sldSz cx="10058400" cy="7772400"/>
  <p:notesSz cx="6858000" cy="9144000"/>
  <p:defaultText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0" autoAdjust="0"/>
    <p:restoredTop sz="94660"/>
  </p:normalViewPr>
  <p:slideViewPr>
    <p:cSldViewPr snapToGrid="0" snapToObjects="1">
      <p:cViewPr varScale="1">
        <p:scale>
          <a:sx n="94" d="100"/>
          <a:sy n="94" d="100"/>
        </p:scale>
        <p:origin x="-1758" y="-108"/>
      </p:cViewPr>
      <p:guideLst>
        <p:guide orient="horz" pos="2378"/>
        <p:guide orient="horz" pos="4265"/>
        <p:guide orient="horz" pos="134"/>
        <p:guide orient="horz" pos="4665"/>
        <p:guide orient="horz" pos="580"/>
        <p:guide orient="horz" pos="986"/>
        <p:guide pos="6203"/>
        <p:guide pos="3168"/>
        <p:guide pos="5451"/>
        <p:guide pos="574"/>
        <p:guide pos="2098"/>
        <p:guide pos="14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AE8377D-C277-4243-890F-7D76210F3C08}" type="datetimeFigureOut">
              <a:rPr lang="en-US" smtClean="0"/>
              <a:t>9/8/2015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B7F2B3-4DAE-CA44-8BCF-1F2B32124916}" type="slidenum">
              <a:rPr lang="en-US" smtClean="0"/>
              <a:t>‹#›</a:t>
            </a:fld>
            <a:endParaRPr lang="en-US"/>
          </a:p>
        </p:txBody>
      </p:sp>
    </p:spTree>
    <p:extLst>
      <p:ext uri="{BB962C8B-B14F-4D97-AF65-F5344CB8AC3E}">
        <p14:creationId xmlns:p14="http://schemas.microsoft.com/office/powerpoint/2010/main" val="16379413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45E5E6-BD34-F249-9CFD-B38C07B14384}" type="datetimeFigureOut">
              <a:rPr lang="en-US" smtClean="0"/>
              <a:t>9/8/2015</a:t>
            </a:fld>
            <a:endParaRPr lang="en-US"/>
          </a:p>
        </p:txBody>
      </p:sp>
      <p:sp>
        <p:nvSpPr>
          <p:cNvPr id="4" name="Slide Image Placeholder 3"/>
          <p:cNvSpPr>
            <a:spLocks noGrp="1" noRot="1" noChangeAspect="1"/>
          </p:cNvSpPr>
          <p:nvPr>
            <p:ph type="sldImg" idx="2"/>
          </p:nvPr>
        </p:nvSpPr>
        <p:spPr>
          <a:xfrm>
            <a:off x="1209675" y="685800"/>
            <a:ext cx="44386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A5B7E7-E587-8349-8679-CA163636E320}" type="slidenum">
              <a:rPr lang="en-US" smtClean="0"/>
              <a:t>‹#›</a:t>
            </a:fld>
            <a:endParaRPr lang="en-US"/>
          </a:p>
        </p:txBody>
      </p:sp>
    </p:spTree>
    <p:extLst>
      <p:ext uri="{BB962C8B-B14F-4D97-AF65-F5344CB8AC3E}">
        <p14:creationId xmlns:p14="http://schemas.microsoft.com/office/powerpoint/2010/main" val="1778913294"/>
      </p:ext>
    </p:extLst>
  </p:cSld>
  <p:clrMap bg1="lt1" tx1="dk1" bg2="lt2" tx2="dk2" accent1="accent1" accent2="accent2" accent3="accent3" accent4="accent4" accent5="accent5" accent6="accent6" hlink="hlink" folHlink="folHlink"/>
  <p:hf hdr="0" ftr="0" dt="0"/>
  <p:notesStyle>
    <a:lvl1pPr marL="0" algn="l" defTabSz="509412" rtl="0" eaLnBrk="1" latinLnBrk="0" hangingPunct="1">
      <a:defRPr sz="1300" kern="1200">
        <a:solidFill>
          <a:schemeClr val="tx1"/>
        </a:solidFill>
        <a:latin typeface="+mn-lt"/>
        <a:ea typeface="+mn-ea"/>
        <a:cs typeface="+mn-cs"/>
      </a:defRPr>
    </a:lvl1pPr>
    <a:lvl2pPr marL="509412" algn="l" defTabSz="509412" rtl="0" eaLnBrk="1" latinLnBrk="0" hangingPunct="1">
      <a:defRPr sz="1300" kern="1200">
        <a:solidFill>
          <a:schemeClr val="tx1"/>
        </a:solidFill>
        <a:latin typeface="+mn-lt"/>
        <a:ea typeface="+mn-ea"/>
        <a:cs typeface="+mn-cs"/>
      </a:defRPr>
    </a:lvl2pPr>
    <a:lvl3pPr marL="1018824" algn="l" defTabSz="509412" rtl="0" eaLnBrk="1" latinLnBrk="0" hangingPunct="1">
      <a:defRPr sz="1300" kern="1200">
        <a:solidFill>
          <a:schemeClr val="tx1"/>
        </a:solidFill>
        <a:latin typeface="+mn-lt"/>
        <a:ea typeface="+mn-ea"/>
        <a:cs typeface="+mn-cs"/>
      </a:defRPr>
    </a:lvl3pPr>
    <a:lvl4pPr marL="1528237" algn="l" defTabSz="509412" rtl="0" eaLnBrk="1" latinLnBrk="0" hangingPunct="1">
      <a:defRPr sz="1300" kern="1200">
        <a:solidFill>
          <a:schemeClr val="tx1"/>
        </a:solidFill>
        <a:latin typeface="+mn-lt"/>
        <a:ea typeface="+mn-ea"/>
        <a:cs typeface="+mn-cs"/>
      </a:defRPr>
    </a:lvl4pPr>
    <a:lvl5pPr marL="2037649" algn="l" defTabSz="509412" rtl="0" eaLnBrk="1" latinLnBrk="0" hangingPunct="1">
      <a:defRPr sz="1300" kern="1200">
        <a:solidFill>
          <a:schemeClr val="tx1"/>
        </a:solidFill>
        <a:latin typeface="+mn-lt"/>
        <a:ea typeface="+mn-ea"/>
        <a:cs typeface="+mn-cs"/>
      </a:defRPr>
    </a:lvl5pPr>
    <a:lvl6pPr marL="2547061" algn="l" defTabSz="509412" rtl="0" eaLnBrk="1" latinLnBrk="0" hangingPunct="1">
      <a:defRPr sz="1300" kern="1200">
        <a:solidFill>
          <a:schemeClr val="tx1"/>
        </a:solidFill>
        <a:latin typeface="+mn-lt"/>
        <a:ea typeface="+mn-ea"/>
        <a:cs typeface="+mn-cs"/>
      </a:defRPr>
    </a:lvl6pPr>
    <a:lvl7pPr marL="3056473" algn="l" defTabSz="509412" rtl="0" eaLnBrk="1" latinLnBrk="0" hangingPunct="1">
      <a:defRPr sz="1300" kern="1200">
        <a:solidFill>
          <a:schemeClr val="tx1"/>
        </a:solidFill>
        <a:latin typeface="+mn-lt"/>
        <a:ea typeface="+mn-ea"/>
        <a:cs typeface="+mn-cs"/>
      </a:defRPr>
    </a:lvl7pPr>
    <a:lvl8pPr marL="3565886" algn="l" defTabSz="509412" rtl="0" eaLnBrk="1" latinLnBrk="0" hangingPunct="1">
      <a:defRPr sz="1300" kern="1200">
        <a:solidFill>
          <a:schemeClr val="tx1"/>
        </a:solidFill>
        <a:latin typeface="+mn-lt"/>
        <a:ea typeface="+mn-ea"/>
        <a:cs typeface="+mn-cs"/>
      </a:defRPr>
    </a:lvl8pPr>
    <a:lvl9pPr marL="4075298" algn="l" defTabSz="509412"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a:bodyPr>
          <a:lstStyle/>
          <a:p>
            <a:r>
              <a:rPr lang="en-US" dirty="0" smtClean="0"/>
              <a:t>There are several ways to get support from people you know, and sometimes, from other sources. </a:t>
            </a:r>
          </a:p>
          <a:p>
            <a:r>
              <a:rPr lang="en-US" dirty="0" smtClean="0"/>
              <a:t>As just mentioned, a good and easy way to get support is simply talking to your friends and other people you know. Just having someone to confide in will help give you a boost in your parenting efforts. You will also find that other parents experience similar feelings, and that you are not alone. Also, other parents often have good ideas that you may not have considered before about how to deal with certain family situations. </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DC5C97D9-5F15-45EF-BE11-3E3FE47BEFF1}" type="slidenum">
              <a:rPr lang="en-US" smtClean="0"/>
              <a:pPr>
                <a:defRPr/>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679582" y="2211276"/>
            <a:ext cx="5810250" cy="1554241"/>
          </a:xfrm>
        </p:spPr>
        <p:txBody>
          <a:bodyPr>
            <a:noAutofit/>
          </a:bodyPr>
          <a:lstStyle>
            <a:lvl1pPr>
              <a:defRPr sz="3800">
                <a:solidFill>
                  <a:schemeClr val="tx2"/>
                </a:solidFill>
                <a:latin typeface="ITC New Baskerville Std" pitchFamily="18" charset="0"/>
              </a:defRPr>
            </a:lvl1pPr>
          </a:lstStyle>
          <a:p>
            <a:r>
              <a:rPr lang="en-US" dirty="0" smtClean="0"/>
              <a:t>Title goes here</a:t>
            </a:r>
            <a:endParaRPr lang="en-US" dirty="0"/>
          </a:p>
        </p:txBody>
      </p:sp>
      <p:sp>
        <p:nvSpPr>
          <p:cNvPr id="3" name="Subtitle 2"/>
          <p:cNvSpPr>
            <a:spLocks noGrp="1"/>
          </p:cNvSpPr>
          <p:nvPr>
            <p:ph type="subTitle" idx="1"/>
          </p:nvPr>
        </p:nvSpPr>
        <p:spPr>
          <a:xfrm>
            <a:off x="2679583" y="4360872"/>
            <a:ext cx="5810248" cy="1449834"/>
          </a:xfrm>
        </p:spPr>
        <p:txBody>
          <a:bodyPr/>
          <a:lstStyle>
            <a:lvl1pPr marL="0" indent="0" algn="l">
              <a:buNone/>
              <a:defRPr sz="2200" b="0">
                <a:solidFill>
                  <a:srgbClr val="585858"/>
                </a:solidFill>
                <a:latin typeface="Gotham Medium" pitchFamily="50" charset="0"/>
                <a:cs typeface="Gotham Medium" pitchFamily="50" charset="0"/>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dirty="0" smtClean="0"/>
              <a:t>Click to edit Master subtitle style</a:t>
            </a:r>
            <a:endParaRPr lang="en-US" dirty="0"/>
          </a:p>
        </p:txBody>
      </p:sp>
      <p:cxnSp>
        <p:nvCxnSpPr>
          <p:cNvPr id="9" name="Straight Connector 8"/>
          <p:cNvCxnSpPr/>
          <p:nvPr userDrawn="1"/>
        </p:nvCxnSpPr>
        <p:spPr>
          <a:xfrm>
            <a:off x="2679583" y="3900562"/>
            <a:ext cx="5794373"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3" name="Picture 12" descr="PPT-02.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6734298" y="5179818"/>
            <a:ext cx="3334512" cy="2602992"/>
          </a:xfrm>
          <a:prstGeom prst="rect">
            <a:avLst/>
          </a:prstGeom>
        </p:spPr>
      </p:pic>
      <p:pic>
        <p:nvPicPr>
          <p:cNvPr id="10" name="Picture 9" descr="CRS_Logo_Pos_Hor_RGB.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116702" y="1009936"/>
            <a:ext cx="6400376" cy="763792"/>
          </a:xfrm>
          <a:prstGeom prst="rect">
            <a:avLst/>
          </a:prstGeom>
        </p:spPr>
      </p:pic>
      <p:pic>
        <p:nvPicPr>
          <p:cNvPr id="5" name="Picture 4" descr="CRS_Tag_Fresh_RGB.png"/>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2679582" y="7057368"/>
            <a:ext cx="3115056" cy="268224"/>
          </a:xfrm>
          <a:prstGeom prst="rect">
            <a:avLst/>
          </a:prstGeom>
        </p:spPr>
      </p:pic>
      <p:pic>
        <p:nvPicPr>
          <p:cNvPr id="6" name="Picture 5" descr="fresh_corner_left.png"/>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0" y="-1"/>
            <a:ext cx="3299882" cy="3281395"/>
          </a:xfrm>
          <a:prstGeom prst="rect">
            <a:avLst/>
          </a:prstGeom>
        </p:spPr>
      </p:pic>
    </p:spTree>
    <p:extLst>
      <p:ext uri="{BB962C8B-B14F-4D97-AF65-F5344CB8AC3E}">
        <p14:creationId xmlns:p14="http://schemas.microsoft.com/office/powerpoint/2010/main" val="1395277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4"/>
          </p:nvPr>
        </p:nvSpPr>
        <p:spPr>
          <a:xfrm>
            <a:off x="322415" y="7441142"/>
            <a:ext cx="336919" cy="228600"/>
          </a:xfrm>
          <a:prstGeom prst="rect">
            <a:avLst/>
          </a:prstGeom>
        </p:spPr>
        <p:txBody>
          <a:bodyPr/>
          <a:lstStyle>
            <a:lvl1pPr>
              <a:defRPr sz="1000" b="1">
                <a:solidFill>
                  <a:schemeClr val="bg1"/>
                </a:solidFill>
              </a:defRPr>
            </a:lvl1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3996437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Slide Number Placeholder 5"/>
          <p:cNvSpPr txBox="1">
            <a:spLocks/>
          </p:cNvSpPr>
          <p:nvPr userDrawn="1"/>
        </p:nvSpPr>
        <p:spPr>
          <a:xfrm>
            <a:off x="322415" y="7441142"/>
            <a:ext cx="336919" cy="228600"/>
          </a:xfrm>
          <a:prstGeom prst="rect">
            <a:avLst/>
          </a:prstGeom>
        </p:spPr>
        <p:txBody>
          <a:bodyPr/>
          <a:lstStyle>
            <a:defPPr>
              <a:defRPr lang="en-US"/>
            </a:defPPr>
            <a:lvl1pPr marL="0" algn="l" defTabSz="509412" rtl="0" eaLnBrk="1" latinLnBrk="0" hangingPunct="1">
              <a:defRPr sz="1000" b="1" kern="1200">
                <a:solidFill>
                  <a:schemeClr val="bg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676892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7245" y="1579563"/>
            <a:ext cx="3886200" cy="5169927"/>
          </a:xfrm>
        </p:spPr>
        <p:txBody>
          <a:bodyPr/>
          <a:lstStyle>
            <a:lvl1pPr>
              <a:defRPr sz="22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254625" y="1579563"/>
            <a:ext cx="3886200" cy="5169927"/>
          </a:xfrm>
        </p:spPr>
        <p:txBody>
          <a:bodyPr/>
          <a:lstStyle>
            <a:lvl1pPr marL="0" indent="0">
              <a:buNone/>
              <a:defRPr sz="22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endParaRPr lang="en-US" dirty="0"/>
          </a:p>
        </p:txBody>
      </p:sp>
      <p:sp>
        <p:nvSpPr>
          <p:cNvPr id="8" name="Slide Number Placeholder 5"/>
          <p:cNvSpPr txBox="1">
            <a:spLocks/>
          </p:cNvSpPr>
          <p:nvPr userDrawn="1"/>
        </p:nvSpPr>
        <p:spPr>
          <a:xfrm>
            <a:off x="322415" y="7441142"/>
            <a:ext cx="336919" cy="228600"/>
          </a:xfrm>
          <a:prstGeom prst="rect">
            <a:avLst/>
          </a:prstGeom>
        </p:spPr>
        <p:txBody>
          <a:bodyPr/>
          <a:lstStyle>
            <a:defPPr>
              <a:defRPr lang="en-US"/>
            </a:defPPr>
            <a:lvl1pPr marL="0" algn="l" defTabSz="509412" rtl="0" eaLnBrk="1" latinLnBrk="0" hangingPunct="1">
              <a:defRPr sz="1000" b="1" kern="1200">
                <a:solidFill>
                  <a:schemeClr val="bg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278295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deb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7244" y="1579563"/>
            <a:ext cx="4508807" cy="5169927"/>
          </a:xfrm>
        </p:spPr>
        <p:txBody>
          <a:bodyPr/>
          <a:lstStyle>
            <a:lvl1pPr>
              <a:defRPr sz="22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txBox="1">
            <a:spLocks/>
          </p:cNvSpPr>
          <p:nvPr userDrawn="1"/>
        </p:nvSpPr>
        <p:spPr>
          <a:xfrm>
            <a:off x="322415" y="7441142"/>
            <a:ext cx="336919" cy="228600"/>
          </a:xfrm>
          <a:prstGeom prst="rect">
            <a:avLst/>
          </a:prstGeom>
        </p:spPr>
        <p:txBody>
          <a:bodyPr/>
          <a:lstStyle>
            <a:defPPr>
              <a:defRPr lang="en-US"/>
            </a:defPPr>
            <a:lvl1pPr marL="0" algn="l" defTabSz="509412" rtl="0" eaLnBrk="1" latinLnBrk="0" hangingPunct="1">
              <a:defRPr sz="1000" b="1" kern="1200">
                <a:solidFill>
                  <a:schemeClr val="bg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3734919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right Green Divider">
    <p:spTree>
      <p:nvGrpSpPr>
        <p:cNvPr id="1" name=""/>
        <p:cNvGrpSpPr/>
        <p:nvPr/>
      </p:nvGrpSpPr>
      <p:grpSpPr>
        <a:xfrm>
          <a:off x="0" y="0"/>
          <a:ext cx="0" cy="0"/>
          <a:chOff x="0" y="0"/>
          <a:chExt cx="0" cy="0"/>
        </a:xfrm>
      </p:grpSpPr>
      <p:sp>
        <p:nvSpPr>
          <p:cNvPr id="12" name="Content Placeholder 2"/>
          <p:cNvSpPr>
            <a:spLocks noGrp="1"/>
          </p:cNvSpPr>
          <p:nvPr>
            <p:ph idx="1" hasCustomPrompt="1"/>
          </p:nvPr>
        </p:nvSpPr>
        <p:spPr>
          <a:xfrm>
            <a:off x="3330576" y="2723175"/>
            <a:ext cx="5810250" cy="455406"/>
          </a:xfrm>
        </p:spPr>
        <p:txBody>
          <a:bodyPr anchor="b" anchorCtr="0"/>
          <a:lstStyle>
            <a:lvl1pPr marL="0" indent="0">
              <a:buNone/>
              <a:defRPr sz="1800" b="0">
                <a:solidFill>
                  <a:schemeClr val="accent1"/>
                </a:solidFill>
              </a:defRPr>
            </a:lvl1pPr>
          </a:lstStyle>
          <a:p>
            <a:pPr lvl="0"/>
            <a:r>
              <a:rPr lang="en-US" dirty="0" smtClean="0"/>
              <a:t>CLICK TO EDIT MASTER TEXT STYLES</a:t>
            </a:r>
            <a:endParaRPr lang="en-US" dirty="0"/>
          </a:p>
        </p:txBody>
      </p:sp>
      <p:sp>
        <p:nvSpPr>
          <p:cNvPr id="16" name="Title 1"/>
          <p:cNvSpPr>
            <a:spLocks noGrp="1"/>
          </p:cNvSpPr>
          <p:nvPr>
            <p:ph type="ctrTitle" hasCustomPrompt="1"/>
          </p:nvPr>
        </p:nvSpPr>
        <p:spPr>
          <a:xfrm>
            <a:off x="3330576" y="3275676"/>
            <a:ext cx="5810250" cy="2439961"/>
          </a:xfrm>
        </p:spPr>
        <p:txBody>
          <a:bodyPr anchor="t" anchorCtr="0">
            <a:noAutofit/>
          </a:bodyPr>
          <a:lstStyle>
            <a:lvl1pPr>
              <a:defRPr sz="3800">
                <a:solidFill>
                  <a:schemeClr val="accent2"/>
                </a:solidFill>
              </a:defRPr>
            </a:lvl1pPr>
          </a:lstStyle>
          <a:p>
            <a:r>
              <a:rPr lang="en-US" dirty="0" smtClean="0"/>
              <a:t>Title goes here</a:t>
            </a:r>
            <a:endParaRPr lang="en-US" dirty="0"/>
          </a:p>
        </p:txBody>
      </p:sp>
      <p:pic>
        <p:nvPicPr>
          <p:cNvPr id="10" name="Picture 9" descr="PPT-02.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rot="10800000">
            <a:off x="-3936" y="0"/>
            <a:ext cx="3334512" cy="2602992"/>
          </a:xfrm>
          <a:prstGeom prst="rect">
            <a:avLst/>
          </a:prstGeom>
        </p:spPr>
      </p:pic>
      <p:sp>
        <p:nvSpPr>
          <p:cNvPr id="5" name="Slide Number Placeholder 5"/>
          <p:cNvSpPr>
            <a:spLocks noGrp="1"/>
          </p:cNvSpPr>
          <p:nvPr>
            <p:ph type="sldNum" sz="quarter" idx="4"/>
          </p:nvPr>
        </p:nvSpPr>
        <p:spPr>
          <a:xfrm>
            <a:off x="322415" y="7441142"/>
            <a:ext cx="336919" cy="228600"/>
          </a:xfrm>
          <a:prstGeom prst="rect">
            <a:avLst/>
          </a:prstGeom>
        </p:spPr>
        <p:txBody>
          <a:bodyPr/>
          <a:lstStyle>
            <a:lvl1pPr>
              <a:defRPr sz="1000" b="1">
                <a:solidFill>
                  <a:schemeClr val="bg1"/>
                </a:solidFill>
              </a:defRPr>
            </a:lvl1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373843418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een Divider">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3330576" y="3275676"/>
            <a:ext cx="5810250" cy="2439961"/>
          </a:xfrm>
        </p:spPr>
        <p:txBody>
          <a:bodyPr anchor="t" anchorCtr="0">
            <a:noAutofit/>
          </a:bodyPr>
          <a:lstStyle>
            <a:lvl1pPr>
              <a:defRPr sz="3800">
                <a:solidFill>
                  <a:schemeClr val="accent3"/>
                </a:solidFill>
              </a:defRPr>
            </a:lvl1pPr>
          </a:lstStyle>
          <a:p>
            <a:r>
              <a:rPr lang="en-US" dirty="0" smtClean="0"/>
              <a:t>Title goes here</a:t>
            </a:r>
            <a:endParaRPr lang="en-US" dirty="0"/>
          </a:p>
        </p:txBody>
      </p:sp>
      <p:sp>
        <p:nvSpPr>
          <p:cNvPr id="19" name="Content Placeholder 2"/>
          <p:cNvSpPr>
            <a:spLocks noGrp="1"/>
          </p:cNvSpPr>
          <p:nvPr>
            <p:ph idx="1" hasCustomPrompt="1"/>
          </p:nvPr>
        </p:nvSpPr>
        <p:spPr>
          <a:xfrm>
            <a:off x="3330576" y="2723175"/>
            <a:ext cx="5810250" cy="455406"/>
          </a:xfrm>
        </p:spPr>
        <p:txBody>
          <a:bodyPr anchor="b" anchorCtr="0"/>
          <a:lstStyle>
            <a:lvl1pPr marL="0" indent="0">
              <a:buNone/>
              <a:defRPr sz="1800" b="0">
                <a:solidFill>
                  <a:schemeClr val="accent1"/>
                </a:solidFill>
              </a:defRPr>
            </a:lvl1pPr>
          </a:lstStyle>
          <a:p>
            <a:pPr lvl="0"/>
            <a:r>
              <a:rPr lang="en-US" dirty="0" smtClean="0"/>
              <a:t>CLICK TO EDIT MASTER TEXT STYLES</a:t>
            </a:r>
            <a:endParaRPr lang="en-US" dirty="0"/>
          </a:p>
        </p:txBody>
      </p:sp>
      <p:pic>
        <p:nvPicPr>
          <p:cNvPr id="9" name="Picture 8" descr="PPT-02.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rot="10800000">
            <a:off x="-3936" y="0"/>
            <a:ext cx="3334512" cy="2602992"/>
          </a:xfrm>
          <a:prstGeom prst="rect">
            <a:avLst/>
          </a:prstGeom>
        </p:spPr>
      </p:pic>
    </p:spTree>
    <p:extLst>
      <p:ext uri="{BB962C8B-B14F-4D97-AF65-F5344CB8AC3E}">
        <p14:creationId xmlns:p14="http://schemas.microsoft.com/office/powerpoint/2010/main" val="3332168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right Blue Divider">
    <p:spTree>
      <p:nvGrpSpPr>
        <p:cNvPr id="1" name=""/>
        <p:cNvGrpSpPr/>
        <p:nvPr/>
      </p:nvGrpSpPr>
      <p:grpSpPr>
        <a:xfrm>
          <a:off x="0" y="0"/>
          <a:ext cx="0" cy="0"/>
          <a:chOff x="0" y="0"/>
          <a:chExt cx="0" cy="0"/>
        </a:xfrm>
      </p:grpSpPr>
      <p:sp>
        <p:nvSpPr>
          <p:cNvPr id="16" name="Title 1"/>
          <p:cNvSpPr>
            <a:spLocks noGrp="1"/>
          </p:cNvSpPr>
          <p:nvPr>
            <p:ph type="ctrTitle" hasCustomPrompt="1"/>
          </p:nvPr>
        </p:nvSpPr>
        <p:spPr>
          <a:xfrm>
            <a:off x="3330576" y="3275676"/>
            <a:ext cx="5810250" cy="2439961"/>
          </a:xfrm>
        </p:spPr>
        <p:txBody>
          <a:bodyPr anchor="t" anchorCtr="0">
            <a:noAutofit/>
          </a:bodyPr>
          <a:lstStyle>
            <a:lvl1pPr>
              <a:defRPr sz="3800">
                <a:solidFill>
                  <a:schemeClr val="accent4"/>
                </a:solidFill>
              </a:defRPr>
            </a:lvl1pPr>
          </a:lstStyle>
          <a:p>
            <a:r>
              <a:rPr lang="en-US" dirty="0" smtClean="0"/>
              <a:t>Title goes here</a:t>
            </a:r>
            <a:endParaRPr lang="en-US" dirty="0"/>
          </a:p>
        </p:txBody>
      </p:sp>
      <p:sp>
        <p:nvSpPr>
          <p:cNvPr id="21" name="Content Placeholder 2"/>
          <p:cNvSpPr>
            <a:spLocks noGrp="1"/>
          </p:cNvSpPr>
          <p:nvPr>
            <p:ph idx="1" hasCustomPrompt="1"/>
          </p:nvPr>
        </p:nvSpPr>
        <p:spPr>
          <a:xfrm>
            <a:off x="3330576" y="2723175"/>
            <a:ext cx="5810250" cy="455406"/>
          </a:xfrm>
        </p:spPr>
        <p:txBody>
          <a:bodyPr anchor="b" anchorCtr="0"/>
          <a:lstStyle>
            <a:lvl1pPr marL="0" indent="0">
              <a:buNone/>
              <a:defRPr sz="1800" b="0">
                <a:solidFill>
                  <a:schemeClr val="accent1"/>
                </a:solidFill>
              </a:defRPr>
            </a:lvl1pPr>
          </a:lstStyle>
          <a:p>
            <a:pPr lvl="0"/>
            <a:r>
              <a:rPr lang="en-US" dirty="0" smtClean="0"/>
              <a:t>CLICK TO EDIT MASTER TEXT STYLES</a:t>
            </a:r>
            <a:endParaRPr lang="en-US" dirty="0"/>
          </a:p>
        </p:txBody>
      </p:sp>
      <p:pic>
        <p:nvPicPr>
          <p:cNvPr id="9" name="Picture 8" descr="PPT-02.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rot="10800000">
            <a:off x="-3936" y="0"/>
            <a:ext cx="3334512" cy="2602992"/>
          </a:xfrm>
          <a:prstGeom prst="rect">
            <a:avLst/>
          </a:prstGeom>
        </p:spPr>
      </p:pic>
    </p:spTree>
    <p:extLst>
      <p:ext uri="{BB962C8B-B14F-4D97-AF65-F5344CB8AC3E}">
        <p14:creationId xmlns:p14="http://schemas.microsoft.com/office/powerpoint/2010/main" val="3332168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footer_fresh.jpg"/>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0" y="7031736"/>
            <a:ext cx="10058400" cy="740664"/>
          </a:xfrm>
          <a:prstGeom prst="rect">
            <a:avLst/>
          </a:prstGeom>
        </p:spPr>
      </p:pic>
      <p:sp>
        <p:nvSpPr>
          <p:cNvPr id="2" name="Title Placeholder 1"/>
          <p:cNvSpPr>
            <a:spLocks noGrp="1"/>
          </p:cNvSpPr>
          <p:nvPr>
            <p:ph type="title"/>
          </p:nvPr>
        </p:nvSpPr>
        <p:spPr>
          <a:xfrm>
            <a:off x="914400" y="-4670"/>
            <a:ext cx="7315200" cy="1124712"/>
          </a:xfrm>
          <a:prstGeom prst="rect">
            <a:avLst/>
          </a:prstGeom>
        </p:spPr>
        <p:txBody>
          <a:bodyPr vert="horz" lIns="0" tIns="0" rIns="101882" bIns="0" rtlCol="0" anchor="b"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914400" y="1587677"/>
            <a:ext cx="8229600" cy="517888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5"/>
          <p:cNvSpPr>
            <a:spLocks noGrp="1"/>
          </p:cNvSpPr>
          <p:nvPr>
            <p:ph type="sldNum" sz="quarter" idx="4"/>
          </p:nvPr>
        </p:nvSpPr>
        <p:spPr>
          <a:xfrm>
            <a:off x="322415" y="7441142"/>
            <a:ext cx="336919" cy="228600"/>
          </a:xfrm>
          <a:prstGeom prst="rect">
            <a:avLst/>
          </a:prstGeom>
        </p:spPr>
        <p:txBody>
          <a:bodyPr/>
          <a:lstStyle>
            <a:lvl1pPr>
              <a:defRPr sz="1000" b="1">
                <a:solidFill>
                  <a:schemeClr val="bg1"/>
                </a:solidFill>
              </a:defRPr>
            </a:lvl1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3354095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2" r:id="rId4"/>
    <p:sldLayoutId id="2147483656" r:id="rId5"/>
    <p:sldLayoutId id="2147483651" r:id="rId6"/>
    <p:sldLayoutId id="2147483654" r:id="rId7"/>
    <p:sldLayoutId id="2147483655" r:id="rId8"/>
  </p:sldLayoutIdLst>
  <p:hf hdr="0" ftr="0" dt="0"/>
  <p:txStyles>
    <p:titleStyle>
      <a:lvl1pPr algn="l" defTabSz="509412" rtl="0" eaLnBrk="1" latinLnBrk="0" hangingPunct="1">
        <a:spcBef>
          <a:spcPct val="0"/>
        </a:spcBef>
        <a:buNone/>
        <a:defRPr sz="3200" b="1" i="0" kern="1200" spc="-111">
          <a:solidFill>
            <a:schemeClr val="tx2"/>
          </a:solidFill>
          <a:latin typeface="ITC New Baskerville Std" pitchFamily="18" charset="0"/>
          <a:ea typeface="+mj-ea"/>
          <a:cs typeface="Times New Roman"/>
        </a:defRPr>
      </a:lvl1pPr>
    </p:titleStyle>
    <p:bodyStyle>
      <a:lvl1pPr marL="251169" indent="-251169" algn="l" defTabSz="509412" rtl="0" eaLnBrk="1" latinLnBrk="0" hangingPunct="1">
        <a:lnSpc>
          <a:spcPct val="110000"/>
        </a:lnSpc>
        <a:spcBef>
          <a:spcPts val="1000"/>
        </a:spcBef>
        <a:buSzPct val="80000"/>
        <a:buFont typeface="Arial"/>
        <a:buChar char="•"/>
        <a:defRPr sz="2400" b="0" kern="1200">
          <a:solidFill>
            <a:schemeClr val="accent1"/>
          </a:solidFill>
          <a:latin typeface="Gotham Book" pitchFamily="50" charset="0"/>
          <a:ea typeface="+mn-ea"/>
          <a:cs typeface="Gotham Book" pitchFamily="50" charset="0"/>
        </a:defRPr>
      </a:lvl1pPr>
      <a:lvl2pPr marL="512950" indent="-261781" algn="l" defTabSz="509412" rtl="0" eaLnBrk="1" latinLnBrk="0" hangingPunct="1">
        <a:lnSpc>
          <a:spcPct val="110000"/>
        </a:lnSpc>
        <a:spcBef>
          <a:spcPts val="1000"/>
        </a:spcBef>
        <a:buSzPct val="80000"/>
        <a:buFont typeface="Arial"/>
        <a:buChar char="–"/>
        <a:defRPr sz="1800" kern="1200">
          <a:solidFill>
            <a:schemeClr val="accent1"/>
          </a:solidFill>
          <a:latin typeface="Gotham Book" pitchFamily="50" charset="0"/>
          <a:ea typeface="+mn-ea"/>
          <a:cs typeface="Gotham Book" pitchFamily="50" charset="0"/>
        </a:defRPr>
      </a:lvl2pPr>
      <a:lvl3pPr marL="765888" indent="-252938" algn="l" defTabSz="509412" rtl="0" eaLnBrk="1" latinLnBrk="0" hangingPunct="1">
        <a:lnSpc>
          <a:spcPct val="110000"/>
        </a:lnSpc>
        <a:spcBef>
          <a:spcPts val="1000"/>
        </a:spcBef>
        <a:buSzPct val="80000"/>
        <a:buFont typeface="Arial"/>
        <a:buChar char="•"/>
        <a:defRPr sz="1800" i="1" kern="1200">
          <a:solidFill>
            <a:schemeClr val="accent1"/>
          </a:solidFill>
          <a:latin typeface="Gotham Book" pitchFamily="50" charset="0"/>
          <a:ea typeface="+mn-ea"/>
          <a:cs typeface="Gotham Book" pitchFamily="50" charset="0"/>
        </a:defRPr>
      </a:lvl3pPr>
      <a:lvl4pPr marL="1017056" indent="-251169" algn="l" defTabSz="509412" rtl="0" eaLnBrk="1" latinLnBrk="0" hangingPunct="1">
        <a:lnSpc>
          <a:spcPct val="110000"/>
        </a:lnSpc>
        <a:spcBef>
          <a:spcPts val="1000"/>
        </a:spcBef>
        <a:buSzPct val="80000"/>
        <a:buFont typeface="Arial"/>
        <a:buChar char="–"/>
        <a:defRPr sz="1800" kern="1200">
          <a:solidFill>
            <a:schemeClr val="accent1"/>
          </a:solidFill>
          <a:latin typeface="Gotham Book" pitchFamily="50" charset="0"/>
          <a:ea typeface="+mn-ea"/>
          <a:cs typeface="Gotham Book" pitchFamily="50" charset="0"/>
        </a:defRPr>
      </a:lvl4pPr>
      <a:lvl5pPr marL="1278838" indent="-261781" algn="l" defTabSz="509412" rtl="0" eaLnBrk="1" latinLnBrk="0" hangingPunct="1">
        <a:lnSpc>
          <a:spcPct val="110000"/>
        </a:lnSpc>
        <a:spcBef>
          <a:spcPts val="1000"/>
        </a:spcBef>
        <a:buSzPct val="80000"/>
        <a:buFont typeface="Arial"/>
        <a:buChar char="»"/>
        <a:defRPr sz="1800" kern="1200">
          <a:solidFill>
            <a:schemeClr val="accent1"/>
          </a:solidFill>
          <a:latin typeface="Gotham Book" pitchFamily="50" charset="0"/>
          <a:ea typeface="+mn-ea"/>
          <a:cs typeface="Gotham Book" pitchFamily="50" charset="0"/>
        </a:defRPr>
      </a:lvl5pPr>
      <a:lvl6pPr marL="2801767" indent="-254706" algn="l" defTabSz="509412" rtl="0" eaLnBrk="1" latinLnBrk="0" hangingPunct="1">
        <a:spcBef>
          <a:spcPct val="20000"/>
        </a:spcBef>
        <a:buFont typeface="Arial"/>
        <a:buChar char="•"/>
        <a:defRPr sz="2200" kern="1200">
          <a:solidFill>
            <a:schemeClr val="tx1"/>
          </a:solidFill>
          <a:latin typeface="+mn-lt"/>
          <a:ea typeface="+mn-ea"/>
          <a:cs typeface="+mn-cs"/>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anose="02020603050405020304" pitchFamily="18" charset="0"/>
                <a:cs typeface="Times New Roman" panose="02020603050405020304" pitchFamily="18" charset="0"/>
              </a:rPr>
              <a:t>Parents Need Support, Too!</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r>
              <a:rPr lang="en-US" dirty="0" smtClean="0">
                <a:latin typeface="+mj-lt"/>
              </a:rPr>
              <a:t>Session Seven</a:t>
            </a:r>
            <a:endParaRPr lang="en-US" dirty="0">
              <a:latin typeface="+mj-lt"/>
            </a:endParaRPr>
          </a:p>
        </p:txBody>
      </p:sp>
    </p:spTree>
    <p:extLst>
      <p:ext uri="{BB962C8B-B14F-4D97-AF65-F5344CB8AC3E}">
        <p14:creationId xmlns:p14="http://schemas.microsoft.com/office/powerpoint/2010/main" val="1144443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Parent Support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14400" y="1544320"/>
            <a:ext cx="4104640" cy="5105400"/>
          </a:xfrm>
        </p:spPr>
        <p:txBody>
          <a:bodyPr/>
          <a:lstStyle/>
          <a:p>
            <a:r>
              <a:rPr lang="en-US" dirty="0">
                <a:latin typeface="+mj-lt"/>
              </a:rPr>
              <a:t>Children are a lot of work, and parents are often tired</a:t>
            </a:r>
          </a:p>
          <a:p>
            <a:r>
              <a:rPr lang="en-US" dirty="0">
                <a:latin typeface="+mj-lt"/>
              </a:rPr>
              <a:t>How can parents get additional support to assist them? </a:t>
            </a:r>
          </a:p>
          <a:p>
            <a:r>
              <a:rPr lang="en-US" dirty="0">
                <a:latin typeface="+mj-lt"/>
              </a:rPr>
              <a:t>Normalize stress for parents—let them know this is completely normal!</a:t>
            </a:r>
          </a:p>
        </p:txBody>
      </p:sp>
      <p:pic>
        <p:nvPicPr>
          <p:cNvPr id="5" name="Picture 4"/>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551518" y="587248"/>
            <a:ext cx="4047044" cy="6062472"/>
          </a:xfrm>
          <a:prstGeom prst="rect">
            <a:avLst/>
          </a:prstGeom>
        </p:spPr>
      </p:pic>
    </p:spTree>
    <p:extLst>
      <p:ext uri="{BB962C8B-B14F-4D97-AF65-F5344CB8AC3E}">
        <p14:creationId xmlns:p14="http://schemas.microsoft.com/office/powerpoint/2010/main" val="31588139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Stress in Parents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14400" y="1727200"/>
            <a:ext cx="7731760" cy="5095240"/>
          </a:xfrm>
        </p:spPr>
        <p:txBody>
          <a:bodyPr/>
          <a:lstStyle/>
          <a:p>
            <a:r>
              <a:rPr lang="en-US" dirty="0" smtClean="0">
                <a:latin typeface="+mj-lt"/>
              </a:rPr>
              <a:t>Parents of children with behavior problems often experience a great amount of stress. </a:t>
            </a:r>
          </a:p>
          <a:p>
            <a:r>
              <a:rPr lang="en-US" dirty="0" smtClean="0">
                <a:latin typeface="+mj-lt"/>
              </a:rPr>
              <a:t>When parents feel stressed, children sometimes respond to this stress with more misbehavior. </a:t>
            </a:r>
          </a:p>
          <a:p>
            <a:r>
              <a:rPr lang="en-US" dirty="0" smtClean="0">
                <a:latin typeface="+mj-lt"/>
              </a:rPr>
              <a:t>It is important to deal with stress so that you can help yourself and your child to have a better relationship with each other and with others. </a:t>
            </a:r>
          </a:p>
          <a:p>
            <a:pPr>
              <a:buNone/>
            </a:pPr>
            <a:endParaRPr lang="en-US" dirty="0" smtClean="0"/>
          </a:p>
          <a:p>
            <a:endParaRPr lang="en-US" dirty="0"/>
          </a:p>
        </p:txBody>
      </p:sp>
    </p:spTree>
    <p:extLst>
      <p:ext uri="{BB962C8B-B14F-4D97-AF65-F5344CB8AC3E}">
        <p14:creationId xmlns:p14="http://schemas.microsoft.com/office/powerpoint/2010/main" val="3046086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Managing Stress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14400" y="1706880"/>
            <a:ext cx="8892540" cy="5374640"/>
          </a:xfrm>
        </p:spPr>
        <p:txBody>
          <a:bodyPr/>
          <a:lstStyle/>
          <a:p>
            <a:r>
              <a:rPr lang="en-US" dirty="0" smtClean="0">
                <a:latin typeface="+mj-lt"/>
              </a:rPr>
              <a:t>Important to encourage parents to find ways to deal with stress:</a:t>
            </a:r>
          </a:p>
          <a:p>
            <a:pPr lvl="1">
              <a:buFont typeface="Courier New" panose="02070309020205020404" pitchFamily="49" charset="0"/>
              <a:buChar char="o"/>
            </a:pPr>
            <a:r>
              <a:rPr lang="en-US" sz="2400" dirty="0" smtClean="0">
                <a:latin typeface="+mj-lt"/>
              </a:rPr>
              <a:t>One way to deal with stress is by getting support from other people.</a:t>
            </a:r>
          </a:p>
          <a:p>
            <a:pPr lvl="2">
              <a:buFont typeface="Wingdings" panose="05000000000000000000" pitchFamily="2" charset="2"/>
              <a:buChar char="§"/>
            </a:pPr>
            <a:r>
              <a:rPr lang="en-US" sz="2400" dirty="0" smtClean="0">
                <a:latin typeface="+mj-lt"/>
              </a:rPr>
              <a:t>Support groups!!</a:t>
            </a:r>
          </a:p>
          <a:p>
            <a:pPr lvl="1">
              <a:buFont typeface="Courier New" panose="02070309020205020404" pitchFamily="49" charset="0"/>
              <a:buChar char="o"/>
            </a:pPr>
            <a:r>
              <a:rPr lang="en-US" sz="2400" dirty="0" smtClean="0">
                <a:latin typeface="+mj-lt"/>
              </a:rPr>
              <a:t>Exercise</a:t>
            </a:r>
          </a:p>
          <a:p>
            <a:pPr lvl="1">
              <a:buFont typeface="Courier New" panose="02070309020205020404" pitchFamily="49" charset="0"/>
              <a:buChar char="o"/>
            </a:pPr>
            <a:r>
              <a:rPr lang="en-US" sz="2400" dirty="0" smtClean="0">
                <a:latin typeface="+mj-lt"/>
              </a:rPr>
              <a:t>Address the root problem of the stress. </a:t>
            </a:r>
          </a:p>
          <a:p>
            <a:pPr lvl="1">
              <a:buFont typeface="Courier New" panose="02070309020205020404" pitchFamily="49" charset="0"/>
              <a:buChar char="o"/>
            </a:pPr>
            <a:r>
              <a:rPr lang="en-US" sz="2400" dirty="0" smtClean="0">
                <a:latin typeface="+mj-lt"/>
              </a:rPr>
              <a:t>Other ways? </a:t>
            </a:r>
            <a:endParaRPr lang="en-US" sz="2400" dirty="0">
              <a:latin typeface="+mj-lt"/>
            </a:endParaRPr>
          </a:p>
        </p:txBody>
      </p:sp>
    </p:spTree>
    <p:extLst>
      <p:ext uri="{BB962C8B-B14F-4D97-AF65-F5344CB8AC3E}">
        <p14:creationId xmlns:p14="http://schemas.microsoft.com/office/powerpoint/2010/main" val="34659847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Parents </a:t>
            </a:r>
            <a:r>
              <a:rPr lang="en-US" dirty="0">
                <a:latin typeface="Times New Roman" panose="02020603050405020304" pitchFamily="18" charset="0"/>
                <a:cs typeface="Times New Roman" panose="02020603050405020304" pitchFamily="18" charset="0"/>
              </a:rPr>
              <a:t>w</a:t>
            </a:r>
            <a:r>
              <a:rPr lang="en-US" dirty="0" smtClean="0">
                <a:latin typeface="Times New Roman" panose="02020603050405020304" pitchFamily="18" charset="0"/>
                <a:cs typeface="Times New Roman" panose="02020603050405020304" pitchFamily="18" charset="0"/>
              </a:rPr>
              <a:t>ith Children who Misbehave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14400" y="1554480"/>
            <a:ext cx="7833360" cy="4663440"/>
          </a:xfrm>
        </p:spPr>
        <p:txBody>
          <a:bodyPr/>
          <a:lstStyle/>
          <a:p>
            <a:r>
              <a:rPr lang="en-US" dirty="0">
                <a:latin typeface="+mj-lt"/>
              </a:rPr>
              <a:t>Sometimes parents who are dealing with children who misbehave feel alone with their problems. </a:t>
            </a:r>
          </a:p>
          <a:p>
            <a:r>
              <a:rPr lang="en-US" dirty="0">
                <a:latin typeface="+mj-lt"/>
              </a:rPr>
              <a:t>They may think that other parents do not deal with similar problems and do not understand. </a:t>
            </a:r>
          </a:p>
          <a:p>
            <a:r>
              <a:rPr lang="en-US" dirty="0">
                <a:latin typeface="+mj-lt"/>
              </a:rPr>
              <a:t>They may think that others are not interested in such problems. </a:t>
            </a:r>
          </a:p>
          <a:p>
            <a:r>
              <a:rPr lang="en-US" dirty="0">
                <a:latin typeface="+mj-lt"/>
              </a:rPr>
              <a:t>Many times, parents feel too embarrassed to talk about the problems they have with their children because they feel that these problems reflect badly on their parenting abilities.</a:t>
            </a:r>
          </a:p>
        </p:txBody>
      </p:sp>
    </p:spTree>
    <p:extLst>
      <p:ext uri="{BB962C8B-B14F-4D97-AF65-F5344CB8AC3E}">
        <p14:creationId xmlns:p14="http://schemas.microsoft.com/office/powerpoint/2010/main" val="4061629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Activity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14400" y="1986280"/>
            <a:ext cx="7782560" cy="4663440"/>
          </a:xfrm>
        </p:spPr>
        <p:txBody>
          <a:bodyPr/>
          <a:lstStyle/>
          <a:p>
            <a:r>
              <a:rPr lang="en-US" dirty="0" smtClean="0">
                <a:latin typeface="+mj-lt"/>
              </a:rPr>
              <a:t>Form small groups of 5 people. </a:t>
            </a:r>
          </a:p>
          <a:p>
            <a:r>
              <a:rPr lang="en-US" dirty="0" smtClean="0">
                <a:latin typeface="+mj-lt"/>
              </a:rPr>
              <a:t>One volunteer should share a problem you’ve faced recently (real or made up!)</a:t>
            </a:r>
          </a:p>
          <a:p>
            <a:pPr lvl="1">
              <a:buFont typeface="Courier New" panose="02070309020205020404" pitchFamily="49" charset="0"/>
              <a:buChar char="o"/>
            </a:pPr>
            <a:r>
              <a:rPr lang="en-US" dirty="0" smtClean="0">
                <a:latin typeface="+mj-lt"/>
              </a:rPr>
              <a:t>Doesn’t have to be personal with your children; it could be your job or your house!</a:t>
            </a:r>
          </a:p>
          <a:p>
            <a:r>
              <a:rPr lang="en-US" dirty="0" smtClean="0">
                <a:latin typeface="+mj-lt"/>
              </a:rPr>
              <a:t>Others in the group should be part of the support group. </a:t>
            </a:r>
          </a:p>
          <a:p>
            <a:r>
              <a:rPr lang="en-US" dirty="0" smtClean="0">
                <a:latin typeface="+mj-lt"/>
              </a:rPr>
              <a:t>Respond in a supportive way. </a:t>
            </a:r>
            <a:endParaRPr lang="en-US" dirty="0">
              <a:latin typeface="+mj-lt"/>
            </a:endParaRPr>
          </a:p>
        </p:txBody>
      </p:sp>
    </p:spTree>
    <p:extLst>
      <p:ext uri="{BB962C8B-B14F-4D97-AF65-F5344CB8AC3E}">
        <p14:creationId xmlns:p14="http://schemas.microsoft.com/office/powerpoint/2010/main" val="844722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Asking for Support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14400" y="1640840"/>
            <a:ext cx="7792720" cy="5328920"/>
          </a:xfrm>
        </p:spPr>
        <p:txBody>
          <a:bodyPr/>
          <a:lstStyle/>
          <a:p>
            <a:r>
              <a:rPr lang="en-US" dirty="0">
                <a:latin typeface="+mj-lt"/>
              </a:rPr>
              <a:t>There is no shame in admitting that you are having a hard time managing your child’s behavior, or that you and your child are having problems getting along. </a:t>
            </a:r>
          </a:p>
          <a:p>
            <a:r>
              <a:rPr lang="en-US" dirty="0">
                <a:latin typeface="+mj-lt"/>
              </a:rPr>
              <a:t>Most parents have felt frustrated and unhappy with their children, or unfit as parents.</a:t>
            </a:r>
          </a:p>
          <a:p>
            <a:r>
              <a:rPr lang="en-US" dirty="0">
                <a:latin typeface="+mj-lt"/>
              </a:rPr>
              <a:t>Chances are, when you share your parenting experiences with someone else, they will understand and want to help. </a:t>
            </a:r>
          </a:p>
          <a:p>
            <a:r>
              <a:rPr lang="en-US" dirty="0">
                <a:latin typeface="+mj-lt"/>
              </a:rPr>
              <a:t>Talking with others about your difficulties helps to relieve stress because it provides you with needed support. </a:t>
            </a:r>
          </a:p>
          <a:p>
            <a:endParaRPr lang="en-US" dirty="0"/>
          </a:p>
        </p:txBody>
      </p:sp>
    </p:spTree>
    <p:extLst>
      <p:ext uri="{BB962C8B-B14F-4D97-AF65-F5344CB8AC3E}">
        <p14:creationId xmlns:p14="http://schemas.microsoft.com/office/powerpoint/2010/main" val="6977662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How to Get Support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14400" y="1640840"/>
            <a:ext cx="7813040" cy="4663440"/>
          </a:xfrm>
        </p:spPr>
        <p:txBody>
          <a:bodyPr/>
          <a:lstStyle/>
          <a:p>
            <a:r>
              <a:rPr lang="en-US" dirty="0" smtClean="0">
                <a:latin typeface="+mj-lt"/>
              </a:rPr>
              <a:t>There are several ways to get support from people you know and, sometimes, from other sources. </a:t>
            </a:r>
          </a:p>
          <a:p>
            <a:pPr lvl="1">
              <a:buFont typeface="Courier New" panose="02070309020205020404" pitchFamily="49" charset="0"/>
              <a:buChar char="o"/>
            </a:pPr>
            <a:r>
              <a:rPr lang="en-US" sz="2400" dirty="0" smtClean="0">
                <a:latin typeface="+mj-lt"/>
              </a:rPr>
              <a:t>Talking to your friends and other people you know. </a:t>
            </a:r>
          </a:p>
          <a:p>
            <a:pPr lvl="1">
              <a:buFont typeface="Courier New" panose="02070309020205020404" pitchFamily="49" charset="0"/>
              <a:buChar char="o"/>
            </a:pPr>
            <a:r>
              <a:rPr lang="en-US" sz="2400" dirty="0" smtClean="0">
                <a:latin typeface="+mj-lt"/>
              </a:rPr>
              <a:t>Just having someone to confide in will help give you a boost in your parenting efforts. </a:t>
            </a:r>
          </a:p>
          <a:p>
            <a:pPr lvl="1">
              <a:buFont typeface="Courier New" panose="02070309020205020404" pitchFamily="49" charset="0"/>
              <a:buChar char="o"/>
            </a:pPr>
            <a:r>
              <a:rPr lang="en-US" sz="2400" dirty="0" smtClean="0">
                <a:latin typeface="+mj-lt"/>
              </a:rPr>
              <a:t>You will also find that other parents experience similar feelings, and that you are not alone. </a:t>
            </a:r>
          </a:p>
          <a:p>
            <a:pPr lvl="1">
              <a:buFont typeface="Courier New" panose="02070309020205020404" pitchFamily="49" charset="0"/>
              <a:buChar char="o"/>
            </a:pPr>
            <a:r>
              <a:rPr lang="en-US" sz="2400" dirty="0" smtClean="0">
                <a:latin typeface="+mj-lt"/>
              </a:rPr>
              <a:t>Other parents often have good ideas that you may not have considered before. </a:t>
            </a:r>
          </a:p>
          <a:p>
            <a:endParaRPr lang="en-US" dirty="0"/>
          </a:p>
        </p:txBody>
      </p:sp>
    </p:spTree>
    <p:extLst>
      <p:ext uri="{BB962C8B-B14F-4D97-AF65-F5344CB8AC3E}">
        <p14:creationId xmlns:p14="http://schemas.microsoft.com/office/powerpoint/2010/main" val="4052779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Custom 23">
      <a:dk1>
        <a:sysClr val="windowText" lastClr="000000"/>
      </a:dk1>
      <a:lt1>
        <a:sysClr val="window" lastClr="FFFFFF"/>
      </a:lt1>
      <a:dk2>
        <a:srgbClr val="003087"/>
      </a:dk2>
      <a:lt2>
        <a:srgbClr val="F2F2F2"/>
      </a:lt2>
      <a:accent1>
        <a:srgbClr val="585858"/>
      </a:accent1>
      <a:accent2>
        <a:srgbClr val="B7BF10"/>
      </a:accent2>
      <a:accent3>
        <a:srgbClr val="00B388"/>
      </a:accent3>
      <a:accent4>
        <a:srgbClr val="00B5E2"/>
      </a:accent4>
      <a:accent5>
        <a:srgbClr val="A7A7A7"/>
      </a:accent5>
      <a:accent6>
        <a:srgbClr val="F79646"/>
      </a:accent6>
      <a:hlink>
        <a:srgbClr val="00B5E2"/>
      </a:hlink>
      <a:folHlink>
        <a:srgbClr val="00B5E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14170D39CB26E45808F72C1C4D9CE7F" ma:contentTypeVersion="3" ma:contentTypeDescription="Create a new document." ma:contentTypeScope="" ma:versionID="371009f983ad22d3be16a3ddd9cc7ba4">
  <xsd:schema xmlns:xsd="http://www.w3.org/2001/XMLSchema" xmlns:xs="http://www.w3.org/2001/XMLSchema" xmlns:p="http://schemas.microsoft.com/office/2006/metadata/properties" xmlns:ns1="http://schemas.microsoft.com/sharepoint/v3" xmlns:ns2="b4e4be8c-aae4-4fdd-b2d1-ab6d4aae907d" xmlns:ns4="9c2bb3a3-222a-4cff-9775-f3a8807de443" targetNamespace="http://schemas.microsoft.com/office/2006/metadata/properties" ma:root="true" ma:fieldsID="7606a0356dce708f4f8711653d948b48" ns1:_="" ns2:_="" ns4:_="">
    <xsd:import namespace="http://schemas.microsoft.com/sharepoint/v3"/>
    <xsd:import namespace="b4e4be8c-aae4-4fdd-b2d1-ab6d4aae907d"/>
    <xsd:import namespace="9c2bb3a3-222a-4cff-9775-f3a8807de443"/>
    <xsd:element name="properties">
      <xsd:complexType>
        <xsd:sequence>
          <xsd:element name="documentManagement">
            <xsd:complexType>
              <xsd:all>
                <xsd:element ref="ns2:Description_x0020_Text"/>
                <xsd:element ref="ns2:CRS_x0020_Region" minOccurs="0"/>
                <xsd:element ref="ns2:Geography" minOccurs="0"/>
                <xsd:element ref="ns1:Language" minOccurs="0"/>
                <xsd:element ref="ns2:Topic" minOccurs="0"/>
                <xsd:element ref="ns2:Include_x0020_in_x0020_Site_x0020_Index" minOccurs="0"/>
                <xsd:element ref="ns4:Category"/>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5" nillable="true" ma:displayName="Language" ma:default="English" ma:format="Dropdown"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element name="PublishingStartDate" ma:index="16" nillable="true" ma:displayName="Scheduling Start Date" ma:internalName="PublishingStartDate">
      <xsd:simpleType>
        <xsd:restriction base="dms:Unknown"/>
      </xsd:simpleType>
    </xsd:element>
    <xsd:element name="PublishingExpirationDate" ma:index="17"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4e4be8c-aae4-4fdd-b2d1-ab6d4aae907d" elementFormDefault="qualified">
    <xsd:import namespace="http://schemas.microsoft.com/office/2006/documentManagement/types"/>
    <xsd:import namespace="http://schemas.microsoft.com/office/infopath/2007/PartnerControls"/>
    <xsd:element name="Description_x0020_Text" ma:index="2" ma:displayName="Description Text" ma:internalName="Description_x0020_Text" ma:readOnly="false">
      <xsd:simpleType>
        <xsd:restriction base="dms:Note">
          <xsd:maxLength value="255"/>
        </xsd:restriction>
      </xsd:simpleType>
    </xsd:element>
    <xsd:element name="CRS_x0020_Region" ma:index="3" nillable="true" ma:displayName="CRS Region" ma:list="{532a098f-89e0-40d6-9d5f-15c3167b398d}" ma:internalName="CRS_x0020_Region" ma:showField="Column2" ma:web="b4e4be8c-aae4-4fdd-b2d1-ab6d4aae907d">
      <xsd:simpleType>
        <xsd:restriction base="dms:Lookup"/>
      </xsd:simpleType>
    </xsd:element>
    <xsd:element name="Geography" ma:index="4" nillable="true" ma:displayName="Geography" ma:default="None" ma:format="Dropdown" ma:internalName="Geography" ma:readOnly="false">
      <xsd:simpleType>
        <xsd:restriction base="dms:Choice">
          <xsd:enumeration value="None"/>
          <xsd:enumeration value="Afghanistan"/>
          <xsd:enumeration value="Africa"/>
          <xsd:enumeration value="Albania"/>
          <xsd:enumeration value="Angola"/>
          <xsd:enumeration value="Argentina"/>
          <xsd:enumeration value="Armenia"/>
          <xsd:enumeration value="Azerbaijan"/>
          <xsd:enumeration value="Baltimore"/>
          <xsd:enumeration value="Bangladesh"/>
          <xsd:enumeration value="Belize"/>
          <xsd:enumeration value="Benin"/>
          <xsd:enumeration value="Bolivia"/>
          <xsd:enumeration value="Bosnia And Herzegovina"/>
          <xsd:enumeration value="Botswana"/>
          <xsd:enumeration value="Brazil"/>
          <xsd:enumeration value="Bulgaria"/>
          <xsd:enumeration value="Burkina Faso"/>
          <xsd:enumeration value="Burma"/>
          <xsd:enumeration value="Burundi"/>
          <xsd:enumeration value="Cambodia"/>
          <xsd:enumeration value="Cameroon"/>
          <xsd:enumeration value="CARO"/>
          <xsd:enumeration value="Central African Republic"/>
          <xsd:enumeration value="Chad"/>
          <xsd:enumeration value="China"/>
          <xsd:enumeration value="Colombia"/>
          <xsd:enumeration value="Congo"/>
          <xsd:enumeration value="Costa Rica"/>
          <xsd:enumeration value="Croatia"/>
          <xsd:enumeration value="Cuba"/>
          <xsd:enumeration value="CWA"/>
          <xsd:enumeration value="Democratic Republic of Congo"/>
          <xsd:enumeration value="Djibouti"/>
          <xsd:enumeration value="Dominican Republic"/>
          <xsd:enumeration value="DR Congo"/>
          <xsd:enumeration value="EARO"/>
          <xsd:enumeration value="East &amp; South Asia"/>
          <xsd:enumeration value="Ecuador"/>
          <xsd:enumeration value="Egypt"/>
          <xsd:enumeration value="El Salvador"/>
          <xsd:enumeration value="EMECA"/>
          <xsd:enumeration value="Equatorial Guinea"/>
          <xsd:enumeration value="Eritrea"/>
          <xsd:enumeration value="ESA"/>
          <xsd:enumeration value="Ethiopia"/>
          <xsd:enumeration value="France"/>
          <xsd:enumeration value="Gambia"/>
          <xsd:enumeration value="Gaza"/>
          <xsd:enumeration value="Geneva"/>
          <xsd:enumeration value="Georgia"/>
          <xsd:enumeration value="Ghana"/>
          <xsd:enumeration value="Global"/>
          <xsd:enumeration value="Great Britain"/>
          <xsd:enumeration value="Guatemala"/>
          <xsd:enumeration value="Guinea Bissau"/>
          <xsd:enumeration value="Guinea-Conakry"/>
          <xsd:enumeration value="Guyana"/>
          <xsd:enumeration value="Haiti"/>
          <xsd:enumeration value="Headquarters"/>
          <xsd:enumeration value="Honduras"/>
          <xsd:enumeration value="India"/>
          <xsd:enumeration value="Indonesia"/>
          <xsd:enumeration value="Iran"/>
          <xsd:enumeration value="Iraq"/>
          <xsd:enumeration value="Jamaica"/>
          <xsd:enumeration value="Jordan"/>
          <xsd:enumeration value="Jwbg"/>
          <xsd:enumeration value="Kenya"/>
          <xsd:enumeration value="Kinshasa"/>
          <xsd:enumeration value="Kosovo"/>
          <xsd:enumeration value="Kyrgyzstan"/>
          <xsd:enumeration value="LACRO"/>
          <xsd:enumeration value="Lao PDR"/>
          <xsd:enumeration value="Laos"/>
          <xsd:enumeration value="Lebanon"/>
          <xsd:enumeration value="Lesotho"/>
          <xsd:enumeration value="Liberia"/>
          <xsd:enumeration value="Macedonia"/>
          <xsd:enumeration value="Madagascar"/>
          <xsd:enumeration value="Malawi"/>
          <xsd:enumeration value="Mali"/>
          <xsd:enumeration value="Mauritania"/>
          <xsd:enumeration value="Mexico"/>
          <xsd:enumeration value="Moldova"/>
          <xsd:enumeration value="Morocco"/>
          <xsd:enumeration value="Nepal"/>
          <xsd:enumeration value="Nicaragua"/>
          <xsd:enumeration value="Niger"/>
          <xsd:enumeration value="Nigeria"/>
          <xsd:enumeration value="North Korea"/>
          <xsd:enumeration value="Northern Sudan"/>
          <xsd:enumeration value="Pakistan"/>
          <xsd:enumeration value="Papua New Guinea (The Pacific)"/>
          <xsd:enumeration value="Peru"/>
          <xsd:enumeration value="Philippines"/>
          <xsd:enumeration value="Romania"/>
          <xsd:enumeration value="Rwanda"/>
          <xsd:enumeration value="SARO"/>
          <xsd:enumeration value="Senegal"/>
          <xsd:enumeration value="Serbia"/>
          <xsd:enumeration value="Serbia And Montenegro"/>
          <xsd:enumeration value="Sierra Leone"/>
          <xsd:enumeration value="Somalia"/>
          <xsd:enumeration value="Sothern Africa"/>
          <xsd:enumeration value="South Africa"/>
          <xsd:enumeration value="South Sudan"/>
          <xsd:enumeration value="Sri Lanka"/>
          <xsd:enumeration value="Sudan"/>
          <xsd:enumeration value="SWA"/>
          <xsd:enumeration value="Swaziland"/>
          <xsd:enumeration value="Syria"/>
          <xsd:enumeration value="Tanzania"/>
          <xsd:enumeration value="Thailand"/>
          <xsd:enumeration value="The Gambia"/>
          <xsd:enumeration value="Timor-Leste"/>
          <xsd:enumeration value="Togo"/>
          <xsd:enumeration value="Tpc Cambodia"/>
          <xsd:enumeration value="Turkey"/>
          <xsd:enumeration value="Uganda"/>
          <xsd:enumeration value="United Kingdom"/>
          <xsd:enumeration value="United States"/>
          <xsd:enumeration value="Venezuela"/>
          <xsd:enumeration value="Vietnam"/>
          <xsd:enumeration value="Zambia"/>
          <xsd:enumeration value="Zimbabwe"/>
        </xsd:restriction>
      </xsd:simpleType>
    </xsd:element>
    <xsd:element name="Topic" ma:index="6" nillable="true" ma:displayName="Topic" ma:default="None" ma:description="CRS Custom Column" ma:format="Dropdown" ma:internalName="Topic" ma:readOnly="false">
      <xsd:simpleType>
        <xsd:union memberTypes="dms:Text">
          <xsd:simpleType>
            <xsd:restriction base="dms:Choice">
              <xsd:enumeration value="Please Select"/>
              <xsd:enumeration value="Administration"/>
              <xsd:enumeration value="Awareness"/>
              <xsd:enumeration value="Business Development"/>
              <xsd:enumeration value="Committee"/>
              <xsd:enumeration value="Commodities"/>
              <xsd:enumeration value="Communications"/>
              <xsd:enumeration value="Compliance"/>
              <xsd:enumeration value="Emergency"/>
              <xsd:enumeration value="Event"/>
              <xsd:enumeration value="Finance"/>
              <xsd:enumeration value="Fund Raising"/>
              <xsd:enumeration value="Human Resources"/>
              <xsd:enumeration value="Information/Communication Technology"/>
              <xsd:enumeration value="Leadership"/>
              <xsd:enumeration value="Legal"/>
              <xsd:enumeration value="Management Quality"/>
              <xsd:enumeration value="Marketing"/>
              <xsd:enumeration value="Partnership"/>
              <xsd:enumeration value="Procurement"/>
              <xsd:enumeration value="Program Quality"/>
              <xsd:enumeration value="Programming"/>
              <xsd:enumeration value="Publications"/>
              <xsd:enumeration value="Report"/>
              <xsd:enumeration value="Security"/>
              <xsd:enumeration value="Stakeholder Collaboration"/>
              <xsd:enumeration value="Strategy"/>
              <xsd:enumeration value="Training"/>
              <xsd:enumeration value="None"/>
            </xsd:restriction>
          </xsd:simpleType>
        </xsd:union>
      </xsd:simpleType>
    </xsd:element>
    <xsd:element name="Include_x0020_in_x0020_Site_x0020_Index" ma:index="8" nillable="true" ma:displayName="Include in Site Index" ma:default="0" ma:description="CRS Custom Column - By checking the box the item will be included in the site index for CRS Global. Check the box if you want to share this document with CRS staff" ma:internalName="Include_x0020_in_x0020_Site_x0020_Index">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c2bb3a3-222a-4cff-9775-f3a8807de443" elementFormDefault="qualified">
    <xsd:import namespace="http://schemas.microsoft.com/office/2006/documentManagement/types"/>
    <xsd:import namespace="http://schemas.microsoft.com/office/infopath/2007/PartnerControls"/>
    <xsd:element name="Category" ma:index="15" ma:displayName="Category" ma:default="Core Brand Assets" ma:format="Dropdown" ma:internalName="Category" ma:readOnly="false">
      <xsd:simpleType>
        <xsd:restriction base="dms:Choice">
          <xsd:enumeration value="Core Brand Assets"/>
          <xsd:enumeration value="References/Guidelines"/>
          <xsd:enumeration value="Presentation Templates"/>
          <xsd:enumeration value="Embed (System use only)"/>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axOccurs="1" ma:index="1" ma:displayName="Title"/>
        <xsd:element ref="dc:subject" minOccurs="0" maxOccurs="1"/>
        <xsd:element ref="dc:description" minOccurs="0" maxOccurs="1"/>
        <xsd:element name="keywords" minOccurs="0" maxOccurs="1" type="xsd:string" ma:index="7"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Category xmlns="9c2bb3a3-222a-4cff-9775-f3a8807de443">Presentation Templates</Category>
    <Include_x0020_in_x0020_Site_x0020_Index xmlns="b4e4be8c-aae4-4fdd-b2d1-ab6d4aae907d">true</Include_x0020_in_x0020_Site_x0020_Index>
    <Description_x0020_Text xmlns="b4e4be8c-aae4-4fdd-b2d1-ab6d4aae907d">CRS PPT Fresh Template English</Description_x0020_Text>
    <Geography xmlns="b4e4be8c-aae4-4fdd-b2d1-ab6d4aae907d">None</Geography>
    <Topic xmlns="b4e4be8c-aae4-4fdd-b2d1-ab6d4aae907d">Brand Materials</Topic>
    <CRS_x0020_Region xmlns="b4e4be8c-aae4-4fdd-b2d1-ab6d4aae907d" xsi:nil="true"/>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53C71-5B4B-429A-898E-68FD4B9681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4e4be8c-aae4-4fdd-b2d1-ab6d4aae907d"/>
    <ds:schemaRef ds:uri="9c2bb3a3-222a-4cff-9775-f3a8807de4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65E357-16C2-42AA-BA66-C198FBF08C1D}">
  <ds:schemaRefs>
    <ds:schemaRef ds:uri="http://purl.org/dc/terms/"/>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http://purl.org/dc/dcmitype/"/>
    <ds:schemaRef ds:uri="http://schemas.microsoft.com/office/infopath/2007/PartnerControls"/>
    <ds:schemaRef ds:uri="b4e4be8c-aae4-4fdd-b2d1-ab6d4aae907d"/>
    <ds:schemaRef ds:uri="http://www.w3.org/XML/1998/namespace"/>
    <ds:schemaRef ds:uri="9c2bb3a3-222a-4cff-9775-f3a8807de443"/>
    <ds:schemaRef ds:uri="http://schemas.microsoft.com/sharepoint/v3"/>
  </ds:schemaRefs>
</ds:datastoreItem>
</file>

<file path=customXml/itemProps3.xml><?xml version="1.0" encoding="utf-8"?>
<ds:datastoreItem xmlns:ds="http://schemas.openxmlformats.org/officeDocument/2006/customXml" ds:itemID="{63D1BB83-2743-4187-8F8D-8FB64379446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963</TotalTime>
  <Words>557</Words>
  <Application>Microsoft Office PowerPoint</Application>
  <PresentationFormat>Custom</PresentationFormat>
  <Paragraphs>42</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Parents Need Support, Too!</vt:lpstr>
      <vt:lpstr>Parent Support</vt:lpstr>
      <vt:lpstr>Stress in Parents</vt:lpstr>
      <vt:lpstr>Managing Stress</vt:lpstr>
      <vt:lpstr>Parents with Children who Misbehave</vt:lpstr>
      <vt:lpstr>Activity</vt:lpstr>
      <vt:lpstr>Asking for Support</vt:lpstr>
      <vt:lpstr>How to Get Support</vt:lpstr>
    </vt:vector>
  </TitlesOfParts>
  <Company>Catholic Relief Services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CRS PPT Fresh Template Eng MK1471 22Sep14</dc:title>
  <dc:creator>Pause for Thought</dc:creator>
  <cp:lastModifiedBy>Moul, Karen</cp:lastModifiedBy>
  <cp:revision>82</cp:revision>
  <dcterms:created xsi:type="dcterms:W3CDTF">2014-08-13T11:43:29Z</dcterms:created>
  <dcterms:modified xsi:type="dcterms:W3CDTF">2015-09-08T18:53:09Z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0x010100F14170D39CB26E45808F72C1C4D9CE7F</vt:lpwstr>
  </property>
</Properties>
</file>