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63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818C-B860-474C-9370-A5EEC8689359}" type="datetimeFigureOut">
              <a:rPr lang="en-US" smtClean="0"/>
              <a:t>9/28/19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6517-F391-1F45-98CD-406EAD17901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lide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ui-cloud.com/android-2-2-gui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ui-cloud.com/android-2-2-gui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ui-cloud.com/android-2-2-gui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1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pic>
        <p:nvPicPr>
          <p:cNvPr id="2" name="Picture 1" descr="module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30" y="1204353"/>
            <a:ext cx="4656219" cy="51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4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2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448" y="2234495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2">
                    <a:lumMod val="75000"/>
                  </a:schemeClr>
                </a:solidFill>
                <a:latin typeface="Futura"/>
                <a:cs typeface="Futura"/>
              </a:rPr>
              <a:t>LEARNING OUTCOMES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686" y="2757715"/>
            <a:ext cx="6908600" cy="1850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end of this module, you should have explored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The role of different actors in provision of VAC services;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The minimum requirement that any health facility must have in place to provide VAC prevention and response services; 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The commodity and supplies required by health facilities to provide VAC prevention and response services.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3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147" y="1642788"/>
            <a:ext cx="6381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Futura"/>
                <a:cs typeface="Futura"/>
              </a:rPr>
              <a:t>MINIMUM PACKAGE OF A MULTISECTORAL RESPONSE TO CHILDREN WHO ARE AT RISK OR HAVE EXPERIENCED VIOLENCE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147" y="3628347"/>
            <a:ext cx="7344710" cy="196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Activity 1:Group discussion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group of 4-6 using teaching AID 1;discuss the following questions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You will be asked to feed the discussion back to the whole group</a:t>
            </a:r>
          </a:p>
          <a:p>
            <a:pPr lvl="0">
              <a:lnSpc>
                <a:spcPct val="107000"/>
              </a:lnSpc>
              <a:spcAft>
                <a:spcPts val="6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4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9933" y="1824651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4BD97"/>
                </a:solidFill>
                <a:latin typeface="Futura"/>
                <a:cs typeface="Futura"/>
              </a:rPr>
              <a:t>GROUP DISCUSSION</a:t>
            </a:r>
            <a:endParaRPr lang="en-US" sz="2800" b="1" dirty="0">
              <a:solidFill>
                <a:srgbClr val="C4BD97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B344D3D2-168F-43C4-865E-8DCAB180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90" r="13637" b="11372"/>
          <a:stretch/>
        </p:blipFill>
        <p:spPr>
          <a:xfrm>
            <a:off x="1123376" y="1173588"/>
            <a:ext cx="1463198" cy="1561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1777" y="3190848"/>
            <a:ext cx="6303803" cy="208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 down all the actors involved in the delivery of comprehensive VAC services, across the five components.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can, divide these into preventive, immediate response and long-term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across the five components. 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the key services offered by each of these 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3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5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9933" y="1824651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4BD97"/>
                </a:solidFill>
                <a:latin typeface="Futura"/>
                <a:cs typeface="Futura"/>
              </a:rPr>
              <a:t>GROUP DISCUSSION 2</a:t>
            </a:r>
            <a:endParaRPr lang="en-US" sz="2800" b="1" dirty="0">
              <a:solidFill>
                <a:srgbClr val="C4BD97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B344D3D2-168F-43C4-865E-8DCAB180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90" r="13637" b="11372"/>
          <a:stretch/>
        </p:blipFill>
        <p:spPr>
          <a:xfrm>
            <a:off x="1123376" y="1173588"/>
            <a:ext cx="1463198" cy="1561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1777" y="3190848"/>
            <a:ext cx="630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Who should be involved in provision of services in the health facility?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are their roles and responsibilities?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08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6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9933" y="1824651"/>
            <a:ext cx="638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4BD97"/>
                </a:solidFill>
                <a:latin typeface="Futura"/>
                <a:cs typeface="Futura"/>
              </a:rPr>
              <a:t>GROUP DISCUSSION 3</a:t>
            </a:r>
            <a:endParaRPr lang="en-US" sz="2800" b="1" dirty="0">
              <a:solidFill>
                <a:srgbClr val="C4BD97"/>
              </a:solidFill>
              <a:latin typeface="Futura"/>
              <a:cs typeface="Futu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B344D3D2-168F-43C4-865E-8DCAB180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90" r="13637" b="11372"/>
          <a:stretch/>
        </p:blipFill>
        <p:spPr>
          <a:xfrm>
            <a:off x="1123376" y="1173588"/>
            <a:ext cx="1463198" cy="1561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1777" y="3020463"/>
            <a:ext cx="6303803" cy="279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your groups from same facilities, review EITHER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Job Aid 1: Assessing VAC services readiness</a:t>
            </a:r>
          </a:p>
          <a:p>
            <a:r>
              <a:rPr lang="en-US" dirty="0"/>
              <a:t>OR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Job Aid 2: Checklist of equipment, medicines and other supplies for examination and care of children subjected to violence.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Feedback: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How well is your facility prepared?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What can you do to improve preparation?</a:t>
            </a:r>
            <a:endParaRPr lang="en-US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7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0857" y="48139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Shot 2019-09-28 at 12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57" y="1751516"/>
            <a:ext cx="5318040" cy="4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5455" y="1231910"/>
            <a:ext cx="682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4BD97"/>
                </a:solidFill>
                <a:latin typeface="Futura"/>
                <a:cs typeface="Futura"/>
              </a:rPr>
              <a:t>MINIMUM  VAC PACKAGE </a:t>
            </a:r>
            <a:endParaRPr lang="en-US" sz="2800" b="1" dirty="0">
              <a:solidFill>
                <a:srgbClr val="C4BD97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2543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8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4" y="1751515"/>
            <a:ext cx="7470555" cy="37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858" y="532190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SLIDE </a:t>
            </a:r>
            <a:r>
              <a:rPr lang="en-US" dirty="0" smtClean="0">
                <a:solidFill>
                  <a:schemeClr val="bg1"/>
                </a:solidFill>
                <a:latin typeface="L Futura Light"/>
                <a:cs typeface="L Futura Light"/>
              </a:rPr>
              <a:t>9</a:t>
            </a:r>
            <a:endParaRPr lang="en-US" dirty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9341" y="1382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7709" y="2046030"/>
            <a:ext cx="700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 smtClean="0">
                <a:solidFill>
                  <a:srgbClr val="C4BD97"/>
                </a:solidFill>
                <a:latin typeface="Futura"/>
                <a:cs typeface="Futura"/>
              </a:rPr>
              <a:t>SUMMARY</a:t>
            </a:r>
            <a:endParaRPr lang="en-GB" sz="2800" b="1" dirty="0">
              <a:solidFill>
                <a:srgbClr val="C4BD97"/>
              </a:solidFill>
              <a:latin typeface="Futura"/>
              <a:cs typeface="Futu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424" y="2822283"/>
            <a:ext cx="64610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workers should ensure that 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They have the appropriate skills to respond to VAC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Offer appropriate referrals for VAC services and linkage to referral points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Facilities have the minimum requirements for setting up VAC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285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Njoroge</dc:creator>
  <cp:lastModifiedBy>Duncan Njoroge</cp:lastModifiedBy>
  <cp:revision>46</cp:revision>
  <dcterms:created xsi:type="dcterms:W3CDTF">2019-09-26T16:48:19Z</dcterms:created>
  <dcterms:modified xsi:type="dcterms:W3CDTF">2019-09-28T15:38:36Z</dcterms:modified>
</cp:coreProperties>
</file>