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6" r:id="rId6"/>
    <p:sldId id="260" r:id="rId7"/>
    <p:sldId id="263" r:id="rId8"/>
    <p:sldId id="27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31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2C0894-29F0-4069-AC01-EE58F9AB67A8}" type="doc">
      <dgm:prSet loTypeId="urn:microsoft.com/office/officeart/2005/8/layout/chevron2" loCatId="process" qsTypeId="urn:microsoft.com/office/officeart/2005/8/quickstyle/simple1" qsCatId="simple" csTypeId="urn:microsoft.com/office/officeart/2005/8/colors/accent5_1" csCatId="accent5" phldr="1"/>
      <dgm:spPr>
        <a:scene3d>
          <a:camera prst="orthographicFront">
            <a:rot lat="0" lon="0" rev="0"/>
          </a:camera>
          <a:lightRig rig="balanced" dir="t">
            <a:rot lat="0" lon="0" rev="8700000"/>
          </a:lightRig>
        </a:scene3d>
      </dgm:spPr>
      <dgm:t>
        <a:bodyPr/>
        <a:lstStyle/>
        <a:p>
          <a:endParaRPr lang="en-US"/>
        </a:p>
      </dgm:t>
    </dgm:pt>
    <dgm:pt modelId="{99A4AF53-7ED6-46F3-82CB-57948E5CA81F}">
      <dgm:prSet phldrT="[Text]" custT="1"/>
      <dgm:spPr>
        <a:scene3d>
          <a:camera prst="orthographicFront">
            <a:rot lat="0" lon="0" rev="0"/>
          </a:camera>
          <a:lightRig rig="balanced" dir="t">
            <a:rot lat="0" lon="0" rev="8700000"/>
          </a:lightRig>
        </a:scene3d>
        <a:sp3d>
          <a:bevelT w="190500" h="38100"/>
        </a:sp3d>
      </dgm:spPr>
      <dgm:t>
        <a:bodyPr/>
        <a:lstStyle/>
        <a:p>
          <a:r>
            <a:rPr lang="en-US" sz="3600" b="1" dirty="0"/>
            <a:t>S</a:t>
          </a:r>
          <a:r>
            <a:rPr lang="en-US" sz="2100" b="1" dirty="0"/>
            <a:t> </a:t>
          </a:r>
          <a:endParaRPr lang="en-US" sz="2100" dirty="0"/>
        </a:p>
      </dgm:t>
    </dgm:pt>
    <dgm:pt modelId="{EB4400FC-6092-43F8-B993-4356596D3C68}" type="parTrans" cxnId="{7C7FE2C6-33DD-4786-8CFB-ED7A2623FC15}">
      <dgm:prSet/>
      <dgm:spPr/>
      <dgm:t>
        <a:bodyPr/>
        <a:lstStyle/>
        <a:p>
          <a:endParaRPr lang="en-US"/>
        </a:p>
      </dgm:t>
    </dgm:pt>
    <dgm:pt modelId="{E332AF71-C7C1-41B8-AD9B-B32EE4E823C8}" type="sibTrans" cxnId="{7C7FE2C6-33DD-4786-8CFB-ED7A2623FC15}">
      <dgm:prSet/>
      <dgm:spPr/>
      <dgm:t>
        <a:bodyPr/>
        <a:lstStyle/>
        <a:p>
          <a:endParaRPr lang="en-US"/>
        </a:p>
      </dgm:t>
    </dgm:pt>
    <dgm:pt modelId="{CD5EA836-C735-416A-995D-79D30F983752}">
      <dgm:prSet phldrT="[Text]"/>
      <dgm:spPr>
        <a:scene3d>
          <a:camera prst="orthographicFront">
            <a:rot lat="0" lon="0" rev="0"/>
          </a:camera>
          <a:lightRig rig="balanced" dir="t">
            <a:rot lat="0" lon="0" rev="8700000"/>
          </a:lightRig>
        </a:scene3d>
        <a:sp3d>
          <a:bevelT w="190500" h="38100"/>
        </a:sp3d>
      </dgm:spPr>
      <dgm:t>
        <a:bodyPr/>
        <a:lstStyle/>
        <a:p>
          <a:r>
            <a:rPr lang="en-US" b="0" dirty="0"/>
            <a:t>Sitting position </a:t>
          </a:r>
        </a:p>
      </dgm:t>
    </dgm:pt>
    <dgm:pt modelId="{B304B23A-008A-4FF7-8FC1-F75A7410737F}" type="parTrans" cxnId="{611ED379-25DC-4B06-B53C-0D63F5A6794C}">
      <dgm:prSet/>
      <dgm:spPr/>
      <dgm:t>
        <a:bodyPr/>
        <a:lstStyle/>
        <a:p>
          <a:endParaRPr lang="en-US"/>
        </a:p>
      </dgm:t>
    </dgm:pt>
    <dgm:pt modelId="{B46E023D-274E-42BB-B986-FFFDFC388906}" type="sibTrans" cxnId="{611ED379-25DC-4B06-B53C-0D63F5A6794C}">
      <dgm:prSet/>
      <dgm:spPr/>
      <dgm:t>
        <a:bodyPr/>
        <a:lstStyle/>
        <a:p>
          <a:endParaRPr lang="en-US"/>
        </a:p>
      </dgm:t>
    </dgm:pt>
    <dgm:pt modelId="{DBB170F0-1F35-4C0B-9201-7AC8A2812B5A}">
      <dgm:prSet phldrT="[Text]" custT="1"/>
      <dgm:spPr>
        <a:scene3d>
          <a:camera prst="orthographicFront">
            <a:rot lat="0" lon="0" rev="0"/>
          </a:camera>
          <a:lightRig rig="balanced" dir="t">
            <a:rot lat="0" lon="0" rev="8700000"/>
          </a:lightRig>
        </a:scene3d>
        <a:sp3d>
          <a:bevelT w="1905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1" dirty="0"/>
            <a:t> </a:t>
          </a:r>
          <a:endParaRPr lang="en-US" sz="1000" dirty="0"/>
        </a:p>
        <a:p>
          <a:pPr defTabSz="933450">
            <a:lnSpc>
              <a:spcPct val="90000"/>
            </a:lnSpc>
            <a:spcBef>
              <a:spcPct val="0"/>
            </a:spcBef>
            <a:spcAft>
              <a:spcPct val="35000"/>
            </a:spcAft>
          </a:pPr>
          <a:r>
            <a:rPr lang="en-US" sz="3600" b="1" dirty="0"/>
            <a:t>O</a:t>
          </a:r>
          <a:endParaRPr lang="en-US" sz="3600" dirty="0"/>
        </a:p>
      </dgm:t>
    </dgm:pt>
    <dgm:pt modelId="{9A037CA7-E4A9-4D43-9758-BF20D01DCE96}" type="parTrans" cxnId="{21F9D783-50F2-4CAB-9C55-010A9B3CC96E}">
      <dgm:prSet/>
      <dgm:spPr/>
      <dgm:t>
        <a:bodyPr/>
        <a:lstStyle/>
        <a:p>
          <a:endParaRPr lang="en-US"/>
        </a:p>
      </dgm:t>
    </dgm:pt>
    <dgm:pt modelId="{ED0E89C2-3CEA-4913-AD2C-8DC3D3F909DA}" type="sibTrans" cxnId="{21F9D783-50F2-4CAB-9C55-010A9B3CC96E}">
      <dgm:prSet/>
      <dgm:spPr/>
      <dgm:t>
        <a:bodyPr/>
        <a:lstStyle/>
        <a:p>
          <a:endParaRPr lang="en-US"/>
        </a:p>
      </dgm:t>
    </dgm:pt>
    <dgm:pt modelId="{936FDDF5-42F9-4D63-857F-01971F927E06}">
      <dgm:prSet phldrT="[Text]"/>
      <dgm:spPr>
        <a:scene3d>
          <a:camera prst="orthographicFront">
            <a:rot lat="0" lon="0" rev="0"/>
          </a:camera>
          <a:lightRig rig="balanced" dir="t">
            <a:rot lat="0" lon="0" rev="8700000"/>
          </a:lightRig>
        </a:scene3d>
        <a:sp3d>
          <a:bevelT w="190500" h="38100"/>
        </a:sp3d>
      </dgm:spPr>
      <dgm:t>
        <a:bodyPr/>
        <a:lstStyle/>
        <a:p>
          <a:r>
            <a:rPr lang="en-US" b="0" dirty="0"/>
            <a:t>Open posture</a:t>
          </a:r>
        </a:p>
      </dgm:t>
    </dgm:pt>
    <dgm:pt modelId="{FEEC557A-7C70-420A-905A-74EFBA57A193}" type="parTrans" cxnId="{5B998B45-64EB-410D-81B1-59FD5106B720}">
      <dgm:prSet/>
      <dgm:spPr/>
      <dgm:t>
        <a:bodyPr/>
        <a:lstStyle/>
        <a:p>
          <a:endParaRPr lang="en-US"/>
        </a:p>
      </dgm:t>
    </dgm:pt>
    <dgm:pt modelId="{A6414951-D038-4CBE-B60A-F6162D2C56D5}" type="sibTrans" cxnId="{5B998B45-64EB-410D-81B1-59FD5106B720}">
      <dgm:prSet/>
      <dgm:spPr/>
      <dgm:t>
        <a:bodyPr/>
        <a:lstStyle/>
        <a:p>
          <a:endParaRPr lang="en-US"/>
        </a:p>
      </dgm:t>
    </dgm:pt>
    <dgm:pt modelId="{78B063D0-BACC-435B-9950-7AC9A96F4838}">
      <dgm:prSet phldrT="[Text]" custT="1"/>
      <dgm:spPr>
        <a:scene3d>
          <a:camera prst="orthographicFront">
            <a:rot lat="0" lon="0" rev="0"/>
          </a:camera>
          <a:lightRig rig="balanced" dir="t">
            <a:rot lat="0" lon="0" rev="8700000"/>
          </a:lightRig>
        </a:scene3d>
        <a:sp3d>
          <a:bevelT w="190500" h="38100"/>
        </a:sp3d>
      </dgm:spPr>
      <dgm:t>
        <a:bodyPr/>
        <a:lstStyle/>
        <a:p>
          <a:r>
            <a:rPr lang="en-US" sz="3600" b="1" dirty="0"/>
            <a:t>L</a:t>
          </a:r>
          <a:r>
            <a:rPr lang="en-US" sz="2100" b="1" dirty="0"/>
            <a:t> </a:t>
          </a:r>
          <a:endParaRPr lang="en-US" sz="2100" dirty="0"/>
        </a:p>
      </dgm:t>
    </dgm:pt>
    <dgm:pt modelId="{4CF4A21C-161F-4DD6-8084-DE652BCE21CB}" type="parTrans" cxnId="{BEC40F02-70C8-4420-9A93-8B3DACA6FECF}">
      <dgm:prSet/>
      <dgm:spPr/>
      <dgm:t>
        <a:bodyPr/>
        <a:lstStyle/>
        <a:p>
          <a:endParaRPr lang="en-US"/>
        </a:p>
      </dgm:t>
    </dgm:pt>
    <dgm:pt modelId="{E409A0B9-6173-40B2-884C-6B3ABADEA1F5}" type="sibTrans" cxnId="{BEC40F02-70C8-4420-9A93-8B3DACA6FECF}">
      <dgm:prSet/>
      <dgm:spPr/>
      <dgm:t>
        <a:bodyPr/>
        <a:lstStyle/>
        <a:p>
          <a:endParaRPr lang="en-US"/>
        </a:p>
      </dgm:t>
    </dgm:pt>
    <dgm:pt modelId="{8A8ACCDC-9709-4315-9EE4-F434BF9E2FEE}">
      <dgm:prSet phldrT="[Text]"/>
      <dgm:spPr>
        <a:scene3d>
          <a:camera prst="orthographicFront">
            <a:rot lat="0" lon="0" rev="0"/>
          </a:camera>
          <a:lightRig rig="balanced" dir="t">
            <a:rot lat="0" lon="0" rev="8700000"/>
          </a:lightRig>
        </a:scene3d>
        <a:sp3d>
          <a:bevelT w="190500" h="38100"/>
        </a:sp3d>
      </dgm:spPr>
      <dgm:t>
        <a:bodyPr/>
        <a:lstStyle/>
        <a:p>
          <a:r>
            <a:rPr lang="en-US" b="0" dirty="0"/>
            <a:t>Lean forward</a:t>
          </a:r>
        </a:p>
      </dgm:t>
    </dgm:pt>
    <dgm:pt modelId="{6AB59079-CDE7-4786-A8B1-C7DF4A2662AB}" type="parTrans" cxnId="{DDBEB6D1-DE07-49B2-9E84-482FABF2B4F5}">
      <dgm:prSet/>
      <dgm:spPr/>
      <dgm:t>
        <a:bodyPr/>
        <a:lstStyle/>
        <a:p>
          <a:endParaRPr lang="en-US"/>
        </a:p>
      </dgm:t>
    </dgm:pt>
    <dgm:pt modelId="{88E1723D-C356-436F-8EBB-517CB71E069B}" type="sibTrans" cxnId="{DDBEB6D1-DE07-49B2-9E84-482FABF2B4F5}">
      <dgm:prSet/>
      <dgm:spPr/>
      <dgm:t>
        <a:bodyPr/>
        <a:lstStyle/>
        <a:p>
          <a:endParaRPr lang="en-US"/>
        </a:p>
      </dgm:t>
    </dgm:pt>
    <dgm:pt modelId="{81E3B097-55E2-4B44-BD97-48708F1D9A31}">
      <dgm:prSet custT="1"/>
      <dgm:spPr>
        <a:scene3d>
          <a:camera prst="orthographicFront">
            <a:rot lat="0" lon="0" rev="0"/>
          </a:camera>
          <a:lightRig rig="balanced" dir="t">
            <a:rot lat="0" lon="0" rev="8700000"/>
          </a:lightRig>
        </a:scene3d>
        <a:sp3d>
          <a:bevelT w="190500" h="38100"/>
        </a:sp3d>
      </dgm:spPr>
      <dgm:t>
        <a:bodyPr/>
        <a:lstStyle/>
        <a:p>
          <a:r>
            <a:rPr lang="en-US" sz="3600" b="1" dirty="0"/>
            <a:t>E</a:t>
          </a:r>
          <a:endParaRPr lang="en-US" sz="3600" dirty="0"/>
        </a:p>
      </dgm:t>
    </dgm:pt>
    <dgm:pt modelId="{AA877FD7-3E6D-4406-8226-851DBBC9FD61}" type="parTrans" cxnId="{70DA29D3-621F-44B0-8B0C-CCA38AB5CC9A}">
      <dgm:prSet/>
      <dgm:spPr/>
      <dgm:t>
        <a:bodyPr/>
        <a:lstStyle/>
        <a:p>
          <a:endParaRPr lang="en-US"/>
        </a:p>
      </dgm:t>
    </dgm:pt>
    <dgm:pt modelId="{AD5DFB61-EAEA-4241-98C9-30C764DE3720}" type="sibTrans" cxnId="{70DA29D3-621F-44B0-8B0C-CCA38AB5CC9A}">
      <dgm:prSet/>
      <dgm:spPr/>
      <dgm:t>
        <a:bodyPr/>
        <a:lstStyle/>
        <a:p>
          <a:endParaRPr lang="en-US"/>
        </a:p>
      </dgm:t>
    </dgm:pt>
    <dgm:pt modelId="{5FB60049-C268-4EB5-AF60-A9FBD6A2B5BB}">
      <dgm:prSet/>
      <dgm:spPr>
        <a:scene3d>
          <a:camera prst="orthographicFront">
            <a:rot lat="0" lon="0" rev="0"/>
          </a:camera>
          <a:lightRig rig="balanced" dir="t">
            <a:rot lat="0" lon="0" rev="8700000"/>
          </a:lightRig>
        </a:scene3d>
        <a:sp3d>
          <a:bevelT w="190500" h="38100"/>
        </a:sp3d>
      </dgm:spPr>
      <dgm:t>
        <a:bodyPr/>
        <a:lstStyle/>
        <a:p>
          <a:r>
            <a:rPr lang="en-US" b="0" dirty="0"/>
            <a:t>Eye contact</a:t>
          </a:r>
        </a:p>
      </dgm:t>
    </dgm:pt>
    <dgm:pt modelId="{7E8409CB-B012-45B7-9F5D-DBEC8ECBD847}" type="parTrans" cxnId="{F91B5E68-25B4-4CDD-B3F5-1CFBDF18E5D6}">
      <dgm:prSet/>
      <dgm:spPr/>
      <dgm:t>
        <a:bodyPr/>
        <a:lstStyle/>
        <a:p>
          <a:endParaRPr lang="en-US"/>
        </a:p>
      </dgm:t>
    </dgm:pt>
    <dgm:pt modelId="{043F9FA6-6923-4F98-94FE-404036AD000D}" type="sibTrans" cxnId="{F91B5E68-25B4-4CDD-B3F5-1CFBDF18E5D6}">
      <dgm:prSet/>
      <dgm:spPr/>
      <dgm:t>
        <a:bodyPr/>
        <a:lstStyle/>
        <a:p>
          <a:endParaRPr lang="en-US"/>
        </a:p>
      </dgm:t>
    </dgm:pt>
    <dgm:pt modelId="{8D8D6616-8B9F-4CC9-B9CA-C74AE1405FB0}">
      <dgm:prSet custT="1"/>
      <dgm:spPr>
        <a:scene3d>
          <a:camera prst="orthographicFront">
            <a:rot lat="0" lon="0" rev="0"/>
          </a:camera>
          <a:lightRig rig="balanced" dir="t">
            <a:rot lat="0" lon="0" rev="8700000"/>
          </a:lightRig>
        </a:scene3d>
        <a:sp3d>
          <a:bevelT w="190500" h="38100"/>
        </a:sp3d>
      </dgm:spPr>
      <dgm:t>
        <a:bodyPr/>
        <a:lstStyle/>
        <a:p>
          <a:r>
            <a:rPr lang="en-US" sz="3600" b="1" dirty="0"/>
            <a:t>R</a:t>
          </a:r>
          <a:endParaRPr lang="en-US" sz="3600" dirty="0"/>
        </a:p>
      </dgm:t>
    </dgm:pt>
    <dgm:pt modelId="{224C82E1-7A01-4B90-85DE-02DEE562739F}" type="parTrans" cxnId="{E5980013-2198-45E0-BAEB-6B3D174D0B2A}">
      <dgm:prSet/>
      <dgm:spPr/>
      <dgm:t>
        <a:bodyPr/>
        <a:lstStyle/>
        <a:p>
          <a:endParaRPr lang="en-US"/>
        </a:p>
      </dgm:t>
    </dgm:pt>
    <dgm:pt modelId="{5739CE0B-456B-4BBE-8816-265A4E3F3ADE}" type="sibTrans" cxnId="{E5980013-2198-45E0-BAEB-6B3D174D0B2A}">
      <dgm:prSet/>
      <dgm:spPr/>
      <dgm:t>
        <a:bodyPr/>
        <a:lstStyle/>
        <a:p>
          <a:endParaRPr lang="en-US"/>
        </a:p>
      </dgm:t>
    </dgm:pt>
    <dgm:pt modelId="{7A56D30F-6BB2-4A22-8836-BA4961F453B7}">
      <dgm:prSet/>
      <dgm:spPr>
        <a:scene3d>
          <a:camera prst="orthographicFront">
            <a:rot lat="0" lon="0" rev="0"/>
          </a:camera>
          <a:lightRig rig="balanced" dir="t">
            <a:rot lat="0" lon="0" rev="8700000"/>
          </a:lightRig>
        </a:scene3d>
        <a:sp3d>
          <a:bevelT w="190500" h="38100"/>
        </a:sp3d>
      </dgm:spPr>
      <dgm:t>
        <a:bodyPr/>
        <a:lstStyle/>
        <a:p>
          <a:r>
            <a:rPr lang="en-US" b="0" dirty="0"/>
            <a:t>Relaxed</a:t>
          </a:r>
          <a:r>
            <a:rPr lang="en-US" b="1" dirty="0"/>
            <a:t> </a:t>
          </a:r>
          <a:endParaRPr lang="en-US" dirty="0"/>
        </a:p>
      </dgm:t>
    </dgm:pt>
    <dgm:pt modelId="{5412BD27-FD18-4883-AE7E-C2E95185B510}" type="parTrans" cxnId="{D3621FD1-464E-4AFB-900C-A5DA15CCE406}">
      <dgm:prSet/>
      <dgm:spPr/>
      <dgm:t>
        <a:bodyPr/>
        <a:lstStyle/>
        <a:p>
          <a:endParaRPr lang="en-US"/>
        </a:p>
      </dgm:t>
    </dgm:pt>
    <dgm:pt modelId="{284AE957-0FE5-4E28-8495-950BEDC1A5F6}" type="sibTrans" cxnId="{D3621FD1-464E-4AFB-900C-A5DA15CCE406}">
      <dgm:prSet/>
      <dgm:spPr/>
      <dgm:t>
        <a:bodyPr/>
        <a:lstStyle/>
        <a:p>
          <a:endParaRPr lang="en-US"/>
        </a:p>
      </dgm:t>
    </dgm:pt>
    <dgm:pt modelId="{DCC21862-DCC3-495F-B7CA-E3FD25188393}" type="pres">
      <dgm:prSet presAssocID="{D12C0894-29F0-4069-AC01-EE58F9AB67A8}" presName="linearFlow" presStyleCnt="0">
        <dgm:presLayoutVars>
          <dgm:dir/>
          <dgm:animLvl val="lvl"/>
          <dgm:resizeHandles val="exact"/>
        </dgm:presLayoutVars>
      </dgm:prSet>
      <dgm:spPr/>
      <dgm:t>
        <a:bodyPr/>
        <a:lstStyle/>
        <a:p>
          <a:endParaRPr lang="en-US"/>
        </a:p>
      </dgm:t>
    </dgm:pt>
    <dgm:pt modelId="{C9C6FD70-3755-4106-91BE-809C12443A5C}" type="pres">
      <dgm:prSet presAssocID="{99A4AF53-7ED6-46F3-82CB-57948E5CA81F}" presName="composite" presStyleCnt="0"/>
      <dgm:spPr>
        <a:scene3d>
          <a:camera prst="orthographicFront">
            <a:rot lat="0" lon="0" rev="0"/>
          </a:camera>
          <a:lightRig rig="balanced" dir="t">
            <a:rot lat="0" lon="0" rev="8700000"/>
          </a:lightRig>
        </a:scene3d>
        <a:sp3d>
          <a:bevelT w="190500" h="38100"/>
        </a:sp3d>
      </dgm:spPr>
    </dgm:pt>
    <dgm:pt modelId="{9BD03173-69B5-4262-B41C-1B08E4AE4FF2}" type="pres">
      <dgm:prSet presAssocID="{99A4AF53-7ED6-46F3-82CB-57948E5CA81F}" presName="parentText" presStyleLbl="alignNode1" presStyleIdx="0" presStyleCnt="5">
        <dgm:presLayoutVars>
          <dgm:chMax val="1"/>
          <dgm:bulletEnabled val="1"/>
        </dgm:presLayoutVars>
      </dgm:prSet>
      <dgm:spPr/>
      <dgm:t>
        <a:bodyPr/>
        <a:lstStyle/>
        <a:p>
          <a:endParaRPr lang="en-US"/>
        </a:p>
      </dgm:t>
    </dgm:pt>
    <dgm:pt modelId="{ABB7A0F7-41A1-434F-BA70-E9CB4976EA2B}" type="pres">
      <dgm:prSet presAssocID="{99A4AF53-7ED6-46F3-82CB-57948E5CA81F}" presName="descendantText" presStyleLbl="alignAcc1" presStyleIdx="0" presStyleCnt="5" custLinFactNeighborX="785" custLinFactNeighborY="-8773">
        <dgm:presLayoutVars>
          <dgm:bulletEnabled val="1"/>
        </dgm:presLayoutVars>
      </dgm:prSet>
      <dgm:spPr/>
      <dgm:t>
        <a:bodyPr/>
        <a:lstStyle/>
        <a:p>
          <a:endParaRPr lang="en-US"/>
        </a:p>
      </dgm:t>
    </dgm:pt>
    <dgm:pt modelId="{5CF17076-34A9-4E5B-A5E1-3D99CC88D441}" type="pres">
      <dgm:prSet presAssocID="{E332AF71-C7C1-41B8-AD9B-B32EE4E823C8}" presName="sp" presStyleCnt="0"/>
      <dgm:spPr>
        <a:scene3d>
          <a:camera prst="orthographicFront">
            <a:rot lat="0" lon="0" rev="0"/>
          </a:camera>
          <a:lightRig rig="balanced" dir="t">
            <a:rot lat="0" lon="0" rev="8700000"/>
          </a:lightRig>
        </a:scene3d>
        <a:sp3d>
          <a:bevelT w="190500" h="38100"/>
        </a:sp3d>
      </dgm:spPr>
    </dgm:pt>
    <dgm:pt modelId="{0B28250A-FDEF-41D2-B47B-F154E30D4053}" type="pres">
      <dgm:prSet presAssocID="{DBB170F0-1F35-4C0B-9201-7AC8A2812B5A}" presName="composite" presStyleCnt="0"/>
      <dgm:spPr>
        <a:scene3d>
          <a:camera prst="orthographicFront">
            <a:rot lat="0" lon="0" rev="0"/>
          </a:camera>
          <a:lightRig rig="balanced" dir="t">
            <a:rot lat="0" lon="0" rev="8700000"/>
          </a:lightRig>
        </a:scene3d>
        <a:sp3d>
          <a:bevelT w="190500" h="38100"/>
        </a:sp3d>
      </dgm:spPr>
    </dgm:pt>
    <dgm:pt modelId="{38320E33-7560-480A-8958-BE5FAE6534B9}" type="pres">
      <dgm:prSet presAssocID="{DBB170F0-1F35-4C0B-9201-7AC8A2812B5A}" presName="parentText" presStyleLbl="alignNode1" presStyleIdx="1" presStyleCnt="5">
        <dgm:presLayoutVars>
          <dgm:chMax val="1"/>
          <dgm:bulletEnabled val="1"/>
        </dgm:presLayoutVars>
      </dgm:prSet>
      <dgm:spPr/>
      <dgm:t>
        <a:bodyPr/>
        <a:lstStyle/>
        <a:p>
          <a:endParaRPr lang="en-US"/>
        </a:p>
      </dgm:t>
    </dgm:pt>
    <dgm:pt modelId="{8ECD0A22-F572-40FA-8FAB-006B114D358F}" type="pres">
      <dgm:prSet presAssocID="{DBB170F0-1F35-4C0B-9201-7AC8A2812B5A}" presName="descendantText" presStyleLbl="alignAcc1" presStyleIdx="1" presStyleCnt="5">
        <dgm:presLayoutVars>
          <dgm:bulletEnabled val="1"/>
        </dgm:presLayoutVars>
      </dgm:prSet>
      <dgm:spPr/>
      <dgm:t>
        <a:bodyPr/>
        <a:lstStyle/>
        <a:p>
          <a:endParaRPr lang="en-US"/>
        </a:p>
      </dgm:t>
    </dgm:pt>
    <dgm:pt modelId="{DEA8A776-9B52-4CCB-BDD0-AFE753C6778B}" type="pres">
      <dgm:prSet presAssocID="{ED0E89C2-3CEA-4913-AD2C-8DC3D3F909DA}" presName="sp" presStyleCnt="0"/>
      <dgm:spPr>
        <a:scene3d>
          <a:camera prst="orthographicFront">
            <a:rot lat="0" lon="0" rev="0"/>
          </a:camera>
          <a:lightRig rig="balanced" dir="t">
            <a:rot lat="0" lon="0" rev="8700000"/>
          </a:lightRig>
        </a:scene3d>
        <a:sp3d>
          <a:bevelT w="190500" h="38100"/>
        </a:sp3d>
      </dgm:spPr>
    </dgm:pt>
    <dgm:pt modelId="{05AF390C-99AB-42C4-BAF1-38333EF80E27}" type="pres">
      <dgm:prSet presAssocID="{78B063D0-BACC-435B-9950-7AC9A96F4838}" presName="composite" presStyleCnt="0"/>
      <dgm:spPr>
        <a:scene3d>
          <a:camera prst="orthographicFront">
            <a:rot lat="0" lon="0" rev="0"/>
          </a:camera>
          <a:lightRig rig="balanced" dir="t">
            <a:rot lat="0" lon="0" rev="8700000"/>
          </a:lightRig>
        </a:scene3d>
        <a:sp3d>
          <a:bevelT w="190500" h="38100"/>
        </a:sp3d>
      </dgm:spPr>
    </dgm:pt>
    <dgm:pt modelId="{C9673006-698F-4D2D-A71D-33499CC89694}" type="pres">
      <dgm:prSet presAssocID="{78B063D0-BACC-435B-9950-7AC9A96F4838}" presName="parentText" presStyleLbl="alignNode1" presStyleIdx="2" presStyleCnt="5">
        <dgm:presLayoutVars>
          <dgm:chMax val="1"/>
          <dgm:bulletEnabled val="1"/>
        </dgm:presLayoutVars>
      </dgm:prSet>
      <dgm:spPr/>
      <dgm:t>
        <a:bodyPr/>
        <a:lstStyle/>
        <a:p>
          <a:endParaRPr lang="en-US"/>
        </a:p>
      </dgm:t>
    </dgm:pt>
    <dgm:pt modelId="{3FF8DBE5-1E7C-4D73-ADC4-94219299C2F0}" type="pres">
      <dgm:prSet presAssocID="{78B063D0-BACC-435B-9950-7AC9A96F4838}" presName="descendantText" presStyleLbl="alignAcc1" presStyleIdx="2" presStyleCnt="5">
        <dgm:presLayoutVars>
          <dgm:bulletEnabled val="1"/>
        </dgm:presLayoutVars>
      </dgm:prSet>
      <dgm:spPr/>
      <dgm:t>
        <a:bodyPr/>
        <a:lstStyle/>
        <a:p>
          <a:endParaRPr lang="en-US"/>
        </a:p>
      </dgm:t>
    </dgm:pt>
    <dgm:pt modelId="{06ACE345-0374-458E-AE76-52FBCBB36A2F}" type="pres">
      <dgm:prSet presAssocID="{E409A0B9-6173-40B2-884C-6B3ABADEA1F5}" presName="sp" presStyleCnt="0"/>
      <dgm:spPr>
        <a:scene3d>
          <a:camera prst="orthographicFront">
            <a:rot lat="0" lon="0" rev="0"/>
          </a:camera>
          <a:lightRig rig="balanced" dir="t">
            <a:rot lat="0" lon="0" rev="8700000"/>
          </a:lightRig>
        </a:scene3d>
        <a:sp3d>
          <a:bevelT w="190500" h="38100"/>
        </a:sp3d>
      </dgm:spPr>
    </dgm:pt>
    <dgm:pt modelId="{6C9FE42A-2FA4-4B48-8BAB-548059218B79}" type="pres">
      <dgm:prSet presAssocID="{81E3B097-55E2-4B44-BD97-48708F1D9A31}" presName="composite" presStyleCnt="0"/>
      <dgm:spPr>
        <a:scene3d>
          <a:camera prst="orthographicFront">
            <a:rot lat="0" lon="0" rev="0"/>
          </a:camera>
          <a:lightRig rig="balanced" dir="t">
            <a:rot lat="0" lon="0" rev="8700000"/>
          </a:lightRig>
        </a:scene3d>
        <a:sp3d>
          <a:bevelT w="190500" h="38100"/>
        </a:sp3d>
      </dgm:spPr>
    </dgm:pt>
    <dgm:pt modelId="{E11C93BA-31E3-42E1-9F88-A9ACE613E7A3}" type="pres">
      <dgm:prSet presAssocID="{81E3B097-55E2-4B44-BD97-48708F1D9A31}" presName="parentText" presStyleLbl="alignNode1" presStyleIdx="3" presStyleCnt="5" custLinFactNeighborX="-12693">
        <dgm:presLayoutVars>
          <dgm:chMax val="1"/>
          <dgm:bulletEnabled val="1"/>
        </dgm:presLayoutVars>
      </dgm:prSet>
      <dgm:spPr/>
      <dgm:t>
        <a:bodyPr/>
        <a:lstStyle/>
        <a:p>
          <a:endParaRPr lang="en-US"/>
        </a:p>
      </dgm:t>
    </dgm:pt>
    <dgm:pt modelId="{E11BDEFF-73F7-4080-8A8C-5FEBB9218966}" type="pres">
      <dgm:prSet presAssocID="{81E3B097-55E2-4B44-BD97-48708F1D9A31}" presName="descendantText" presStyleLbl="alignAcc1" presStyleIdx="3" presStyleCnt="5">
        <dgm:presLayoutVars>
          <dgm:bulletEnabled val="1"/>
        </dgm:presLayoutVars>
      </dgm:prSet>
      <dgm:spPr/>
      <dgm:t>
        <a:bodyPr/>
        <a:lstStyle/>
        <a:p>
          <a:endParaRPr lang="en-US"/>
        </a:p>
      </dgm:t>
    </dgm:pt>
    <dgm:pt modelId="{540B820B-3060-44A3-91E7-CF2573D5E1ED}" type="pres">
      <dgm:prSet presAssocID="{AD5DFB61-EAEA-4241-98C9-30C764DE3720}" presName="sp" presStyleCnt="0"/>
      <dgm:spPr>
        <a:scene3d>
          <a:camera prst="orthographicFront">
            <a:rot lat="0" lon="0" rev="0"/>
          </a:camera>
          <a:lightRig rig="balanced" dir="t">
            <a:rot lat="0" lon="0" rev="8700000"/>
          </a:lightRig>
        </a:scene3d>
        <a:sp3d>
          <a:bevelT w="190500" h="38100"/>
        </a:sp3d>
      </dgm:spPr>
    </dgm:pt>
    <dgm:pt modelId="{34E5AC17-7C10-4E21-9105-AF43D4DA56F9}" type="pres">
      <dgm:prSet presAssocID="{8D8D6616-8B9F-4CC9-B9CA-C74AE1405FB0}" presName="composite" presStyleCnt="0"/>
      <dgm:spPr>
        <a:scene3d>
          <a:camera prst="orthographicFront">
            <a:rot lat="0" lon="0" rev="0"/>
          </a:camera>
          <a:lightRig rig="balanced" dir="t">
            <a:rot lat="0" lon="0" rev="8700000"/>
          </a:lightRig>
        </a:scene3d>
        <a:sp3d>
          <a:bevelT w="190500" h="38100"/>
        </a:sp3d>
      </dgm:spPr>
    </dgm:pt>
    <dgm:pt modelId="{61AAC9C0-0A6C-45E7-A8CB-591B1871B166}" type="pres">
      <dgm:prSet presAssocID="{8D8D6616-8B9F-4CC9-B9CA-C74AE1405FB0}" presName="parentText" presStyleLbl="alignNode1" presStyleIdx="4" presStyleCnt="5">
        <dgm:presLayoutVars>
          <dgm:chMax val="1"/>
          <dgm:bulletEnabled val="1"/>
        </dgm:presLayoutVars>
      </dgm:prSet>
      <dgm:spPr/>
      <dgm:t>
        <a:bodyPr/>
        <a:lstStyle/>
        <a:p>
          <a:endParaRPr lang="en-US"/>
        </a:p>
      </dgm:t>
    </dgm:pt>
    <dgm:pt modelId="{8E40B0E9-19C9-40CF-8CF1-96501D05BEEE}" type="pres">
      <dgm:prSet presAssocID="{8D8D6616-8B9F-4CC9-B9CA-C74AE1405FB0}" presName="descendantText" presStyleLbl="alignAcc1" presStyleIdx="4" presStyleCnt="5">
        <dgm:presLayoutVars>
          <dgm:bulletEnabled val="1"/>
        </dgm:presLayoutVars>
      </dgm:prSet>
      <dgm:spPr/>
      <dgm:t>
        <a:bodyPr/>
        <a:lstStyle/>
        <a:p>
          <a:endParaRPr lang="en-US"/>
        </a:p>
      </dgm:t>
    </dgm:pt>
  </dgm:ptLst>
  <dgm:cxnLst>
    <dgm:cxn modelId="{2FEE63F4-EBA0-3D49-A708-29F3CD2350EC}" type="presOf" srcId="{8D8D6616-8B9F-4CC9-B9CA-C74AE1405FB0}" destId="{61AAC9C0-0A6C-45E7-A8CB-591B1871B166}" srcOrd="0" destOrd="0" presId="urn:microsoft.com/office/officeart/2005/8/layout/chevron2"/>
    <dgm:cxn modelId="{611ED379-25DC-4B06-B53C-0D63F5A6794C}" srcId="{99A4AF53-7ED6-46F3-82CB-57948E5CA81F}" destId="{CD5EA836-C735-416A-995D-79D30F983752}" srcOrd="0" destOrd="0" parTransId="{B304B23A-008A-4FF7-8FC1-F75A7410737F}" sibTransId="{B46E023D-274E-42BB-B986-FFFDFC388906}"/>
    <dgm:cxn modelId="{F91B5E68-25B4-4CDD-B3F5-1CFBDF18E5D6}" srcId="{81E3B097-55E2-4B44-BD97-48708F1D9A31}" destId="{5FB60049-C268-4EB5-AF60-A9FBD6A2B5BB}" srcOrd="0" destOrd="0" parTransId="{7E8409CB-B012-45B7-9F5D-DBEC8ECBD847}" sibTransId="{043F9FA6-6923-4F98-94FE-404036AD000D}"/>
    <dgm:cxn modelId="{7C7FE2C6-33DD-4786-8CFB-ED7A2623FC15}" srcId="{D12C0894-29F0-4069-AC01-EE58F9AB67A8}" destId="{99A4AF53-7ED6-46F3-82CB-57948E5CA81F}" srcOrd="0" destOrd="0" parTransId="{EB4400FC-6092-43F8-B993-4356596D3C68}" sibTransId="{E332AF71-C7C1-41B8-AD9B-B32EE4E823C8}"/>
    <dgm:cxn modelId="{E5980013-2198-45E0-BAEB-6B3D174D0B2A}" srcId="{D12C0894-29F0-4069-AC01-EE58F9AB67A8}" destId="{8D8D6616-8B9F-4CC9-B9CA-C74AE1405FB0}" srcOrd="4" destOrd="0" parTransId="{224C82E1-7A01-4B90-85DE-02DEE562739F}" sibTransId="{5739CE0B-456B-4BBE-8816-265A4E3F3ADE}"/>
    <dgm:cxn modelId="{B83C1C9C-89A9-5B4E-8DB0-96F73F8368A7}" type="presOf" srcId="{81E3B097-55E2-4B44-BD97-48708F1D9A31}" destId="{E11C93BA-31E3-42E1-9F88-A9ACE613E7A3}" srcOrd="0" destOrd="0" presId="urn:microsoft.com/office/officeart/2005/8/layout/chevron2"/>
    <dgm:cxn modelId="{5B998B45-64EB-410D-81B1-59FD5106B720}" srcId="{DBB170F0-1F35-4C0B-9201-7AC8A2812B5A}" destId="{936FDDF5-42F9-4D63-857F-01971F927E06}" srcOrd="0" destOrd="0" parTransId="{FEEC557A-7C70-420A-905A-74EFBA57A193}" sibTransId="{A6414951-D038-4CBE-B60A-F6162D2C56D5}"/>
    <dgm:cxn modelId="{21F9D783-50F2-4CAB-9C55-010A9B3CC96E}" srcId="{D12C0894-29F0-4069-AC01-EE58F9AB67A8}" destId="{DBB170F0-1F35-4C0B-9201-7AC8A2812B5A}" srcOrd="1" destOrd="0" parTransId="{9A037CA7-E4A9-4D43-9758-BF20D01DCE96}" sibTransId="{ED0E89C2-3CEA-4913-AD2C-8DC3D3F909DA}"/>
    <dgm:cxn modelId="{FA0D7F3A-3AC6-334E-B752-E1D2F8C895F5}" type="presOf" srcId="{99A4AF53-7ED6-46F3-82CB-57948E5CA81F}" destId="{9BD03173-69B5-4262-B41C-1B08E4AE4FF2}" srcOrd="0" destOrd="0" presId="urn:microsoft.com/office/officeart/2005/8/layout/chevron2"/>
    <dgm:cxn modelId="{C71098F2-CF83-DE47-A811-470957ACD1B7}" type="presOf" srcId="{CD5EA836-C735-416A-995D-79D30F983752}" destId="{ABB7A0F7-41A1-434F-BA70-E9CB4976EA2B}" srcOrd="0" destOrd="0" presId="urn:microsoft.com/office/officeart/2005/8/layout/chevron2"/>
    <dgm:cxn modelId="{DDBEB6D1-DE07-49B2-9E84-482FABF2B4F5}" srcId="{78B063D0-BACC-435B-9950-7AC9A96F4838}" destId="{8A8ACCDC-9709-4315-9EE4-F434BF9E2FEE}" srcOrd="0" destOrd="0" parTransId="{6AB59079-CDE7-4786-A8B1-C7DF4A2662AB}" sibTransId="{88E1723D-C356-436F-8EBB-517CB71E069B}"/>
    <dgm:cxn modelId="{92A291AF-35DC-4747-A229-2AEF03B2E19E}" type="presOf" srcId="{78B063D0-BACC-435B-9950-7AC9A96F4838}" destId="{C9673006-698F-4D2D-A71D-33499CC89694}" srcOrd="0" destOrd="0" presId="urn:microsoft.com/office/officeart/2005/8/layout/chevron2"/>
    <dgm:cxn modelId="{F5638D80-2EE5-F34A-853B-CD779E36A472}" type="presOf" srcId="{936FDDF5-42F9-4D63-857F-01971F927E06}" destId="{8ECD0A22-F572-40FA-8FAB-006B114D358F}" srcOrd="0" destOrd="0" presId="urn:microsoft.com/office/officeart/2005/8/layout/chevron2"/>
    <dgm:cxn modelId="{D3621FD1-464E-4AFB-900C-A5DA15CCE406}" srcId="{8D8D6616-8B9F-4CC9-B9CA-C74AE1405FB0}" destId="{7A56D30F-6BB2-4A22-8836-BA4961F453B7}" srcOrd="0" destOrd="0" parTransId="{5412BD27-FD18-4883-AE7E-C2E95185B510}" sibTransId="{284AE957-0FE5-4E28-8495-950BEDC1A5F6}"/>
    <dgm:cxn modelId="{BEC40F02-70C8-4420-9A93-8B3DACA6FECF}" srcId="{D12C0894-29F0-4069-AC01-EE58F9AB67A8}" destId="{78B063D0-BACC-435B-9950-7AC9A96F4838}" srcOrd="2" destOrd="0" parTransId="{4CF4A21C-161F-4DD6-8084-DE652BCE21CB}" sibTransId="{E409A0B9-6173-40B2-884C-6B3ABADEA1F5}"/>
    <dgm:cxn modelId="{204C59CE-FBF3-A84E-9B39-5D6923024F9D}" type="presOf" srcId="{D12C0894-29F0-4069-AC01-EE58F9AB67A8}" destId="{DCC21862-DCC3-495F-B7CA-E3FD25188393}" srcOrd="0" destOrd="0" presId="urn:microsoft.com/office/officeart/2005/8/layout/chevron2"/>
    <dgm:cxn modelId="{527856F8-AD71-AB48-B26E-C61580115184}" type="presOf" srcId="{8A8ACCDC-9709-4315-9EE4-F434BF9E2FEE}" destId="{3FF8DBE5-1E7C-4D73-ADC4-94219299C2F0}" srcOrd="0" destOrd="0" presId="urn:microsoft.com/office/officeart/2005/8/layout/chevron2"/>
    <dgm:cxn modelId="{C1DE90DB-3BC1-A34A-A26F-DC19ACB3FEEC}" type="presOf" srcId="{7A56D30F-6BB2-4A22-8836-BA4961F453B7}" destId="{8E40B0E9-19C9-40CF-8CF1-96501D05BEEE}" srcOrd="0" destOrd="0" presId="urn:microsoft.com/office/officeart/2005/8/layout/chevron2"/>
    <dgm:cxn modelId="{CEBC21B6-94BD-134E-8A74-4878904CED7F}" type="presOf" srcId="{5FB60049-C268-4EB5-AF60-A9FBD6A2B5BB}" destId="{E11BDEFF-73F7-4080-8A8C-5FEBB9218966}" srcOrd="0" destOrd="0" presId="urn:microsoft.com/office/officeart/2005/8/layout/chevron2"/>
    <dgm:cxn modelId="{70DA29D3-621F-44B0-8B0C-CCA38AB5CC9A}" srcId="{D12C0894-29F0-4069-AC01-EE58F9AB67A8}" destId="{81E3B097-55E2-4B44-BD97-48708F1D9A31}" srcOrd="3" destOrd="0" parTransId="{AA877FD7-3E6D-4406-8226-851DBBC9FD61}" sibTransId="{AD5DFB61-EAEA-4241-98C9-30C764DE3720}"/>
    <dgm:cxn modelId="{2B6CE687-3F1F-C444-88B2-802F561067EF}" type="presOf" srcId="{DBB170F0-1F35-4C0B-9201-7AC8A2812B5A}" destId="{38320E33-7560-480A-8958-BE5FAE6534B9}" srcOrd="0" destOrd="0" presId="urn:microsoft.com/office/officeart/2005/8/layout/chevron2"/>
    <dgm:cxn modelId="{ACFA1D58-F3A3-E54E-A94A-BDAD2B29B314}" type="presParOf" srcId="{DCC21862-DCC3-495F-B7CA-E3FD25188393}" destId="{C9C6FD70-3755-4106-91BE-809C12443A5C}" srcOrd="0" destOrd="0" presId="urn:microsoft.com/office/officeart/2005/8/layout/chevron2"/>
    <dgm:cxn modelId="{10C8FF0B-77A4-6D45-BA78-F3C038B507C9}" type="presParOf" srcId="{C9C6FD70-3755-4106-91BE-809C12443A5C}" destId="{9BD03173-69B5-4262-B41C-1B08E4AE4FF2}" srcOrd="0" destOrd="0" presId="urn:microsoft.com/office/officeart/2005/8/layout/chevron2"/>
    <dgm:cxn modelId="{ED6FA1F4-3D21-404F-8DC5-90322333BFB9}" type="presParOf" srcId="{C9C6FD70-3755-4106-91BE-809C12443A5C}" destId="{ABB7A0F7-41A1-434F-BA70-E9CB4976EA2B}" srcOrd="1" destOrd="0" presId="urn:microsoft.com/office/officeart/2005/8/layout/chevron2"/>
    <dgm:cxn modelId="{60B7CA7B-96D1-AC4C-B4BD-F8775B1B2547}" type="presParOf" srcId="{DCC21862-DCC3-495F-B7CA-E3FD25188393}" destId="{5CF17076-34A9-4E5B-A5E1-3D99CC88D441}" srcOrd="1" destOrd="0" presId="urn:microsoft.com/office/officeart/2005/8/layout/chevron2"/>
    <dgm:cxn modelId="{DB502452-A68A-4B4E-827C-8FCFF07346BD}" type="presParOf" srcId="{DCC21862-DCC3-495F-B7CA-E3FD25188393}" destId="{0B28250A-FDEF-41D2-B47B-F154E30D4053}" srcOrd="2" destOrd="0" presId="urn:microsoft.com/office/officeart/2005/8/layout/chevron2"/>
    <dgm:cxn modelId="{2D2D03A8-CB6E-F440-A417-3BDC9B7E14F3}" type="presParOf" srcId="{0B28250A-FDEF-41D2-B47B-F154E30D4053}" destId="{38320E33-7560-480A-8958-BE5FAE6534B9}" srcOrd="0" destOrd="0" presId="urn:microsoft.com/office/officeart/2005/8/layout/chevron2"/>
    <dgm:cxn modelId="{499F9803-09BF-2243-B089-953932B630A5}" type="presParOf" srcId="{0B28250A-FDEF-41D2-B47B-F154E30D4053}" destId="{8ECD0A22-F572-40FA-8FAB-006B114D358F}" srcOrd="1" destOrd="0" presId="urn:microsoft.com/office/officeart/2005/8/layout/chevron2"/>
    <dgm:cxn modelId="{89A2EB7F-F89B-DD4D-9D03-0CE63E130804}" type="presParOf" srcId="{DCC21862-DCC3-495F-B7CA-E3FD25188393}" destId="{DEA8A776-9B52-4CCB-BDD0-AFE753C6778B}" srcOrd="3" destOrd="0" presId="urn:microsoft.com/office/officeart/2005/8/layout/chevron2"/>
    <dgm:cxn modelId="{B42721D8-51F0-EF40-A3E1-08176ED85AE1}" type="presParOf" srcId="{DCC21862-DCC3-495F-B7CA-E3FD25188393}" destId="{05AF390C-99AB-42C4-BAF1-38333EF80E27}" srcOrd="4" destOrd="0" presId="urn:microsoft.com/office/officeart/2005/8/layout/chevron2"/>
    <dgm:cxn modelId="{84DEB1B1-B94D-DC4C-BDD4-456EC2B5EC5C}" type="presParOf" srcId="{05AF390C-99AB-42C4-BAF1-38333EF80E27}" destId="{C9673006-698F-4D2D-A71D-33499CC89694}" srcOrd="0" destOrd="0" presId="urn:microsoft.com/office/officeart/2005/8/layout/chevron2"/>
    <dgm:cxn modelId="{12A076B6-DA8A-C84D-BC5A-38393160CCAF}" type="presParOf" srcId="{05AF390C-99AB-42C4-BAF1-38333EF80E27}" destId="{3FF8DBE5-1E7C-4D73-ADC4-94219299C2F0}" srcOrd="1" destOrd="0" presId="urn:microsoft.com/office/officeart/2005/8/layout/chevron2"/>
    <dgm:cxn modelId="{3CB1964A-102F-714F-845D-0E4F73475266}" type="presParOf" srcId="{DCC21862-DCC3-495F-B7CA-E3FD25188393}" destId="{06ACE345-0374-458E-AE76-52FBCBB36A2F}" srcOrd="5" destOrd="0" presId="urn:microsoft.com/office/officeart/2005/8/layout/chevron2"/>
    <dgm:cxn modelId="{08F9085F-B9C4-A947-B2C3-7896ADE65832}" type="presParOf" srcId="{DCC21862-DCC3-495F-B7CA-E3FD25188393}" destId="{6C9FE42A-2FA4-4B48-8BAB-548059218B79}" srcOrd="6" destOrd="0" presId="urn:microsoft.com/office/officeart/2005/8/layout/chevron2"/>
    <dgm:cxn modelId="{870FB29D-2718-A54F-9D00-2DB32E7D67FB}" type="presParOf" srcId="{6C9FE42A-2FA4-4B48-8BAB-548059218B79}" destId="{E11C93BA-31E3-42E1-9F88-A9ACE613E7A3}" srcOrd="0" destOrd="0" presId="urn:microsoft.com/office/officeart/2005/8/layout/chevron2"/>
    <dgm:cxn modelId="{72598CD9-696E-5649-BFA0-71140B0560C9}" type="presParOf" srcId="{6C9FE42A-2FA4-4B48-8BAB-548059218B79}" destId="{E11BDEFF-73F7-4080-8A8C-5FEBB9218966}" srcOrd="1" destOrd="0" presId="urn:microsoft.com/office/officeart/2005/8/layout/chevron2"/>
    <dgm:cxn modelId="{9A9E35E8-D226-2347-A2EC-064C18D90804}" type="presParOf" srcId="{DCC21862-DCC3-495F-B7CA-E3FD25188393}" destId="{540B820B-3060-44A3-91E7-CF2573D5E1ED}" srcOrd="7" destOrd="0" presId="urn:microsoft.com/office/officeart/2005/8/layout/chevron2"/>
    <dgm:cxn modelId="{48937D70-F327-C043-BF46-CD5832C63972}" type="presParOf" srcId="{DCC21862-DCC3-495F-B7CA-E3FD25188393}" destId="{34E5AC17-7C10-4E21-9105-AF43D4DA56F9}" srcOrd="8" destOrd="0" presId="urn:microsoft.com/office/officeart/2005/8/layout/chevron2"/>
    <dgm:cxn modelId="{B20C5A73-753F-544A-A89F-4A0B99992E2D}" type="presParOf" srcId="{34E5AC17-7C10-4E21-9105-AF43D4DA56F9}" destId="{61AAC9C0-0A6C-45E7-A8CB-591B1871B166}" srcOrd="0" destOrd="0" presId="urn:microsoft.com/office/officeart/2005/8/layout/chevron2"/>
    <dgm:cxn modelId="{3F03AEDE-9781-954D-BEE0-8560A98B1F06}" type="presParOf" srcId="{34E5AC17-7C10-4E21-9105-AF43D4DA56F9}" destId="{8E40B0E9-19C9-40CF-8CF1-96501D05BEE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03173-69B5-4262-B41C-1B08E4AE4FF2}">
      <dsp:nvSpPr>
        <dsp:cNvPr id="0" name=""/>
        <dsp:cNvSpPr/>
      </dsp:nvSpPr>
      <dsp:spPr>
        <a:xfrm rot="5400000">
          <a:off x="-119169" y="122417"/>
          <a:ext cx="794463" cy="556124"/>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a:t>S</a:t>
          </a:r>
          <a:r>
            <a:rPr lang="en-US" sz="2100" b="1" kern="1200" dirty="0"/>
            <a:t> </a:t>
          </a:r>
          <a:endParaRPr lang="en-US" sz="2100" kern="1200" dirty="0"/>
        </a:p>
      </dsp:txBody>
      <dsp:txXfrm rot="-5400000">
        <a:off x="1" y="281309"/>
        <a:ext cx="556124" cy="238339"/>
      </dsp:txXfrm>
    </dsp:sp>
    <dsp:sp modelId="{ABB7A0F7-41A1-434F-BA70-E9CB4976EA2B}">
      <dsp:nvSpPr>
        <dsp:cNvPr id="0" name=""/>
        <dsp:cNvSpPr/>
      </dsp:nvSpPr>
      <dsp:spPr>
        <a:xfrm rot="5400000">
          <a:off x="3312142" y="-2756017"/>
          <a:ext cx="516672" cy="6028708"/>
        </a:xfrm>
        <a:prstGeom prst="round2Same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b="0" kern="1200" dirty="0"/>
            <a:t>Sitting position </a:t>
          </a:r>
        </a:p>
      </dsp:txBody>
      <dsp:txXfrm rot="-5400000">
        <a:off x="556124" y="25223"/>
        <a:ext cx="6003486" cy="466228"/>
      </dsp:txXfrm>
    </dsp:sp>
    <dsp:sp modelId="{38320E33-7560-480A-8958-BE5FAE6534B9}">
      <dsp:nvSpPr>
        <dsp:cNvPr id="0" name=""/>
        <dsp:cNvSpPr/>
      </dsp:nvSpPr>
      <dsp:spPr>
        <a:xfrm rot="5400000">
          <a:off x="-119169" y="794981"/>
          <a:ext cx="794463" cy="556124"/>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000" b="1" kern="1200" dirty="0"/>
            <a:t> </a:t>
          </a:r>
          <a:endParaRPr lang="en-US" sz="1000" kern="1200" dirty="0"/>
        </a:p>
        <a:p>
          <a:pPr lvl="0" algn="ctr" defTabSz="933450">
            <a:lnSpc>
              <a:spcPct val="90000"/>
            </a:lnSpc>
            <a:spcBef>
              <a:spcPct val="0"/>
            </a:spcBef>
            <a:spcAft>
              <a:spcPct val="35000"/>
            </a:spcAft>
          </a:pPr>
          <a:r>
            <a:rPr lang="en-US" sz="3600" b="1" kern="1200" dirty="0"/>
            <a:t>O</a:t>
          </a:r>
          <a:endParaRPr lang="en-US" sz="3600" kern="1200" dirty="0"/>
        </a:p>
      </dsp:txBody>
      <dsp:txXfrm rot="-5400000">
        <a:off x="1" y="953873"/>
        <a:ext cx="556124" cy="238339"/>
      </dsp:txXfrm>
    </dsp:sp>
    <dsp:sp modelId="{8ECD0A22-F572-40FA-8FAB-006B114D358F}">
      <dsp:nvSpPr>
        <dsp:cNvPr id="0" name=""/>
        <dsp:cNvSpPr/>
      </dsp:nvSpPr>
      <dsp:spPr>
        <a:xfrm rot="5400000">
          <a:off x="3312278" y="-2080341"/>
          <a:ext cx="516401" cy="6028708"/>
        </a:xfrm>
        <a:prstGeom prst="round2Same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b="0" kern="1200" dirty="0"/>
            <a:t>Open posture</a:t>
          </a:r>
        </a:p>
      </dsp:txBody>
      <dsp:txXfrm rot="-5400000">
        <a:off x="556125" y="701021"/>
        <a:ext cx="6003499" cy="465983"/>
      </dsp:txXfrm>
    </dsp:sp>
    <dsp:sp modelId="{C9673006-698F-4D2D-A71D-33499CC89694}">
      <dsp:nvSpPr>
        <dsp:cNvPr id="0" name=""/>
        <dsp:cNvSpPr/>
      </dsp:nvSpPr>
      <dsp:spPr>
        <a:xfrm rot="5400000">
          <a:off x="-119169" y="1467545"/>
          <a:ext cx="794463" cy="556124"/>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a:t>L</a:t>
          </a:r>
          <a:r>
            <a:rPr lang="en-US" sz="2100" b="1" kern="1200" dirty="0"/>
            <a:t> </a:t>
          </a:r>
          <a:endParaRPr lang="en-US" sz="2100" kern="1200" dirty="0"/>
        </a:p>
      </dsp:txBody>
      <dsp:txXfrm rot="-5400000">
        <a:off x="1" y="1626437"/>
        <a:ext cx="556124" cy="238339"/>
      </dsp:txXfrm>
    </dsp:sp>
    <dsp:sp modelId="{3FF8DBE5-1E7C-4D73-ADC4-94219299C2F0}">
      <dsp:nvSpPr>
        <dsp:cNvPr id="0" name=""/>
        <dsp:cNvSpPr/>
      </dsp:nvSpPr>
      <dsp:spPr>
        <a:xfrm rot="5400000">
          <a:off x="3312278" y="-1407777"/>
          <a:ext cx="516401" cy="6028708"/>
        </a:xfrm>
        <a:prstGeom prst="round2Same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b="0" kern="1200" dirty="0"/>
            <a:t>Lean forward</a:t>
          </a:r>
        </a:p>
      </dsp:txBody>
      <dsp:txXfrm rot="-5400000">
        <a:off x="556125" y="1373585"/>
        <a:ext cx="6003499" cy="465983"/>
      </dsp:txXfrm>
    </dsp:sp>
    <dsp:sp modelId="{E11C93BA-31E3-42E1-9F88-A9ACE613E7A3}">
      <dsp:nvSpPr>
        <dsp:cNvPr id="0" name=""/>
        <dsp:cNvSpPr/>
      </dsp:nvSpPr>
      <dsp:spPr>
        <a:xfrm rot="5400000">
          <a:off x="-119169" y="2140109"/>
          <a:ext cx="794463" cy="556124"/>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a:t>E</a:t>
          </a:r>
          <a:endParaRPr lang="en-US" sz="3600" kern="1200" dirty="0"/>
        </a:p>
      </dsp:txBody>
      <dsp:txXfrm rot="-5400000">
        <a:off x="1" y="2299001"/>
        <a:ext cx="556124" cy="238339"/>
      </dsp:txXfrm>
    </dsp:sp>
    <dsp:sp modelId="{E11BDEFF-73F7-4080-8A8C-5FEBB9218966}">
      <dsp:nvSpPr>
        <dsp:cNvPr id="0" name=""/>
        <dsp:cNvSpPr/>
      </dsp:nvSpPr>
      <dsp:spPr>
        <a:xfrm rot="5400000">
          <a:off x="3312278" y="-735214"/>
          <a:ext cx="516401" cy="6028708"/>
        </a:xfrm>
        <a:prstGeom prst="round2Same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b="0" kern="1200" dirty="0"/>
            <a:t>Eye contact</a:t>
          </a:r>
        </a:p>
      </dsp:txBody>
      <dsp:txXfrm rot="-5400000">
        <a:off x="556125" y="2046148"/>
        <a:ext cx="6003499" cy="465983"/>
      </dsp:txXfrm>
    </dsp:sp>
    <dsp:sp modelId="{61AAC9C0-0A6C-45E7-A8CB-591B1871B166}">
      <dsp:nvSpPr>
        <dsp:cNvPr id="0" name=""/>
        <dsp:cNvSpPr/>
      </dsp:nvSpPr>
      <dsp:spPr>
        <a:xfrm rot="5400000">
          <a:off x="-119169" y="2812672"/>
          <a:ext cx="794463" cy="556124"/>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a:t>R</a:t>
          </a:r>
          <a:endParaRPr lang="en-US" sz="3600" kern="1200" dirty="0"/>
        </a:p>
      </dsp:txBody>
      <dsp:txXfrm rot="-5400000">
        <a:off x="1" y="2971564"/>
        <a:ext cx="556124" cy="238339"/>
      </dsp:txXfrm>
    </dsp:sp>
    <dsp:sp modelId="{8E40B0E9-19C9-40CF-8CF1-96501D05BEEE}">
      <dsp:nvSpPr>
        <dsp:cNvPr id="0" name=""/>
        <dsp:cNvSpPr/>
      </dsp:nvSpPr>
      <dsp:spPr>
        <a:xfrm rot="5400000">
          <a:off x="3312278" y="-62650"/>
          <a:ext cx="516401" cy="6028708"/>
        </a:xfrm>
        <a:prstGeom prst="round2Same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b="0" kern="1200" dirty="0"/>
            <a:t>Relaxed</a:t>
          </a:r>
          <a:r>
            <a:rPr lang="en-US" sz="3000" b="1" kern="1200" dirty="0"/>
            <a:t> </a:t>
          </a:r>
          <a:endParaRPr lang="en-US" sz="3000" kern="1200" dirty="0"/>
        </a:p>
      </dsp:txBody>
      <dsp:txXfrm rot="-5400000">
        <a:off x="556125" y="2718712"/>
        <a:ext cx="6003499" cy="4659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48818C-B860-474C-9370-A5EEC8689359}"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55082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8818C-B860-474C-9370-A5EEC8689359}"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3330047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8818C-B860-474C-9370-A5EEC8689359}"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269426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8818C-B860-474C-9370-A5EEC8689359}"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127236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48818C-B860-474C-9370-A5EEC8689359}"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2349774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48818C-B860-474C-9370-A5EEC8689359}" type="datetimeFigureOut">
              <a:rPr lang="en-US" smtClean="0"/>
              <a:t>9/28/19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110055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48818C-B860-474C-9370-A5EEC8689359}" type="datetimeFigureOut">
              <a:rPr lang="en-US" smtClean="0"/>
              <a:t>9/28/19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14044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48818C-B860-474C-9370-A5EEC8689359}" type="datetimeFigureOut">
              <a:rPr lang="en-US" smtClean="0"/>
              <a:t>9/28/19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125758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8818C-B860-474C-9370-A5EEC8689359}" type="datetimeFigureOut">
              <a:rPr lang="en-US" smtClean="0"/>
              <a:t>9/28/19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285478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8818C-B860-474C-9370-A5EEC8689359}" type="datetimeFigureOut">
              <a:rPr lang="en-US" smtClean="0"/>
              <a:t>9/28/19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769894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8818C-B860-474C-9370-A5EEC8689359}" type="datetimeFigureOut">
              <a:rPr lang="en-US" smtClean="0"/>
              <a:t>9/28/19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2628924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8818C-B860-474C-9370-A5EEC8689359}" type="datetimeFigureOut">
              <a:rPr lang="en-US" smtClean="0"/>
              <a:t>9/28/19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E6517-F391-1F45-98CD-406EAD179011}" type="slidenum">
              <a:rPr lang="en-US" smtClean="0"/>
              <a:t>‹#›</a:t>
            </a:fld>
            <a:endParaRPr lang="en-US"/>
          </a:p>
        </p:txBody>
      </p:sp>
      <p:pic>
        <p:nvPicPr>
          <p:cNvPr id="11" name="Picture 10" descr="slide.ps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3842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hyperlink" Target="https://openclipart.org/detail/191766/question-guy" TargetMode="Externa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hyperlink" Target="https://openclipart.org/detail/191766/question-guy" TargetMode="Externa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1</a:t>
            </a:r>
            <a:endParaRPr lang="en-US" dirty="0">
              <a:solidFill>
                <a:schemeClr val="bg1"/>
              </a:solidFill>
              <a:latin typeface="L Futura Light"/>
              <a:cs typeface="L Futura Light"/>
            </a:endParaRPr>
          </a:p>
        </p:txBody>
      </p:sp>
      <p:pic>
        <p:nvPicPr>
          <p:cNvPr id="7" name="Picture 6" descr="module-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176" y="1233714"/>
            <a:ext cx="4465965" cy="4936067"/>
          </a:xfrm>
          <a:prstGeom prst="rect">
            <a:avLst/>
          </a:prstGeom>
        </p:spPr>
      </p:pic>
    </p:spTree>
    <p:extLst>
      <p:ext uri="{BB962C8B-B14F-4D97-AF65-F5344CB8AC3E}">
        <p14:creationId xmlns:p14="http://schemas.microsoft.com/office/powerpoint/2010/main" val="382814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2</a:t>
            </a:r>
            <a:endParaRPr lang="en-US" dirty="0">
              <a:solidFill>
                <a:schemeClr val="bg1"/>
              </a:solidFill>
              <a:latin typeface="L Futura Light"/>
              <a:cs typeface="L Futura Light"/>
            </a:endParaRPr>
          </a:p>
        </p:txBody>
      </p:sp>
      <p:sp>
        <p:nvSpPr>
          <p:cNvPr id="3" name="TextBox 2"/>
          <p:cNvSpPr txBox="1"/>
          <p:nvPr/>
        </p:nvSpPr>
        <p:spPr>
          <a:xfrm>
            <a:off x="1352448" y="2234495"/>
            <a:ext cx="6384067" cy="523220"/>
          </a:xfrm>
          <a:prstGeom prst="rect">
            <a:avLst/>
          </a:prstGeom>
          <a:noFill/>
        </p:spPr>
        <p:txBody>
          <a:bodyPr wrap="square" rtlCol="0">
            <a:spAutoFit/>
          </a:bodyPr>
          <a:lstStyle/>
          <a:p>
            <a:r>
              <a:rPr lang="en-GB" sz="2800" b="1" dirty="0" smtClean="0">
                <a:solidFill>
                  <a:schemeClr val="accent5">
                    <a:lumMod val="60000"/>
                    <a:lumOff val="40000"/>
                  </a:schemeClr>
                </a:solidFill>
                <a:latin typeface="Futura"/>
                <a:cs typeface="Futura"/>
              </a:rPr>
              <a:t>LEARNING OUTCOMES</a:t>
            </a:r>
            <a:endParaRPr lang="en-US" sz="2800" b="1" dirty="0">
              <a:solidFill>
                <a:schemeClr val="accent5">
                  <a:lumMod val="60000"/>
                  <a:lumOff val="40000"/>
                </a:schemeClr>
              </a:solidFill>
              <a:latin typeface="Futura"/>
              <a:cs typeface="Futura"/>
            </a:endParaRPr>
          </a:p>
        </p:txBody>
      </p:sp>
      <p:sp>
        <p:nvSpPr>
          <p:cNvPr id="4" name="TextBox 3"/>
          <p:cNvSpPr txBox="1"/>
          <p:nvPr/>
        </p:nvSpPr>
        <p:spPr>
          <a:xfrm>
            <a:off x="1255686" y="2757715"/>
            <a:ext cx="6908600" cy="2031325"/>
          </a:xfrm>
          <a:prstGeom prst="rect">
            <a:avLst/>
          </a:prstGeom>
          <a:noFill/>
        </p:spPr>
        <p:txBody>
          <a:bodyPr wrap="square" rtlCol="0">
            <a:spAutoFit/>
          </a:bodyPr>
          <a:lstStyle/>
          <a:p>
            <a:r>
              <a:rPr lang="en-US" dirty="0"/>
              <a:t>At the end of this module, you should:</a:t>
            </a:r>
            <a:endParaRPr lang="en-GB" dirty="0"/>
          </a:p>
          <a:p>
            <a:pPr marL="285750" lvl="0" indent="-285750">
              <a:buFont typeface="Arial"/>
              <a:buChar char="•"/>
            </a:pPr>
            <a:r>
              <a:rPr lang="en-US" dirty="0"/>
              <a:t>Be familiar with the different aspects of good listening to make the survivor feel more comfortable and believed; </a:t>
            </a:r>
          </a:p>
          <a:p>
            <a:pPr marL="285750" lvl="0" indent="-285750">
              <a:buFont typeface="Arial"/>
              <a:buChar char="•"/>
            </a:pPr>
            <a:r>
              <a:rPr lang="en-US" dirty="0"/>
              <a:t>Understand the key approaches for appropriate communication with children who are at risk or have experienced violence; </a:t>
            </a:r>
          </a:p>
          <a:p>
            <a:pPr marL="285750" lvl="0" indent="-285750">
              <a:buFont typeface="Arial"/>
              <a:buChar char="•"/>
            </a:pPr>
            <a:r>
              <a:rPr lang="en-US" dirty="0"/>
              <a:t>Practice techniques for communicating with children of different ages about sensitive issues. </a:t>
            </a:r>
            <a:endParaRPr lang="en-US" dirty="0"/>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355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3</a:t>
            </a:r>
            <a:endParaRPr lang="en-US" dirty="0">
              <a:solidFill>
                <a:schemeClr val="bg1"/>
              </a:solidFill>
              <a:latin typeface="L Futura Light"/>
              <a:cs typeface="L Futura Light"/>
            </a:endParaRPr>
          </a:p>
        </p:txBody>
      </p:sp>
      <p:sp>
        <p:nvSpPr>
          <p:cNvPr id="3" name="TextBox 2"/>
          <p:cNvSpPr txBox="1"/>
          <p:nvPr/>
        </p:nvSpPr>
        <p:spPr>
          <a:xfrm>
            <a:off x="1366763" y="1527159"/>
            <a:ext cx="7460542" cy="954107"/>
          </a:xfrm>
          <a:prstGeom prst="rect">
            <a:avLst/>
          </a:prstGeom>
          <a:noFill/>
        </p:spPr>
        <p:txBody>
          <a:bodyPr wrap="square" rtlCol="0">
            <a:spAutoFit/>
          </a:bodyPr>
          <a:lstStyle/>
          <a:p>
            <a:r>
              <a:rPr lang="en-US" sz="2800" b="1" dirty="0" smtClean="0">
                <a:solidFill>
                  <a:srgbClr val="93CDDD"/>
                </a:solidFill>
                <a:latin typeface="Futura"/>
                <a:cs typeface="Futura"/>
              </a:rPr>
              <a:t>PRINCIPLES OF ACTIVE &amp; POSITIVE LISTENING SKILLS</a:t>
            </a:r>
            <a:endParaRPr lang="en-US" sz="2800" b="1" dirty="0">
              <a:solidFill>
                <a:srgbClr val="93CDDD"/>
              </a:solidFill>
              <a:latin typeface="Futura"/>
              <a:cs typeface="Futura"/>
            </a:endParaRP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graphicFrame>
        <p:nvGraphicFramePr>
          <p:cNvPr id="8" name="Diagram 7"/>
          <p:cNvGraphicFramePr/>
          <p:nvPr>
            <p:extLst>
              <p:ext uri="{D42A27DB-BD31-4B8C-83A1-F6EECF244321}">
                <p14:modId xmlns:p14="http://schemas.microsoft.com/office/powerpoint/2010/main" val="1321312320"/>
              </p:ext>
            </p:extLst>
          </p:nvPr>
        </p:nvGraphicFramePr>
        <p:xfrm>
          <a:off x="1483677" y="2626067"/>
          <a:ext cx="6584833" cy="3491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956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4</a:t>
            </a:r>
            <a:endParaRPr lang="en-US" dirty="0">
              <a:solidFill>
                <a:schemeClr val="bg1"/>
              </a:solidFill>
              <a:latin typeface="L Futura Light"/>
              <a:cs typeface="L Futura Light"/>
            </a:endParaRPr>
          </a:p>
        </p:txBody>
      </p:sp>
      <p:sp>
        <p:nvSpPr>
          <p:cNvPr id="3" name="TextBox 2"/>
          <p:cNvSpPr txBox="1"/>
          <p:nvPr/>
        </p:nvSpPr>
        <p:spPr>
          <a:xfrm>
            <a:off x="1255686" y="1623287"/>
            <a:ext cx="6384067" cy="523220"/>
          </a:xfrm>
          <a:prstGeom prst="rect">
            <a:avLst/>
          </a:prstGeom>
          <a:noFill/>
        </p:spPr>
        <p:txBody>
          <a:bodyPr wrap="square" rtlCol="0">
            <a:spAutoFit/>
          </a:bodyPr>
          <a:lstStyle/>
          <a:p>
            <a:r>
              <a:rPr lang="en-US" sz="2800" b="1" dirty="0" smtClean="0">
                <a:solidFill>
                  <a:srgbClr val="93CDDD"/>
                </a:solidFill>
                <a:latin typeface="Futura"/>
                <a:cs typeface="Futura"/>
              </a:rPr>
              <a:t>ACTIVITY 4: CASE SCENARIOS (1) </a:t>
            </a:r>
            <a:endParaRPr lang="en-US" sz="2800" b="1" dirty="0">
              <a:solidFill>
                <a:srgbClr val="93CDDD"/>
              </a:solidFill>
              <a:latin typeface="Futura"/>
              <a:cs typeface="Futura"/>
            </a:endParaRP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
        <p:nvSpPr>
          <p:cNvPr id="7" name="Content Placeholder 2"/>
          <p:cNvSpPr txBox="1">
            <a:spLocks/>
          </p:cNvSpPr>
          <p:nvPr/>
        </p:nvSpPr>
        <p:spPr>
          <a:xfrm>
            <a:off x="945291" y="2356230"/>
            <a:ext cx="7135670" cy="336690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l"/>
            <a:r>
              <a:rPr lang="en-US" sz="1800" dirty="0" smtClean="0">
                <a:solidFill>
                  <a:schemeClr val="tx1"/>
                </a:solidFill>
              </a:rPr>
              <a:t>Lucy is a 10-year-old deaf girl who has been brought to your clinic with bruising all over her arms and legs. She is brought in by her school teacher who is concerned about Lucy’s welfare but has no further information about Lucy’s background or clinical history. </a:t>
            </a:r>
          </a:p>
          <a:p>
            <a:pPr lvl="1" algn="l"/>
            <a:endParaRPr lang="en-US" sz="1800" i="1" dirty="0" smtClean="0">
              <a:solidFill>
                <a:schemeClr val="tx1"/>
              </a:solidFill>
            </a:endParaRPr>
          </a:p>
          <a:p>
            <a:pPr lvl="1" algn="l"/>
            <a:endParaRPr lang="en-US" sz="1800" i="1" dirty="0">
              <a:solidFill>
                <a:schemeClr val="tx1"/>
              </a:solidFill>
            </a:endParaRPr>
          </a:p>
          <a:p>
            <a:pPr lvl="1" algn="l"/>
            <a:endParaRPr lang="en-US" sz="1800" i="1" dirty="0" smtClean="0">
              <a:solidFill>
                <a:schemeClr val="tx1"/>
              </a:solidFill>
            </a:endParaRPr>
          </a:p>
          <a:p>
            <a:pPr lvl="1" algn="l"/>
            <a:r>
              <a:rPr lang="en-US" sz="1800" i="1" dirty="0">
                <a:solidFill>
                  <a:schemeClr val="tx1"/>
                </a:solidFill>
              </a:rPr>
              <a:t> </a:t>
            </a:r>
            <a:endParaRPr lang="en-US" sz="1800" i="1" dirty="0" smtClean="0">
              <a:solidFill>
                <a:schemeClr val="tx1"/>
              </a:solidFill>
            </a:endParaRPr>
          </a:p>
          <a:p>
            <a:pPr lvl="1" algn="l"/>
            <a:r>
              <a:rPr lang="en-US" sz="1800" i="1" dirty="0" smtClean="0">
                <a:solidFill>
                  <a:schemeClr val="tx1"/>
                </a:solidFill>
              </a:rPr>
              <a:t>		What approaches can you use to communicate with Lucy?</a:t>
            </a:r>
          </a:p>
          <a:p>
            <a:pPr algn="l"/>
            <a:endParaRPr lang="en-US" sz="1800" dirty="0"/>
          </a:p>
        </p:txBody>
      </p:sp>
      <p:sp>
        <p:nvSpPr>
          <p:cNvPr id="8" name="TextBox 7"/>
          <p:cNvSpPr txBox="1"/>
          <p:nvPr/>
        </p:nvSpPr>
        <p:spPr>
          <a:xfrm>
            <a:off x="-871598" y="1917625"/>
            <a:ext cx="184666"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xmlns="" id="{5EC4DF6B-78E1-43AC-ACF9-B2C8C7F5766D}"/>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945291" y="3577765"/>
            <a:ext cx="1783526" cy="1971040"/>
          </a:xfrm>
          <a:prstGeom prst="rect">
            <a:avLst/>
          </a:prstGeom>
        </p:spPr>
      </p:pic>
    </p:spTree>
    <p:extLst>
      <p:ext uri="{BB962C8B-B14F-4D97-AF65-F5344CB8AC3E}">
        <p14:creationId xmlns:p14="http://schemas.microsoft.com/office/powerpoint/2010/main" val="380833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a:t>
            </a:r>
            <a:r>
              <a:rPr lang="en-US" dirty="0" smtClean="0">
                <a:solidFill>
                  <a:schemeClr val="bg1"/>
                </a:solidFill>
                <a:latin typeface="L Futura Light"/>
                <a:cs typeface="L Futura Light"/>
              </a:rPr>
              <a:t>5</a:t>
            </a:r>
            <a:endParaRPr lang="en-US" dirty="0">
              <a:solidFill>
                <a:schemeClr val="bg1"/>
              </a:solidFill>
              <a:latin typeface="L Futura Light"/>
              <a:cs typeface="L Futura Light"/>
            </a:endParaRPr>
          </a:p>
        </p:txBody>
      </p:sp>
      <p:sp>
        <p:nvSpPr>
          <p:cNvPr id="3" name="TextBox 2"/>
          <p:cNvSpPr txBox="1"/>
          <p:nvPr/>
        </p:nvSpPr>
        <p:spPr>
          <a:xfrm>
            <a:off x="1255686" y="1623287"/>
            <a:ext cx="6384067" cy="523220"/>
          </a:xfrm>
          <a:prstGeom prst="rect">
            <a:avLst/>
          </a:prstGeom>
          <a:noFill/>
        </p:spPr>
        <p:txBody>
          <a:bodyPr wrap="square" rtlCol="0">
            <a:spAutoFit/>
          </a:bodyPr>
          <a:lstStyle/>
          <a:p>
            <a:r>
              <a:rPr lang="en-US" sz="2800" b="1" dirty="0" smtClean="0">
                <a:solidFill>
                  <a:srgbClr val="93CDDD"/>
                </a:solidFill>
                <a:latin typeface="Futura"/>
                <a:cs typeface="Futura"/>
              </a:rPr>
              <a:t>ACTIVITY 4: CASE SCENARIOS (2) </a:t>
            </a:r>
            <a:endParaRPr lang="en-US" sz="2800" b="1" dirty="0">
              <a:solidFill>
                <a:srgbClr val="93CDDD"/>
              </a:solidFill>
              <a:latin typeface="Futura"/>
              <a:cs typeface="Futura"/>
            </a:endParaRP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
        <p:nvSpPr>
          <p:cNvPr id="7" name="Content Placeholder 2"/>
          <p:cNvSpPr txBox="1">
            <a:spLocks/>
          </p:cNvSpPr>
          <p:nvPr/>
        </p:nvSpPr>
        <p:spPr>
          <a:xfrm>
            <a:off x="945291" y="2356230"/>
            <a:ext cx="7135670" cy="336690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l"/>
            <a:r>
              <a:rPr lang="en-US" sz="1800" dirty="0">
                <a:solidFill>
                  <a:srgbClr val="000000"/>
                </a:solidFill>
              </a:rPr>
              <a:t>Mike is a three-year-old boy who has been brought into your clinic by his mother. As you examine him you notice unusual bruises on his belly and thighs. His mother say these were injuries after a fall. </a:t>
            </a:r>
          </a:p>
          <a:p>
            <a:pPr lvl="1" algn="l"/>
            <a:endParaRPr lang="en-US" sz="1800" i="1" dirty="0" smtClean="0">
              <a:solidFill>
                <a:srgbClr val="000000"/>
              </a:solidFill>
            </a:endParaRPr>
          </a:p>
          <a:p>
            <a:pPr lvl="1" algn="l"/>
            <a:endParaRPr lang="en-US" sz="1800" i="1" dirty="0">
              <a:solidFill>
                <a:srgbClr val="000000"/>
              </a:solidFill>
            </a:endParaRPr>
          </a:p>
          <a:p>
            <a:pPr lvl="1" algn="l"/>
            <a:endParaRPr lang="en-US" sz="1800" i="1" dirty="0" smtClean="0">
              <a:solidFill>
                <a:srgbClr val="000000"/>
              </a:solidFill>
            </a:endParaRPr>
          </a:p>
          <a:p>
            <a:pPr lvl="1" algn="l"/>
            <a:endParaRPr lang="en-US" sz="1800" i="1" dirty="0">
              <a:solidFill>
                <a:srgbClr val="000000"/>
              </a:solidFill>
            </a:endParaRPr>
          </a:p>
          <a:p>
            <a:pPr lvl="1" algn="l"/>
            <a:r>
              <a:rPr lang="en-US" sz="1800" i="1" dirty="0" smtClean="0">
                <a:solidFill>
                  <a:srgbClr val="000000"/>
                </a:solidFill>
              </a:rPr>
              <a:t>				What </a:t>
            </a:r>
            <a:r>
              <a:rPr lang="en-US" sz="1800" i="1" dirty="0">
                <a:solidFill>
                  <a:srgbClr val="000000"/>
                </a:solidFill>
              </a:rPr>
              <a:t>methods can you use to communicate with </a:t>
            </a:r>
            <a:r>
              <a:rPr lang="en-US" sz="1800" i="1" dirty="0" smtClean="0">
                <a:solidFill>
                  <a:srgbClr val="000000"/>
                </a:solidFill>
              </a:rPr>
              <a:t>				Mike </a:t>
            </a:r>
            <a:r>
              <a:rPr lang="en-US" sz="1800" i="1" dirty="0">
                <a:solidFill>
                  <a:srgbClr val="000000"/>
                </a:solidFill>
              </a:rPr>
              <a:t>to get further information?</a:t>
            </a:r>
            <a:r>
              <a:rPr lang="en-US" sz="1800" dirty="0">
                <a:solidFill>
                  <a:srgbClr val="000000"/>
                </a:solidFill>
              </a:rPr>
              <a:t> </a:t>
            </a:r>
            <a:endParaRPr lang="en-US" sz="1800" dirty="0">
              <a:solidFill>
                <a:srgbClr val="000000"/>
              </a:solidFill>
            </a:endParaRPr>
          </a:p>
        </p:txBody>
      </p:sp>
      <p:sp>
        <p:nvSpPr>
          <p:cNvPr id="8" name="TextBox 7"/>
          <p:cNvSpPr txBox="1"/>
          <p:nvPr/>
        </p:nvSpPr>
        <p:spPr>
          <a:xfrm>
            <a:off x="-871598" y="1917625"/>
            <a:ext cx="184666"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xmlns="" id="{5EC4DF6B-78E1-43AC-ACF9-B2C8C7F5766D}"/>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374151" y="3752095"/>
            <a:ext cx="1783526" cy="1971040"/>
          </a:xfrm>
          <a:prstGeom prst="rect">
            <a:avLst/>
          </a:prstGeom>
        </p:spPr>
      </p:pic>
    </p:spTree>
    <p:extLst>
      <p:ext uri="{BB962C8B-B14F-4D97-AF65-F5344CB8AC3E}">
        <p14:creationId xmlns:p14="http://schemas.microsoft.com/office/powerpoint/2010/main" val="350953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a:t>
            </a:r>
            <a:r>
              <a:rPr lang="en-US" dirty="0" smtClean="0">
                <a:solidFill>
                  <a:schemeClr val="bg1"/>
                </a:solidFill>
                <a:latin typeface="L Futura Light"/>
                <a:cs typeface="L Futura Light"/>
              </a:rPr>
              <a:t>6</a:t>
            </a:r>
            <a:endParaRPr lang="en-US" dirty="0">
              <a:solidFill>
                <a:schemeClr val="bg1"/>
              </a:solidFill>
              <a:latin typeface="L Futura Light"/>
              <a:cs typeface="L Futura Light"/>
            </a:endParaRPr>
          </a:p>
        </p:txBody>
      </p:sp>
      <p:sp>
        <p:nvSpPr>
          <p:cNvPr id="3" name="TextBox 2"/>
          <p:cNvSpPr txBox="1"/>
          <p:nvPr/>
        </p:nvSpPr>
        <p:spPr>
          <a:xfrm>
            <a:off x="1255686" y="1349581"/>
            <a:ext cx="6823933" cy="954107"/>
          </a:xfrm>
          <a:prstGeom prst="rect">
            <a:avLst/>
          </a:prstGeom>
          <a:noFill/>
        </p:spPr>
        <p:txBody>
          <a:bodyPr wrap="square" rtlCol="0">
            <a:spAutoFit/>
          </a:bodyPr>
          <a:lstStyle/>
          <a:p>
            <a:r>
              <a:rPr lang="en-US" sz="2800" b="1" dirty="0" smtClean="0">
                <a:solidFill>
                  <a:schemeClr val="accent5">
                    <a:lumMod val="60000"/>
                    <a:lumOff val="40000"/>
                  </a:schemeClr>
                </a:solidFill>
                <a:latin typeface="Futura"/>
                <a:cs typeface="Futura"/>
              </a:rPr>
              <a:t>TOOLS FOR COMMUNICATING WITH CHILDREN </a:t>
            </a:r>
            <a:endParaRPr lang="en-US" sz="2800" b="1" dirty="0">
              <a:solidFill>
                <a:schemeClr val="accent5">
                  <a:lumMod val="60000"/>
                  <a:lumOff val="40000"/>
                </a:schemeClr>
              </a:solidFill>
              <a:latin typeface="Futura"/>
              <a:cs typeface="Futura"/>
            </a:endParaRP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
        <p:nvSpPr>
          <p:cNvPr id="6" name="TextBox 5"/>
          <p:cNvSpPr txBox="1"/>
          <p:nvPr/>
        </p:nvSpPr>
        <p:spPr>
          <a:xfrm>
            <a:off x="2140857" y="4813905"/>
            <a:ext cx="184666" cy="369332"/>
          </a:xfrm>
          <a:prstGeom prst="rect">
            <a:avLst/>
          </a:prstGeom>
          <a:noFill/>
        </p:spPr>
        <p:txBody>
          <a:bodyPr wrap="none" rtlCol="0">
            <a:spAutoFit/>
          </a:bodyPr>
          <a:lstStyle/>
          <a:p>
            <a:endParaRPr lang="en-US" dirty="0"/>
          </a:p>
        </p:txBody>
      </p:sp>
      <p:pic>
        <p:nvPicPr>
          <p:cNvPr id="10"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395" y="2394858"/>
            <a:ext cx="2157347" cy="174208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998" y="4447700"/>
            <a:ext cx="2048407" cy="18785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484" y="2303688"/>
            <a:ext cx="2353374" cy="196311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2817" y="4359686"/>
            <a:ext cx="2128687" cy="1966604"/>
          </a:xfrm>
          <a:prstGeom prst="rect">
            <a:avLst/>
          </a:prstGeom>
        </p:spPr>
      </p:pic>
    </p:spTree>
    <p:extLst>
      <p:ext uri="{BB962C8B-B14F-4D97-AF65-F5344CB8AC3E}">
        <p14:creationId xmlns:p14="http://schemas.microsoft.com/office/powerpoint/2010/main" val="142543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a:t>
            </a:r>
            <a:r>
              <a:rPr lang="en-US" dirty="0" smtClean="0">
                <a:solidFill>
                  <a:schemeClr val="bg1"/>
                </a:solidFill>
                <a:latin typeface="L Futura Light"/>
                <a:cs typeface="L Futura Light"/>
              </a:rPr>
              <a:t>7</a:t>
            </a:r>
            <a:endParaRPr lang="en-US" dirty="0">
              <a:solidFill>
                <a:schemeClr val="bg1"/>
              </a:solidFill>
              <a:latin typeface="L Futura Light"/>
              <a:cs typeface="L Futura Light"/>
            </a:endParaRP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244" y="1751515"/>
            <a:ext cx="7470555" cy="3752317"/>
          </a:xfrm>
          <a:prstGeom prst="rect">
            <a:avLst/>
          </a:prstGeom>
        </p:spPr>
      </p:pic>
    </p:spTree>
    <p:extLst>
      <p:ext uri="{BB962C8B-B14F-4D97-AF65-F5344CB8AC3E}">
        <p14:creationId xmlns:p14="http://schemas.microsoft.com/office/powerpoint/2010/main" val="1749437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a:t>
            </a:r>
            <a:r>
              <a:rPr lang="en-US" dirty="0" smtClean="0">
                <a:solidFill>
                  <a:schemeClr val="bg1"/>
                </a:solidFill>
                <a:latin typeface="L Futura Light"/>
                <a:cs typeface="L Futura Light"/>
              </a:rPr>
              <a:t>19</a:t>
            </a:r>
            <a:endParaRPr lang="en-US" dirty="0">
              <a:solidFill>
                <a:schemeClr val="bg1"/>
              </a:solidFill>
              <a:latin typeface="L Futura Light"/>
              <a:cs typeface="L Futura Light"/>
            </a:endParaRP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
        <p:nvSpPr>
          <p:cNvPr id="7" name="TextBox 6"/>
          <p:cNvSpPr txBox="1"/>
          <p:nvPr/>
        </p:nvSpPr>
        <p:spPr>
          <a:xfrm>
            <a:off x="1258661" y="1420404"/>
            <a:ext cx="7005363" cy="523220"/>
          </a:xfrm>
          <a:prstGeom prst="rect">
            <a:avLst/>
          </a:prstGeom>
          <a:noFill/>
        </p:spPr>
        <p:txBody>
          <a:bodyPr wrap="square" rtlCol="0">
            <a:spAutoFit/>
          </a:bodyPr>
          <a:lstStyle/>
          <a:p>
            <a:pPr lvl="1"/>
            <a:r>
              <a:rPr lang="en-GB" sz="2800" b="1" dirty="0" smtClean="0">
                <a:solidFill>
                  <a:srgbClr val="93CDDD"/>
                </a:solidFill>
                <a:latin typeface="Futura"/>
                <a:cs typeface="Futura"/>
              </a:rPr>
              <a:t>SUMMARY</a:t>
            </a:r>
            <a:endParaRPr lang="en-GB" sz="2800" b="1" dirty="0">
              <a:solidFill>
                <a:srgbClr val="93CDDD"/>
              </a:solidFill>
              <a:latin typeface="Futura"/>
              <a:cs typeface="Futura"/>
            </a:endParaRPr>
          </a:p>
        </p:txBody>
      </p:sp>
      <p:sp>
        <p:nvSpPr>
          <p:cNvPr id="6" name="TextBox 5"/>
          <p:cNvSpPr txBox="1"/>
          <p:nvPr/>
        </p:nvSpPr>
        <p:spPr>
          <a:xfrm>
            <a:off x="1452186" y="2144950"/>
            <a:ext cx="6461076" cy="3416320"/>
          </a:xfrm>
          <a:prstGeom prst="rect">
            <a:avLst/>
          </a:prstGeom>
          <a:noFill/>
        </p:spPr>
        <p:txBody>
          <a:bodyPr wrap="square" rtlCol="0">
            <a:spAutoFit/>
          </a:bodyPr>
          <a:lstStyle/>
          <a:p>
            <a:pPr marL="442913" lvl="0" indent="-442913">
              <a:buFont typeface="Arial"/>
              <a:buChar char="•"/>
            </a:pPr>
            <a:r>
              <a:rPr lang="en-US" dirty="0"/>
              <a:t>Effective communication and listening happens through a combination of verbal and non-verbal skills</a:t>
            </a:r>
          </a:p>
          <a:p>
            <a:pPr marL="442913" lvl="0" indent="-442913">
              <a:buFont typeface="Arial"/>
              <a:buChar char="•"/>
            </a:pPr>
            <a:r>
              <a:rPr lang="en-US" dirty="0"/>
              <a:t>Effective communication makes the speaker feel </a:t>
            </a:r>
            <a:r>
              <a:rPr lang="en-US" i="1" dirty="0"/>
              <a:t>heard. </a:t>
            </a:r>
            <a:endParaRPr lang="en-US" dirty="0"/>
          </a:p>
          <a:p>
            <a:pPr marL="442913" lvl="0" indent="-442913">
              <a:buFont typeface="Arial"/>
              <a:buChar char="•"/>
            </a:pPr>
            <a:r>
              <a:rPr lang="en-US" dirty="0"/>
              <a:t>Survivors of violence are often silenced by abusers, family members and others in the community – and even health care providers.</a:t>
            </a:r>
          </a:p>
          <a:p>
            <a:pPr marL="442913" lvl="0" indent="-442913">
              <a:buFont typeface="Arial"/>
              <a:buChar char="•"/>
            </a:pPr>
            <a:r>
              <a:rPr lang="en-US" dirty="0"/>
              <a:t>By contrast, active and supportive listening allows survivors to be heard – an important step towards healing. </a:t>
            </a:r>
          </a:p>
          <a:p>
            <a:pPr marL="442913" lvl="0" indent="-442913">
              <a:buFont typeface="Arial"/>
              <a:buChar char="•"/>
            </a:pPr>
            <a:r>
              <a:rPr lang="en-US" dirty="0"/>
              <a:t>Children who are too young to express themselves clearly verbally should be communicated to using alternative approaches that may include: feeling cards and pictures; role plays and drama; drawing and </a:t>
            </a:r>
            <a:r>
              <a:rPr lang="en-US" dirty="0" err="1"/>
              <a:t>storytellin</a:t>
            </a:r>
            <a:endParaRPr lang="en-US" dirty="0"/>
          </a:p>
        </p:txBody>
      </p:sp>
    </p:spTree>
    <p:extLst>
      <p:ext uri="{BB962C8B-B14F-4D97-AF65-F5344CB8AC3E}">
        <p14:creationId xmlns:p14="http://schemas.microsoft.com/office/powerpoint/2010/main" val="3310708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410</TotalTime>
  <Words>318</Words>
  <Application>Microsoft Macintosh PowerPoint</Application>
  <PresentationFormat>On-screen Show (4:3)</PresentationFormat>
  <Paragraphs>46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Njoroge</dc:creator>
  <cp:lastModifiedBy>Duncan Njoroge</cp:lastModifiedBy>
  <cp:revision>44</cp:revision>
  <dcterms:created xsi:type="dcterms:W3CDTF">2019-09-26T16:48:19Z</dcterms:created>
  <dcterms:modified xsi:type="dcterms:W3CDTF">2019-09-28T14:50:03Z</dcterms:modified>
</cp:coreProperties>
</file>