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903" r:id="rId5"/>
  </p:sldMasterIdLst>
  <p:notesMasterIdLst>
    <p:notesMasterId r:id="rId25"/>
  </p:notesMasterIdLst>
  <p:handoutMasterIdLst>
    <p:handoutMasterId r:id="rId26"/>
  </p:handoutMasterIdLst>
  <p:sldIdLst>
    <p:sldId id="2046" r:id="rId6"/>
    <p:sldId id="367" r:id="rId7"/>
    <p:sldId id="258" r:id="rId8"/>
    <p:sldId id="388" r:id="rId9"/>
    <p:sldId id="385"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204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aila, Mwate" initials="CM" lastIdx="5" clrIdx="6">
    <p:extLst>
      <p:ext uri="{19B8F6BF-5375-455C-9EA6-DF929625EA0E}">
        <p15:presenceInfo xmlns:p15="http://schemas.microsoft.com/office/powerpoint/2012/main" userId="S::mwate.chaila@crs.org::532bccc8-299d-41ab-929a-442e97ef55d2" providerId="AD"/>
      </p:ext>
    </p:extLst>
  </p:cmAuthor>
  <p:cmAuthor id="1" name="Christina " initials="CS" lastIdx="18" clrIdx="0"/>
  <p:cmAuthor id="8" name="Gross, Jessica (CDC/DDPHSIS/CGH/DGHT)" initials="G(" lastIdx="2" clrIdx="7">
    <p:extLst>
      <p:ext uri="{19B8F6BF-5375-455C-9EA6-DF929625EA0E}">
        <p15:presenceInfo xmlns:p15="http://schemas.microsoft.com/office/powerpoint/2012/main" userId="S::lst3_cdc.gov#ext#@crsorg.onmicrosoft.com::5beca5a1-fade-42f8-a585-1bf43cd13e60" providerId="AD"/>
      </p:ext>
    </p:extLst>
  </p:cmAuthor>
  <p:cmAuthor id="2" name="Cathrien Alons" initials="CA" lastIdx="51" clrIdx="1"/>
  <p:cmAuthor id="9" name="Parris, KaeAnne (CDC/DDPHSIS/CGH/DGHT)" initials="P(" lastIdx="3" clrIdx="8">
    <p:extLst>
      <p:ext uri="{19B8F6BF-5375-455C-9EA6-DF929625EA0E}">
        <p15:presenceInfo xmlns:p15="http://schemas.microsoft.com/office/powerpoint/2012/main" userId="S::jdu4_cdc.gov#ext#@crsorg.onmicrosoft.com::b54aab48-f2d2-47c7-9553-5312305b08b3" providerId="AD"/>
      </p:ext>
    </p:extLst>
  </p:cmAuthor>
  <p:cmAuthor id="3" name="Christina Stellini" initials="CS" lastIdx="3" clrIdx="2"/>
  <p:cmAuthor id="10" name="methridge@pedaids.org" initials="me" lastIdx="3" clrIdx="9">
    <p:extLst>
      <p:ext uri="{19B8F6BF-5375-455C-9EA6-DF929625EA0E}">
        <p15:presenceInfo xmlns:p15="http://schemas.microsoft.com/office/powerpoint/2012/main" userId="S::urn:spo:guest#methridge@pedaids.org::" providerId="AD"/>
      </p:ext>
    </p:extLst>
  </p:cmAuthor>
  <p:cmAuthor id="4" name="Gibstar M" initials="GM" lastIdx="7" clrIdx="3"/>
  <p:cmAuthor id="5" name="Elena Ghanotakis" initials="EG" lastIdx="18" clrIdx="4">
    <p:extLst>
      <p:ext uri="{19B8F6BF-5375-455C-9EA6-DF929625EA0E}">
        <p15:presenceInfo xmlns:p15="http://schemas.microsoft.com/office/powerpoint/2012/main" userId="f5b7b11dc1ab026f" providerId="Windows Live"/>
      </p:ext>
    </p:extLst>
  </p:cmAuthor>
  <p:cmAuthor id="6" name="Kelsey Brosnan" initials="KB" lastIdx="2" clrIdx="5">
    <p:extLst>
      <p:ext uri="{19B8F6BF-5375-455C-9EA6-DF929625EA0E}">
        <p15:presenceInfo xmlns:p15="http://schemas.microsoft.com/office/powerpoint/2012/main" userId="S::kbrosnan@pedaids.org::088ad37a-0c35-44dd-9c81-b1ff65c276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E70E7-0875-454B-B069-71B9DCB8E5B1}" v="2" dt="2021-02-25T18:18:06.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6839" autoAdjust="0"/>
  </p:normalViewPr>
  <p:slideViewPr>
    <p:cSldViewPr snapToGrid="0">
      <p:cViewPr varScale="1">
        <p:scale>
          <a:sx n="58" d="100"/>
          <a:sy n="58" d="100"/>
        </p:scale>
        <p:origin x="964"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ghanotakis" userId="S::eghanotakis_gmail.com#ext#@pedaidsorg.onmicrosoft.com::0af52404-daef-41c0-a231-4d3790fefa79" providerId="AD" clId="Web-{1EFA0254-0E6C-46C0-574B-F3D15EB28B0D}"/>
    <pc:docChg chg="modSld">
      <pc:chgData name="eghanotakis" userId="S::eghanotakis_gmail.com#ext#@pedaidsorg.onmicrosoft.com::0af52404-daef-41c0-a231-4d3790fefa79" providerId="AD" clId="Web-{1EFA0254-0E6C-46C0-574B-F3D15EB28B0D}" dt="2020-09-10T04:07:09.545" v="33"/>
      <pc:docMkLst>
        <pc:docMk/>
      </pc:docMkLst>
      <pc:sldChg chg="modNotes">
        <pc:chgData name="eghanotakis" userId="S::eghanotakis_gmail.com#ext#@pedaidsorg.onmicrosoft.com::0af52404-daef-41c0-a231-4d3790fefa79" providerId="AD" clId="Web-{1EFA0254-0E6C-46C0-574B-F3D15EB28B0D}" dt="2020-09-10T04:07:09.545" v="33"/>
        <pc:sldMkLst>
          <pc:docMk/>
          <pc:sldMk cId="2270782672" sldId="261"/>
        </pc:sldMkLst>
      </pc:sldChg>
      <pc:sldChg chg="modSp delCm modNotes">
        <pc:chgData name="eghanotakis" userId="S::eghanotakis_gmail.com#ext#@pedaidsorg.onmicrosoft.com::0af52404-daef-41c0-a231-4d3790fefa79" providerId="AD" clId="Web-{1EFA0254-0E6C-46C0-574B-F3D15EB28B0D}" dt="2020-09-10T04:04:07.821" v="30"/>
        <pc:sldMkLst>
          <pc:docMk/>
          <pc:sldMk cId="1280820525" sldId="293"/>
        </pc:sldMkLst>
        <pc:spChg chg="mod">
          <ac:chgData name="eghanotakis" userId="S::eghanotakis_gmail.com#ext#@pedaidsorg.onmicrosoft.com::0af52404-daef-41c0-a231-4d3790fefa79" providerId="AD" clId="Web-{1EFA0254-0E6C-46C0-574B-F3D15EB28B0D}" dt="2020-09-10T04:03:57.071" v="24" actId="20577"/>
          <ac:spMkLst>
            <pc:docMk/>
            <pc:sldMk cId="1280820525" sldId="293"/>
            <ac:spMk id="3" creationId="{00000000-0000-0000-0000-000000000000}"/>
          </ac:spMkLst>
        </pc:spChg>
      </pc:sldChg>
    </pc:docChg>
  </pc:docChgLst>
  <pc:docChgLst>
    <pc:chgData name="eghanotakis" userId="S::eghanotakis_gmail.com#ext#@pedaidsorg.onmicrosoft.com::0af52404-daef-41c0-a231-4d3790fefa79" providerId="AD" clId="Web-{1C264EEA-9268-4FE3-ECD2-522E17DD6A54}"/>
    <pc:docChg chg="modSld">
      <pc:chgData name="eghanotakis" userId="S::eghanotakis_gmail.com#ext#@pedaidsorg.onmicrosoft.com::0af52404-daef-41c0-a231-4d3790fefa79" providerId="AD" clId="Web-{1C264EEA-9268-4FE3-ECD2-522E17DD6A54}" dt="2020-09-01T03:08:18.417" v="1"/>
      <pc:docMkLst>
        <pc:docMk/>
      </pc:docMkLst>
      <pc:sldChg chg="modNotes">
        <pc:chgData name="eghanotakis" userId="S::eghanotakis_gmail.com#ext#@pedaidsorg.onmicrosoft.com::0af52404-daef-41c0-a231-4d3790fefa79" providerId="AD" clId="Web-{1C264EEA-9268-4FE3-ECD2-522E17DD6A54}" dt="2020-09-01T03:08:18.417" v="1"/>
        <pc:sldMkLst>
          <pc:docMk/>
          <pc:sldMk cId="1179655732" sldId="366"/>
        </pc:sldMkLst>
      </pc:sldChg>
    </pc:docChg>
  </pc:docChgLst>
  <pc:docChgLst>
    <pc:chgData name="Gross, Jessica (CDC/DDPHSIS/CGH/DGHT)" userId="S::lst3_cdc.gov#ext#@crsorg.onmicrosoft.com::5beca5a1-fade-42f8-a585-1bf43cd13e60" providerId="AD" clId="Web-{2289C9EF-44E6-0197-BDBD-0EFC38287517}"/>
    <pc:docChg chg="modSld">
      <pc:chgData name="Gross, Jessica (CDC/DDPHSIS/CGH/DGHT)" userId="S::lst3_cdc.gov#ext#@crsorg.onmicrosoft.com::5beca5a1-fade-42f8-a585-1bf43cd13e60" providerId="AD" clId="Web-{2289C9EF-44E6-0197-BDBD-0EFC38287517}" dt="2020-10-27T21:27:29.137" v="8"/>
      <pc:docMkLst>
        <pc:docMk/>
      </pc:docMkLst>
      <pc:sldChg chg="modSp addCm">
        <pc:chgData name="Gross, Jessica (CDC/DDPHSIS/CGH/DGHT)" userId="S::lst3_cdc.gov#ext#@crsorg.onmicrosoft.com::5beca5a1-fade-42f8-a585-1bf43cd13e60" providerId="AD" clId="Web-{2289C9EF-44E6-0197-BDBD-0EFC38287517}" dt="2020-10-27T21:27:06.481" v="7"/>
        <pc:sldMkLst>
          <pc:docMk/>
          <pc:sldMk cId="1912890083" sldId="368"/>
        </pc:sldMkLst>
        <pc:spChg chg="mod">
          <ac:chgData name="Gross, Jessica (CDC/DDPHSIS/CGH/DGHT)" userId="S::lst3_cdc.gov#ext#@crsorg.onmicrosoft.com::5beca5a1-fade-42f8-a585-1bf43cd13e60" providerId="AD" clId="Web-{2289C9EF-44E6-0197-BDBD-0EFC38287517}" dt="2020-10-27T21:26:33.590" v="6" actId="20577"/>
          <ac:spMkLst>
            <pc:docMk/>
            <pc:sldMk cId="1912890083" sldId="368"/>
            <ac:spMk id="6" creationId="{5A9E2D9D-F02E-4301-B0ED-39A2B02BE167}"/>
          </ac:spMkLst>
        </pc:spChg>
      </pc:sldChg>
      <pc:sldChg chg="addCm">
        <pc:chgData name="Gross, Jessica (CDC/DDPHSIS/CGH/DGHT)" userId="S::lst3_cdc.gov#ext#@crsorg.onmicrosoft.com::5beca5a1-fade-42f8-a585-1bf43cd13e60" providerId="AD" clId="Web-{2289C9EF-44E6-0197-BDBD-0EFC38287517}" dt="2020-10-27T21:27:29.137" v="8"/>
        <pc:sldMkLst>
          <pc:docMk/>
          <pc:sldMk cId="2626817208" sldId="385"/>
        </pc:sldMkLst>
      </pc:sldChg>
    </pc:docChg>
  </pc:docChgLst>
  <pc:docChgLst>
    <pc:chgData name="eghanotakis" userId="S::eghanotakis_gmail.com#ext#@pedaidsorg.onmicrosoft.com::0af52404-daef-41c0-a231-4d3790fefa79" providerId="AD" clId="Web-{83FD290A-11F4-4A36-B83C-FC80AB81E398}"/>
    <pc:docChg chg="modSld">
      <pc:chgData name="eghanotakis" userId="S::eghanotakis_gmail.com#ext#@pedaidsorg.onmicrosoft.com::0af52404-daef-41c0-a231-4d3790fefa79" providerId="AD" clId="Web-{83FD290A-11F4-4A36-B83C-FC80AB81E398}" dt="2020-08-04T21:32:23.090" v="11" actId="20577"/>
      <pc:docMkLst>
        <pc:docMk/>
      </pc:docMkLst>
      <pc:sldChg chg="modSp">
        <pc:chgData name="eghanotakis" userId="S::eghanotakis_gmail.com#ext#@pedaidsorg.onmicrosoft.com::0af52404-daef-41c0-a231-4d3790fefa79" providerId="AD" clId="Web-{83FD290A-11F4-4A36-B83C-FC80AB81E398}" dt="2020-08-04T21:32:23.090" v="11" actId="20577"/>
        <pc:sldMkLst>
          <pc:docMk/>
          <pc:sldMk cId="2270782672" sldId="261"/>
        </pc:sldMkLst>
        <pc:spChg chg="mod">
          <ac:chgData name="eghanotakis" userId="S::eghanotakis_gmail.com#ext#@pedaidsorg.onmicrosoft.com::0af52404-daef-41c0-a231-4d3790fefa79" providerId="AD" clId="Web-{83FD290A-11F4-4A36-B83C-FC80AB81E398}" dt="2020-08-04T21:32:23.090" v="11" actId="20577"/>
          <ac:spMkLst>
            <pc:docMk/>
            <pc:sldMk cId="2270782672" sldId="261"/>
            <ac:spMk id="3" creationId="{00000000-0000-0000-0000-000000000000}"/>
          </ac:spMkLst>
        </pc:spChg>
      </pc:sldChg>
    </pc:docChg>
  </pc:docChgLst>
  <pc:docChgLst>
    <pc:chgData name="Cathrien Alons" userId="S::calons@pedaids.org::40dc079d-356c-4426-b39e-80004cfa760b" providerId="AD" clId="Web-{45027D90-C0F5-0169-38C1-56D8D7C1C1C5}"/>
    <pc:docChg chg="addSld delSld modSld sldOrd addMainMaster">
      <pc:chgData name="Cathrien Alons" userId="S::calons@pedaids.org::40dc079d-356c-4426-b39e-80004cfa760b" providerId="AD" clId="Web-{45027D90-C0F5-0169-38C1-56D8D7C1C1C5}" dt="2020-10-03T00:44:25.962" v="9"/>
      <pc:docMkLst>
        <pc:docMk/>
      </pc:docMkLst>
      <pc:sldChg chg="del">
        <pc:chgData name="Cathrien Alons" userId="S::calons@pedaids.org::40dc079d-356c-4426-b39e-80004cfa760b" providerId="AD" clId="Web-{45027D90-C0F5-0169-38C1-56D8D7C1C1C5}" dt="2020-10-03T00:44:25.962" v="9"/>
        <pc:sldMkLst>
          <pc:docMk/>
          <pc:sldMk cId="1179655732" sldId="366"/>
        </pc:sldMkLst>
      </pc:sldChg>
      <pc:sldChg chg="modSp add ord">
        <pc:chgData name="Cathrien Alons" userId="S::calons@pedaids.org::40dc079d-356c-4426-b39e-80004cfa760b" providerId="AD" clId="Web-{45027D90-C0F5-0169-38C1-56D8D7C1C1C5}" dt="2020-10-03T00:44:21.071" v="8" actId="1076"/>
        <pc:sldMkLst>
          <pc:docMk/>
          <pc:sldMk cId="2933039810" sldId="384"/>
        </pc:sldMkLst>
        <pc:spChg chg="mod">
          <ac:chgData name="Cathrien Alons" userId="S::calons@pedaids.org::40dc079d-356c-4426-b39e-80004cfa760b" providerId="AD" clId="Web-{45027D90-C0F5-0169-38C1-56D8D7C1C1C5}" dt="2020-10-03T00:44:21.071" v="8" actId="1076"/>
          <ac:spMkLst>
            <pc:docMk/>
            <pc:sldMk cId="2933039810" sldId="384"/>
            <ac:spMk id="2" creationId="{44034FEE-4BBB-7F49-BE67-328073281F8B}"/>
          </ac:spMkLst>
        </pc:spChg>
      </pc:sldChg>
      <pc:sldMasterChg chg="add addSldLayout">
        <pc:chgData name="Cathrien Alons" userId="S::calons@pedaids.org::40dc079d-356c-4426-b39e-80004cfa760b" providerId="AD" clId="Web-{45027D90-C0F5-0169-38C1-56D8D7C1C1C5}" dt="2020-10-03T00:43:54.351" v="0"/>
        <pc:sldMasterMkLst>
          <pc:docMk/>
          <pc:sldMasterMk cId="1294453595" sldId="2147483903"/>
        </pc:sldMasterMkLst>
        <pc:sldLayoutChg chg="add">
          <pc:chgData name="Cathrien Alons" userId="S::calons@pedaids.org::40dc079d-356c-4426-b39e-80004cfa760b" providerId="AD" clId="Web-{45027D90-C0F5-0169-38C1-56D8D7C1C1C5}" dt="2020-10-03T00:43:54.351" v="0"/>
          <pc:sldLayoutMkLst>
            <pc:docMk/>
            <pc:sldMasterMk cId="1294453595" sldId="2147483903"/>
            <pc:sldLayoutMk cId="2421397471" sldId="2147483904"/>
          </pc:sldLayoutMkLst>
        </pc:sldLayoutChg>
        <pc:sldLayoutChg chg="add">
          <pc:chgData name="Cathrien Alons" userId="S::calons@pedaids.org::40dc079d-356c-4426-b39e-80004cfa760b" providerId="AD" clId="Web-{45027D90-C0F5-0169-38C1-56D8D7C1C1C5}" dt="2020-10-03T00:43:54.351" v="0"/>
          <pc:sldLayoutMkLst>
            <pc:docMk/>
            <pc:sldMasterMk cId="1294453595" sldId="2147483903"/>
            <pc:sldLayoutMk cId="3431061426" sldId="2147483905"/>
          </pc:sldLayoutMkLst>
        </pc:sldLayoutChg>
        <pc:sldLayoutChg chg="add">
          <pc:chgData name="Cathrien Alons" userId="S::calons@pedaids.org::40dc079d-356c-4426-b39e-80004cfa760b" providerId="AD" clId="Web-{45027D90-C0F5-0169-38C1-56D8D7C1C1C5}" dt="2020-10-03T00:43:54.351" v="0"/>
          <pc:sldLayoutMkLst>
            <pc:docMk/>
            <pc:sldMasterMk cId="1294453595" sldId="2147483903"/>
            <pc:sldLayoutMk cId="2927951272" sldId="2147483906"/>
          </pc:sldLayoutMkLst>
        </pc:sldLayoutChg>
        <pc:sldLayoutChg chg="add">
          <pc:chgData name="Cathrien Alons" userId="S::calons@pedaids.org::40dc079d-356c-4426-b39e-80004cfa760b" providerId="AD" clId="Web-{45027D90-C0F5-0169-38C1-56D8D7C1C1C5}" dt="2020-10-03T00:43:54.351" v="0"/>
          <pc:sldLayoutMkLst>
            <pc:docMk/>
            <pc:sldMasterMk cId="1294453595" sldId="2147483903"/>
            <pc:sldLayoutMk cId="848921093" sldId="2147483907"/>
          </pc:sldLayoutMkLst>
        </pc:sldLayoutChg>
        <pc:sldLayoutChg chg="add">
          <pc:chgData name="Cathrien Alons" userId="S::calons@pedaids.org::40dc079d-356c-4426-b39e-80004cfa760b" providerId="AD" clId="Web-{45027D90-C0F5-0169-38C1-56D8D7C1C1C5}" dt="2020-10-03T00:43:54.351" v="0"/>
          <pc:sldLayoutMkLst>
            <pc:docMk/>
            <pc:sldMasterMk cId="1294453595" sldId="2147483903"/>
            <pc:sldLayoutMk cId="1332110451" sldId="2147483908"/>
          </pc:sldLayoutMkLst>
        </pc:sldLayoutChg>
        <pc:sldLayoutChg chg="add">
          <pc:chgData name="Cathrien Alons" userId="S::calons@pedaids.org::40dc079d-356c-4426-b39e-80004cfa760b" providerId="AD" clId="Web-{45027D90-C0F5-0169-38C1-56D8D7C1C1C5}" dt="2020-10-03T00:43:54.351" v="0"/>
          <pc:sldLayoutMkLst>
            <pc:docMk/>
            <pc:sldMasterMk cId="1294453595" sldId="2147483903"/>
            <pc:sldLayoutMk cId="3876070463" sldId="2147483909"/>
          </pc:sldLayoutMkLst>
        </pc:sldLayoutChg>
        <pc:sldLayoutChg chg="add">
          <pc:chgData name="Cathrien Alons" userId="S::calons@pedaids.org::40dc079d-356c-4426-b39e-80004cfa760b" providerId="AD" clId="Web-{45027D90-C0F5-0169-38C1-56D8D7C1C1C5}" dt="2020-10-03T00:43:54.351" v="0"/>
          <pc:sldLayoutMkLst>
            <pc:docMk/>
            <pc:sldMasterMk cId="1294453595" sldId="2147483903"/>
            <pc:sldLayoutMk cId="4289471331" sldId="2147483910"/>
          </pc:sldLayoutMkLst>
        </pc:sldLayoutChg>
        <pc:sldLayoutChg chg="add">
          <pc:chgData name="Cathrien Alons" userId="S::calons@pedaids.org::40dc079d-356c-4426-b39e-80004cfa760b" providerId="AD" clId="Web-{45027D90-C0F5-0169-38C1-56D8D7C1C1C5}" dt="2020-10-03T00:43:54.351" v="0"/>
          <pc:sldLayoutMkLst>
            <pc:docMk/>
            <pc:sldMasterMk cId="1294453595" sldId="2147483903"/>
            <pc:sldLayoutMk cId="10657250" sldId="2147483911"/>
          </pc:sldLayoutMkLst>
        </pc:sldLayoutChg>
        <pc:sldLayoutChg chg="add">
          <pc:chgData name="Cathrien Alons" userId="S::calons@pedaids.org::40dc079d-356c-4426-b39e-80004cfa760b" providerId="AD" clId="Web-{45027D90-C0F5-0169-38C1-56D8D7C1C1C5}" dt="2020-10-03T00:43:54.351" v="0"/>
          <pc:sldLayoutMkLst>
            <pc:docMk/>
            <pc:sldMasterMk cId="1294453595" sldId="2147483903"/>
            <pc:sldLayoutMk cId="1694990344" sldId="2147483912"/>
          </pc:sldLayoutMkLst>
        </pc:sldLayoutChg>
        <pc:sldLayoutChg chg="add">
          <pc:chgData name="Cathrien Alons" userId="S::calons@pedaids.org::40dc079d-356c-4426-b39e-80004cfa760b" providerId="AD" clId="Web-{45027D90-C0F5-0169-38C1-56D8D7C1C1C5}" dt="2020-10-03T00:43:54.351" v="0"/>
          <pc:sldLayoutMkLst>
            <pc:docMk/>
            <pc:sldMasterMk cId="1294453595" sldId="2147483903"/>
            <pc:sldLayoutMk cId="1584608172" sldId="2147483913"/>
          </pc:sldLayoutMkLst>
        </pc:sldLayoutChg>
      </pc:sldMasterChg>
    </pc:docChg>
  </pc:docChgLst>
  <pc:docChgLst>
    <pc:chgData name="eghanotakis" userId="S::eghanotakis_gmail.com#ext#@pedaidsorg.onmicrosoft.com::0af52404-daef-41c0-a231-4d3790fefa79" providerId="AD" clId="Web-{49A67FAB-C466-49A9-8D7F-60D0CAFBC24E}"/>
    <pc:docChg chg="modSld">
      <pc:chgData name="eghanotakis" userId="S::eghanotakis_gmail.com#ext#@pedaidsorg.onmicrosoft.com::0af52404-daef-41c0-a231-4d3790fefa79" providerId="AD" clId="Web-{49A67FAB-C466-49A9-8D7F-60D0CAFBC24E}" dt="2020-08-04T20:57:33.253" v="152"/>
      <pc:docMkLst>
        <pc:docMk/>
      </pc:docMkLst>
      <pc:sldChg chg="modNotes">
        <pc:chgData name="eghanotakis" userId="S::eghanotakis_gmail.com#ext#@pedaidsorg.onmicrosoft.com::0af52404-daef-41c0-a231-4d3790fefa79" providerId="AD" clId="Web-{49A67FAB-C466-49A9-8D7F-60D0CAFBC24E}" dt="2020-08-04T20:57:33.253" v="152"/>
        <pc:sldMkLst>
          <pc:docMk/>
          <pc:sldMk cId="1796345938" sldId="266"/>
        </pc:sldMkLst>
      </pc:sldChg>
      <pc:sldChg chg="delCm modNotes">
        <pc:chgData name="eghanotakis" userId="S::eghanotakis_gmail.com#ext#@pedaidsorg.onmicrosoft.com::0af52404-daef-41c0-a231-4d3790fefa79" providerId="AD" clId="Web-{49A67FAB-C466-49A9-8D7F-60D0CAFBC24E}" dt="2020-08-04T20:56:50.643" v="148"/>
        <pc:sldMkLst>
          <pc:docMk/>
          <pc:sldMk cId="1444926436" sldId="270"/>
        </pc:sldMkLst>
      </pc:sldChg>
      <pc:sldChg chg="delCm modNotes">
        <pc:chgData name="eghanotakis" userId="S::eghanotakis_gmail.com#ext#@pedaidsorg.onmicrosoft.com::0af52404-daef-41c0-a231-4d3790fefa79" providerId="AD" clId="Web-{49A67FAB-C466-49A9-8D7F-60D0CAFBC24E}" dt="2020-08-04T20:54:05.221" v="74"/>
        <pc:sldMkLst>
          <pc:docMk/>
          <pc:sldMk cId="1021499499" sldId="287"/>
        </pc:sldMkLst>
      </pc:sldChg>
    </pc:docChg>
  </pc:docChgLst>
  <pc:docChgLst>
    <pc:chgData name="Kelsey Brosnan" userId="088ad37a-0c35-44dd-9c81-b1ff65c276c0" providerId="ADAL" clId="{24E6969D-0551-A04F-9541-76727D8A5280}"/>
    <pc:docChg chg="custSel modSld">
      <pc:chgData name="Kelsey Brosnan" userId="088ad37a-0c35-44dd-9c81-b1ff65c276c0" providerId="ADAL" clId="{24E6969D-0551-A04F-9541-76727D8A5280}" dt="2020-09-10T21:33:32.166" v="41"/>
      <pc:docMkLst>
        <pc:docMk/>
      </pc:docMkLst>
      <pc:sldChg chg="addSp delSp modSp mod">
        <pc:chgData name="Kelsey Brosnan" userId="088ad37a-0c35-44dd-9c81-b1ff65c276c0" providerId="ADAL" clId="{24E6969D-0551-A04F-9541-76727D8A5280}" dt="2020-09-10T21:33:32.166" v="41"/>
        <pc:sldMkLst>
          <pc:docMk/>
          <pc:sldMk cId="2350957364" sldId="363"/>
        </pc:sldMkLst>
        <pc:graphicFrameChg chg="add mod">
          <ac:chgData name="Kelsey Brosnan" userId="088ad37a-0c35-44dd-9c81-b1ff65c276c0" providerId="ADAL" clId="{24E6969D-0551-A04F-9541-76727D8A5280}" dt="2020-09-10T21:33:32.166" v="41"/>
          <ac:graphicFrameMkLst>
            <pc:docMk/>
            <pc:sldMk cId="2350957364" sldId="363"/>
            <ac:graphicFrameMk id="6" creationId="{E12CC279-BAF3-A449-A15E-6D6817C538DF}"/>
          </ac:graphicFrameMkLst>
        </pc:graphicFrameChg>
        <pc:picChg chg="del">
          <ac:chgData name="Kelsey Brosnan" userId="088ad37a-0c35-44dd-9c81-b1ff65c276c0" providerId="ADAL" clId="{24E6969D-0551-A04F-9541-76727D8A5280}" dt="2020-09-10T21:15:08.083" v="0" actId="478"/>
          <ac:picMkLst>
            <pc:docMk/>
            <pc:sldMk cId="2350957364" sldId="363"/>
            <ac:picMk id="7" creationId="{319BCEFA-4E38-486C-989F-C47AE029FA75}"/>
          </ac:picMkLst>
        </pc:picChg>
      </pc:sldChg>
    </pc:docChg>
  </pc:docChgLst>
  <pc:docChgLst>
    <pc:chgData name="Chaila, Mwate" userId="532bccc8-299d-41ab-929a-442e97ef55d2" providerId="ADAL" clId="{211ABBEC-37AC-444D-8BD3-CBDA114343E0}"/>
    <pc:docChg chg="undo redo custSel addSld delSld modSld">
      <pc:chgData name="Chaila, Mwate" userId="532bccc8-299d-41ab-929a-442e97ef55d2" providerId="ADAL" clId="{211ABBEC-37AC-444D-8BD3-CBDA114343E0}" dt="2021-01-22T07:34:29.358" v="116" actId="20577"/>
      <pc:docMkLst>
        <pc:docMk/>
      </pc:docMkLst>
      <pc:sldChg chg="add del modCm">
        <pc:chgData name="Chaila, Mwate" userId="532bccc8-299d-41ab-929a-442e97ef55d2" providerId="ADAL" clId="{211ABBEC-37AC-444D-8BD3-CBDA114343E0}" dt="2021-01-22T07:33:20.772" v="80" actId="2696"/>
        <pc:sldMkLst>
          <pc:docMk/>
          <pc:sldMk cId="1912890083" sldId="368"/>
        </pc:sldMkLst>
      </pc:sldChg>
      <pc:sldChg chg="modSp mod">
        <pc:chgData name="Chaila, Mwate" userId="532bccc8-299d-41ab-929a-442e97ef55d2" providerId="ADAL" clId="{211ABBEC-37AC-444D-8BD3-CBDA114343E0}" dt="2021-01-22T07:34:29.358" v="116" actId="20577"/>
        <pc:sldMkLst>
          <pc:docMk/>
          <pc:sldMk cId="1009354869" sldId="369"/>
        </pc:sldMkLst>
        <pc:spChg chg="mod">
          <ac:chgData name="Chaila, Mwate" userId="532bccc8-299d-41ab-929a-442e97ef55d2" providerId="ADAL" clId="{211ABBEC-37AC-444D-8BD3-CBDA114343E0}" dt="2021-01-22T07:34:29.358" v="116" actId="20577"/>
          <ac:spMkLst>
            <pc:docMk/>
            <pc:sldMk cId="1009354869" sldId="369"/>
            <ac:spMk id="7" creationId="{0DE24BF0-A094-4B8E-8B36-D606C119E3C0}"/>
          </ac:spMkLst>
        </pc:spChg>
      </pc:sldChg>
      <pc:sldChg chg="new del">
        <pc:chgData name="Chaila, Mwate" userId="532bccc8-299d-41ab-929a-442e97ef55d2" providerId="ADAL" clId="{211ABBEC-37AC-444D-8BD3-CBDA114343E0}" dt="2021-01-22T07:31:37.471" v="69" actId="2696"/>
        <pc:sldMkLst>
          <pc:docMk/>
          <pc:sldMk cId="2598514205" sldId="387"/>
        </pc:sldMkLst>
      </pc:sldChg>
      <pc:sldChg chg="addSp delSp modSp new mod modNotesTx">
        <pc:chgData name="Chaila, Mwate" userId="532bccc8-299d-41ab-929a-442e97ef55d2" providerId="ADAL" clId="{211ABBEC-37AC-444D-8BD3-CBDA114343E0}" dt="2021-01-22T07:31:56.866" v="70"/>
        <pc:sldMkLst>
          <pc:docMk/>
          <pc:sldMk cId="640147249" sldId="388"/>
        </pc:sldMkLst>
        <pc:spChg chg="del">
          <ac:chgData name="Chaila, Mwate" userId="532bccc8-299d-41ab-929a-442e97ef55d2" providerId="ADAL" clId="{211ABBEC-37AC-444D-8BD3-CBDA114343E0}" dt="2021-01-22T07:25:10.807" v="5" actId="1957"/>
          <ac:spMkLst>
            <pc:docMk/>
            <pc:sldMk cId="640147249" sldId="388"/>
            <ac:spMk id="2" creationId="{4B3A6298-2CB3-4107-92C1-D26345FBD53B}"/>
          </ac:spMkLst>
        </pc:spChg>
        <pc:spChg chg="mod">
          <ac:chgData name="Chaila, Mwate" userId="532bccc8-299d-41ab-929a-442e97ef55d2" providerId="ADAL" clId="{211ABBEC-37AC-444D-8BD3-CBDA114343E0}" dt="2021-01-22T07:27:43.116" v="14"/>
          <ac:spMkLst>
            <pc:docMk/>
            <pc:sldMk cId="640147249" sldId="388"/>
            <ac:spMk id="3" creationId="{D30FA1FD-7FB5-4843-A623-1120508B3130}"/>
          </ac:spMkLst>
        </pc:spChg>
        <pc:spChg chg="add mod">
          <ac:chgData name="Chaila, Mwate" userId="532bccc8-299d-41ab-929a-442e97ef55d2" providerId="ADAL" clId="{211ABBEC-37AC-444D-8BD3-CBDA114343E0}" dt="2021-01-22T07:31:10.664" v="68" actId="14100"/>
          <ac:spMkLst>
            <pc:docMk/>
            <pc:sldMk cId="640147249" sldId="388"/>
            <ac:spMk id="7" creationId="{8D1EEB86-770A-4508-98C4-12168C9FD9CF}"/>
          </ac:spMkLst>
        </pc:spChg>
        <pc:graphicFrameChg chg="add mod">
          <ac:chgData name="Chaila, Mwate" userId="532bccc8-299d-41ab-929a-442e97ef55d2" providerId="ADAL" clId="{211ABBEC-37AC-444D-8BD3-CBDA114343E0}" dt="2021-01-22T07:25:10.807" v="5" actId="1957"/>
          <ac:graphicFrameMkLst>
            <pc:docMk/>
            <pc:sldMk cId="640147249" sldId="388"/>
            <ac:graphicFrameMk id="6" creationId="{EB64E7EA-DDC0-4F46-A171-EA5C980E5A81}"/>
          </ac:graphicFrameMkLst>
        </pc:graphicFrameChg>
      </pc:sldChg>
    </pc:docChg>
  </pc:docChgLst>
  <pc:docChgLst>
    <pc:chgData name="Chaila, Mwate" userId="S::mwate.chaila@crs.org::532bccc8-299d-41ab-929a-442e97ef55d2" providerId="AD" clId="Web-{8DCFBC34-0D20-A531-A114-5A4317A2CC3A}"/>
    <pc:docChg chg="modSld">
      <pc:chgData name="Chaila, Mwate" userId="S::mwate.chaila@crs.org::532bccc8-299d-41ab-929a-442e97ef55d2" providerId="AD" clId="Web-{8DCFBC34-0D20-A531-A114-5A4317A2CC3A}" dt="2021-02-19T05:45:12.065" v="2"/>
      <pc:docMkLst>
        <pc:docMk/>
      </pc:docMkLst>
      <pc:sldChg chg="modSp addCm">
        <pc:chgData name="Chaila, Mwate" userId="S::mwate.chaila@crs.org::532bccc8-299d-41ab-929a-442e97ef55d2" providerId="AD" clId="Web-{8DCFBC34-0D20-A531-A114-5A4317A2CC3A}" dt="2021-02-19T05:45:12.065" v="2"/>
        <pc:sldMkLst>
          <pc:docMk/>
          <pc:sldMk cId="640147249" sldId="388"/>
        </pc:sldMkLst>
        <pc:spChg chg="mod">
          <ac:chgData name="Chaila, Mwate" userId="S::mwate.chaila@crs.org::532bccc8-299d-41ab-929a-442e97ef55d2" providerId="AD" clId="Web-{8DCFBC34-0D20-A531-A114-5A4317A2CC3A}" dt="2021-02-19T05:44:28.142" v="0" actId="1076"/>
          <ac:spMkLst>
            <pc:docMk/>
            <pc:sldMk cId="640147249" sldId="388"/>
            <ac:spMk id="3" creationId="{D30FA1FD-7FB5-4843-A623-1120508B3130}"/>
          </ac:spMkLst>
        </pc:spChg>
        <pc:graphicFrameChg chg="mod">
          <ac:chgData name="Chaila, Mwate" userId="S::mwate.chaila@crs.org::532bccc8-299d-41ab-929a-442e97ef55d2" providerId="AD" clId="Web-{8DCFBC34-0D20-A531-A114-5A4317A2CC3A}" dt="2021-02-19T05:44:31.845" v="1" actId="14100"/>
          <ac:graphicFrameMkLst>
            <pc:docMk/>
            <pc:sldMk cId="640147249" sldId="388"/>
            <ac:graphicFrameMk id="6" creationId="{EB64E7EA-DDC0-4F46-A171-EA5C980E5A81}"/>
          </ac:graphicFrameMkLst>
        </pc:graphicFrameChg>
      </pc:sldChg>
    </pc:docChg>
  </pc:docChgLst>
  <pc:docChgLst>
    <pc:chgData name="Cathrien Alons" userId="S::calons@pedaids.org::40dc079d-356c-4426-b39e-80004cfa760b" providerId="AD" clId="Web-{3773E2F1-DBB0-4C58-9150-6A95E7687DFF}"/>
    <pc:docChg chg="modSld">
      <pc:chgData name="Cathrien Alons" userId="S::calons@pedaids.org::40dc079d-356c-4426-b39e-80004cfa760b" providerId="AD" clId="Web-{3773E2F1-DBB0-4C58-9150-6A95E7687DFF}" dt="2020-09-04T13:29:22.030" v="20"/>
      <pc:docMkLst>
        <pc:docMk/>
      </pc:docMkLst>
      <pc:sldChg chg="modCm">
        <pc:chgData name="Cathrien Alons" userId="S::calons@pedaids.org::40dc079d-356c-4426-b39e-80004cfa760b" providerId="AD" clId="Web-{3773E2F1-DBB0-4C58-9150-6A95E7687DFF}" dt="2020-09-04T13:29:22.030" v="20"/>
        <pc:sldMkLst>
          <pc:docMk/>
          <pc:sldMk cId="2270782672" sldId="261"/>
        </pc:sldMkLst>
      </pc:sldChg>
      <pc:sldChg chg="addCm">
        <pc:chgData name="Cathrien Alons" userId="S::calons@pedaids.org::40dc079d-356c-4426-b39e-80004cfa760b" providerId="AD" clId="Web-{3773E2F1-DBB0-4C58-9150-6A95E7687DFF}" dt="2020-09-04T13:28:38.951" v="19"/>
        <pc:sldMkLst>
          <pc:docMk/>
          <pc:sldMk cId="1796345938" sldId="266"/>
        </pc:sldMkLst>
      </pc:sldChg>
      <pc:sldChg chg="modCm">
        <pc:chgData name="Cathrien Alons" userId="S::calons@pedaids.org::40dc079d-356c-4426-b39e-80004cfa760b" providerId="AD" clId="Web-{3773E2F1-DBB0-4C58-9150-6A95E7687DFF}" dt="2020-09-04T13:27:50.590" v="18"/>
        <pc:sldMkLst>
          <pc:docMk/>
          <pc:sldMk cId="1444926436" sldId="270"/>
        </pc:sldMkLst>
      </pc:sldChg>
      <pc:sldChg chg="addCm">
        <pc:chgData name="Cathrien Alons" userId="S::calons@pedaids.org::40dc079d-356c-4426-b39e-80004cfa760b" providerId="AD" clId="Web-{3773E2F1-DBB0-4C58-9150-6A95E7687DFF}" dt="2020-09-04T13:24:54.523" v="0"/>
        <pc:sldMkLst>
          <pc:docMk/>
          <pc:sldMk cId="2077237089" sldId="274"/>
        </pc:sldMkLst>
      </pc:sldChg>
      <pc:sldChg chg="modSp">
        <pc:chgData name="Cathrien Alons" userId="S::calons@pedaids.org::40dc079d-356c-4426-b39e-80004cfa760b" providerId="AD" clId="Web-{3773E2F1-DBB0-4C58-9150-6A95E7687DFF}" dt="2020-09-04T13:27:01.214" v="15" actId="20577"/>
        <pc:sldMkLst>
          <pc:docMk/>
          <pc:sldMk cId="498114443" sldId="279"/>
        </pc:sldMkLst>
        <pc:spChg chg="mod">
          <ac:chgData name="Cathrien Alons" userId="S::calons@pedaids.org::40dc079d-356c-4426-b39e-80004cfa760b" providerId="AD" clId="Web-{3773E2F1-DBB0-4C58-9150-6A95E7687DFF}" dt="2020-09-04T13:27:01.214" v="15" actId="20577"/>
          <ac:spMkLst>
            <pc:docMk/>
            <pc:sldMk cId="498114443" sldId="279"/>
            <ac:spMk id="5" creationId="{A0459919-A508-4EFE-9E28-60B94B547515}"/>
          </ac:spMkLst>
        </pc:spChg>
      </pc:sldChg>
      <pc:sldChg chg="delCm modCm">
        <pc:chgData name="Cathrien Alons" userId="S::calons@pedaids.org::40dc079d-356c-4426-b39e-80004cfa760b" providerId="AD" clId="Web-{3773E2F1-DBB0-4C58-9150-6A95E7687DFF}" dt="2020-09-04T13:26:12.119" v="2"/>
        <pc:sldMkLst>
          <pc:docMk/>
          <pc:sldMk cId="1280820525" sldId="293"/>
        </pc:sldMkLst>
      </pc:sldChg>
    </pc:docChg>
  </pc:docChgLst>
  <pc:docChgLst>
    <pc:chgData name="Chaila, Mwate" userId="532bccc8-299d-41ab-929a-442e97ef55d2" providerId="ADAL" clId="{7055014E-216E-4B7F-9357-A64958C6ED32}"/>
    <pc:docChg chg="undo custSel modSld">
      <pc:chgData name="Chaila, Mwate" userId="532bccc8-299d-41ab-929a-442e97ef55d2" providerId="ADAL" clId="{7055014E-216E-4B7F-9357-A64958C6ED32}" dt="2021-02-18T06:45:54.317" v="31" actId="20577"/>
      <pc:docMkLst>
        <pc:docMk/>
      </pc:docMkLst>
      <pc:sldChg chg="modSp mod">
        <pc:chgData name="Chaila, Mwate" userId="532bccc8-299d-41ab-929a-442e97ef55d2" providerId="ADAL" clId="{7055014E-216E-4B7F-9357-A64958C6ED32}" dt="2021-02-18T06:45:54.317" v="31" actId="20577"/>
        <pc:sldMkLst>
          <pc:docMk/>
          <pc:sldMk cId="2625881081" sldId="370"/>
        </pc:sldMkLst>
        <pc:spChg chg="mod">
          <ac:chgData name="Chaila, Mwate" userId="532bccc8-299d-41ab-929a-442e97ef55d2" providerId="ADAL" clId="{7055014E-216E-4B7F-9357-A64958C6ED32}" dt="2021-02-18T06:45:54.317" v="31" actId="20577"/>
          <ac:spMkLst>
            <pc:docMk/>
            <pc:sldMk cId="2625881081" sldId="370"/>
            <ac:spMk id="2" creationId="{4FFFCC71-4923-4A14-9275-205D60BCF352}"/>
          </ac:spMkLst>
        </pc:spChg>
      </pc:sldChg>
      <pc:sldChg chg="modSp mod addCm modCm">
        <pc:chgData name="Chaila, Mwate" userId="532bccc8-299d-41ab-929a-442e97ef55d2" providerId="ADAL" clId="{7055014E-216E-4B7F-9357-A64958C6ED32}" dt="2021-02-18T06:45:18.030" v="20" actId="14100"/>
        <pc:sldMkLst>
          <pc:docMk/>
          <pc:sldMk cId="640147249" sldId="388"/>
        </pc:sldMkLst>
        <pc:spChg chg="mod">
          <ac:chgData name="Chaila, Mwate" userId="532bccc8-299d-41ab-929a-442e97ef55d2" providerId="ADAL" clId="{7055014E-216E-4B7F-9357-A64958C6ED32}" dt="2021-02-18T06:45:18.030" v="20" actId="14100"/>
          <ac:spMkLst>
            <pc:docMk/>
            <pc:sldMk cId="640147249" sldId="388"/>
            <ac:spMk id="3" creationId="{D30FA1FD-7FB5-4843-A623-1120508B3130}"/>
          </ac:spMkLst>
        </pc:spChg>
        <pc:graphicFrameChg chg="mod">
          <ac:chgData name="Chaila, Mwate" userId="532bccc8-299d-41ab-929a-442e97ef55d2" providerId="ADAL" clId="{7055014E-216E-4B7F-9357-A64958C6ED32}" dt="2021-02-18T06:44:41.710" v="17" actId="14100"/>
          <ac:graphicFrameMkLst>
            <pc:docMk/>
            <pc:sldMk cId="640147249" sldId="388"/>
            <ac:graphicFrameMk id="6" creationId="{EB64E7EA-DDC0-4F46-A171-EA5C980E5A81}"/>
          </ac:graphicFrameMkLst>
        </pc:graphicFrameChg>
      </pc:sldChg>
    </pc:docChg>
  </pc:docChgLst>
  <pc:docChgLst>
    <pc:chgData name="Elena Ghanotakis" userId="f5b7b11dc1ab026f" providerId="LiveId" clId="{5DF2D6EB-B2AE-CB43-BBC1-B7FB748A63C0}"/>
    <pc:docChg chg="modSld">
      <pc:chgData name="Elena Ghanotakis" userId="f5b7b11dc1ab026f" providerId="LiveId" clId="{5DF2D6EB-B2AE-CB43-BBC1-B7FB748A63C0}" dt="2020-09-01T03:36:43.968" v="5" actId="20577"/>
      <pc:docMkLst>
        <pc:docMk/>
      </pc:docMkLst>
      <pc:sldChg chg="modNotesTx">
        <pc:chgData name="Elena Ghanotakis" userId="f5b7b11dc1ab026f" providerId="LiveId" clId="{5DF2D6EB-B2AE-CB43-BBC1-B7FB748A63C0}" dt="2020-09-01T03:34:34.910" v="3" actId="20577"/>
        <pc:sldMkLst>
          <pc:docMk/>
          <pc:sldMk cId="2729272226" sldId="258"/>
        </pc:sldMkLst>
      </pc:sldChg>
      <pc:sldChg chg="modNotesTx">
        <pc:chgData name="Elena Ghanotakis" userId="f5b7b11dc1ab026f" providerId="LiveId" clId="{5DF2D6EB-B2AE-CB43-BBC1-B7FB748A63C0}" dt="2020-09-01T03:36:43.968" v="5" actId="20577"/>
        <pc:sldMkLst>
          <pc:docMk/>
          <pc:sldMk cId="2350957364" sldId="363"/>
        </pc:sldMkLst>
      </pc:sldChg>
    </pc:docChg>
  </pc:docChgLst>
  <pc:docChgLst>
    <pc:chgData name="Cathrien Alons" userId="S::calons@pedaids.org::40dc079d-356c-4426-b39e-80004cfa760b" providerId="AD" clId="Web-{06C1CFC0-BA91-FD52-B56F-B676C755DD4D}"/>
    <pc:docChg chg="">
      <pc:chgData name="Cathrien Alons" userId="S::calons@pedaids.org::40dc079d-356c-4426-b39e-80004cfa760b" providerId="AD" clId="Web-{06C1CFC0-BA91-FD52-B56F-B676C755DD4D}" dt="2020-09-10T19:45:21.577" v="0"/>
      <pc:docMkLst>
        <pc:docMk/>
      </pc:docMkLst>
      <pc:sldChg chg="delCm">
        <pc:chgData name="Cathrien Alons" userId="S::calons@pedaids.org::40dc079d-356c-4426-b39e-80004cfa760b" providerId="AD" clId="Web-{06C1CFC0-BA91-FD52-B56F-B676C755DD4D}" dt="2020-09-10T19:45:21.577" v="0"/>
        <pc:sldMkLst>
          <pc:docMk/>
          <pc:sldMk cId="2222235505" sldId="291"/>
        </pc:sldMkLst>
      </pc:sldChg>
    </pc:docChg>
  </pc:docChgLst>
  <pc:docChgLst>
    <pc:chgData name="Cathrien Alons" userId="S::calons@pedaids.org::40dc079d-356c-4426-b39e-80004cfa760b" providerId="AD" clId="Web-{170148E4-8113-A75C-CCF6-1A917906BD18}"/>
    <pc:docChg chg="modSld">
      <pc:chgData name="Cathrien Alons" userId="S::calons@pedaids.org::40dc079d-356c-4426-b39e-80004cfa760b" providerId="AD" clId="Web-{170148E4-8113-A75C-CCF6-1A917906BD18}" dt="2020-10-05T15:39:04.607" v="112"/>
      <pc:docMkLst>
        <pc:docMk/>
      </pc:docMkLst>
      <pc:sldChg chg="modNotes">
        <pc:chgData name="Cathrien Alons" userId="S::calons@pedaids.org::40dc079d-356c-4426-b39e-80004cfa760b" providerId="AD" clId="Web-{170148E4-8113-A75C-CCF6-1A917906BD18}" dt="2020-10-05T15:39:04.607" v="112"/>
        <pc:sldMkLst>
          <pc:docMk/>
          <pc:sldMk cId="2933039810" sldId="384"/>
        </pc:sldMkLst>
      </pc:sldChg>
    </pc:docChg>
  </pc:docChgLst>
  <pc:docChgLst>
    <pc:chgData name="Mary Spencer" userId="S::mspencer@pedaids.org::e961ddfd-d024-4c4d-bc7b-5a1bef5eb4c9" providerId="AD" clId="Web-{D5769151-7B2D-AE3D-BECC-C4AB912D37C2}"/>
    <pc:docChg chg="modSld">
      <pc:chgData name="Mary Spencer" userId="S::mspencer@pedaids.org::e961ddfd-d024-4c4d-bc7b-5a1bef5eb4c9" providerId="AD" clId="Web-{D5769151-7B2D-AE3D-BECC-C4AB912D37C2}" dt="2020-11-13T15:09:00.766" v="118"/>
      <pc:docMkLst>
        <pc:docMk/>
      </pc:docMkLst>
      <pc:sldChg chg="modSp">
        <pc:chgData name="Mary Spencer" userId="S::mspencer@pedaids.org::e961ddfd-d024-4c4d-bc7b-5a1bef5eb4c9" providerId="AD" clId="Web-{D5769151-7B2D-AE3D-BECC-C4AB912D37C2}" dt="2020-11-13T15:02:01.144" v="6" actId="20577"/>
        <pc:sldMkLst>
          <pc:docMk/>
          <pc:sldMk cId="1225546110" sldId="375"/>
        </pc:sldMkLst>
        <pc:spChg chg="mod">
          <ac:chgData name="Mary Spencer" userId="S::mspencer@pedaids.org::e961ddfd-d024-4c4d-bc7b-5a1bef5eb4c9" providerId="AD" clId="Web-{D5769151-7B2D-AE3D-BECC-C4AB912D37C2}" dt="2020-11-13T15:02:01.144" v="6" actId="20577"/>
          <ac:spMkLst>
            <pc:docMk/>
            <pc:sldMk cId="1225546110" sldId="375"/>
            <ac:spMk id="3" creationId="{F9E0DE54-166F-4222-B690-B28CD08FD51C}"/>
          </ac:spMkLst>
        </pc:spChg>
      </pc:sldChg>
      <pc:sldChg chg="modSp modNotes">
        <pc:chgData name="Mary Spencer" userId="S::mspencer@pedaids.org::e961ddfd-d024-4c4d-bc7b-5a1bef5eb4c9" providerId="AD" clId="Web-{D5769151-7B2D-AE3D-BECC-C4AB912D37C2}" dt="2020-11-13T15:03:19.615" v="40"/>
        <pc:sldMkLst>
          <pc:docMk/>
          <pc:sldMk cId="3616580339" sldId="377"/>
        </pc:sldMkLst>
        <pc:spChg chg="mod">
          <ac:chgData name="Mary Spencer" userId="S::mspencer@pedaids.org::e961ddfd-d024-4c4d-bc7b-5a1bef5eb4c9" providerId="AD" clId="Web-{D5769151-7B2D-AE3D-BECC-C4AB912D37C2}" dt="2020-11-13T15:03:06.537" v="29" actId="20577"/>
          <ac:spMkLst>
            <pc:docMk/>
            <pc:sldMk cId="3616580339" sldId="377"/>
            <ac:spMk id="2" creationId="{73210983-5400-4574-8092-29E3EA1A0686}"/>
          </ac:spMkLst>
        </pc:spChg>
      </pc:sldChg>
      <pc:sldChg chg="modSp modNotes">
        <pc:chgData name="Mary Spencer" userId="S::mspencer@pedaids.org::e961ddfd-d024-4c4d-bc7b-5a1bef5eb4c9" providerId="AD" clId="Web-{D5769151-7B2D-AE3D-BECC-C4AB912D37C2}" dt="2020-11-13T15:07:03.325" v="59"/>
        <pc:sldMkLst>
          <pc:docMk/>
          <pc:sldMk cId="1921706796" sldId="378"/>
        </pc:sldMkLst>
        <pc:spChg chg="mod">
          <ac:chgData name="Mary Spencer" userId="S::mspencer@pedaids.org::e961ddfd-d024-4c4d-bc7b-5a1bef5eb4c9" providerId="AD" clId="Web-{D5769151-7B2D-AE3D-BECC-C4AB912D37C2}" dt="2020-11-13T15:06:45.309" v="47" actId="20577"/>
          <ac:spMkLst>
            <pc:docMk/>
            <pc:sldMk cId="1921706796" sldId="378"/>
            <ac:spMk id="2" creationId="{C838AD05-56A3-4784-84B5-73CB0DD5C896}"/>
          </ac:spMkLst>
        </pc:spChg>
      </pc:sldChg>
      <pc:sldChg chg="modSp modNotes">
        <pc:chgData name="Mary Spencer" userId="S::mspencer@pedaids.org::e961ddfd-d024-4c4d-bc7b-5a1bef5eb4c9" providerId="AD" clId="Web-{D5769151-7B2D-AE3D-BECC-C4AB912D37C2}" dt="2020-11-13T15:07:22.748" v="70"/>
        <pc:sldMkLst>
          <pc:docMk/>
          <pc:sldMk cId="2788898228" sldId="379"/>
        </pc:sldMkLst>
        <pc:spChg chg="mod">
          <ac:chgData name="Mary Spencer" userId="S::mspencer@pedaids.org::e961ddfd-d024-4c4d-bc7b-5a1bef5eb4c9" providerId="AD" clId="Web-{D5769151-7B2D-AE3D-BECC-C4AB912D37C2}" dt="2020-11-13T15:07:10.653" v="64" actId="20577"/>
          <ac:spMkLst>
            <pc:docMk/>
            <pc:sldMk cId="2788898228" sldId="379"/>
            <ac:spMk id="2" creationId="{E9BD8781-74F2-410E-83BD-C9EA60A41EB5}"/>
          </ac:spMkLst>
        </pc:spChg>
      </pc:sldChg>
      <pc:sldChg chg="modSp modNotes">
        <pc:chgData name="Mary Spencer" userId="S::mspencer@pedaids.org::e961ddfd-d024-4c4d-bc7b-5a1bef5eb4c9" providerId="AD" clId="Web-{D5769151-7B2D-AE3D-BECC-C4AB912D37C2}" dt="2020-11-13T15:09:00.766" v="118"/>
        <pc:sldMkLst>
          <pc:docMk/>
          <pc:sldMk cId="1744470495" sldId="380"/>
        </pc:sldMkLst>
        <pc:spChg chg="mod">
          <ac:chgData name="Mary Spencer" userId="S::mspencer@pedaids.org::e961ddfd-d024-4c4d-bc7b-5a1bef5eb4c9" providerId="AD" clId="Web-{D5769151-7B2D-AE3D-BECC-C4AB912D37C2}" dt="2020-11-13T15:07:37.232" v="73" actId="20577"/>
          <ac:spMkLst>
            <pc:docMk/>
            <pc:sldMk cId="1744470495" sldId="380"/>
            <ac:spMk id="2" creationId="{30E55610-42D4-40E3-AB4D-C7F0EC1E4949}"/>
          </ac:spMkLst>
        </pc:spChg>
      </pc:sldChg>
      <pc:sldChg chg="modSp modNotes">
        <pc:chgData name="Mary Spencer" userId="S::mspencer@pedaids.org::e961ddfd-d024-4c4d-bc7b-5a1bef5eb4c9" providerId="AD" clId="Web-{D5769151-7B2D-AE3D-BECC-C4AB912D37C2}" dt="2020-11-13T15:08:26.234" v="114" actId="20577"/>
        <pc:sldMkLst>
          <pc:docMk/>
          <pc:sldMk cId="3950127903" sldId="381"/>
        </pc:sldMkLst>
        <pc:spChg chg="mod">
          <ac:chgData name="Mary Spencer" userId="S::mspencer@pedaids.org::e961ddfd-d024-4c4d-bc7b-5a1bef5eb4c9" providerId="AD" clId="Web-{D5769151-7B2D-AE3D-BECC-C4AB912D37C2}" dt="2020-11-13T15:08:14.780" v="111" actId="20577"/>
          <ac:spMkLst>
            <pc:docMk/>
            <pc:sldMk cId="3950127903" sldId="381"/>
            <ac:spMk id="5" creationId="{29E49387-14B7-4912-A562-45341499B305}"/>
          </ac:spMkLst>
        </pc:spChg>
        <pc:spChg chg="mod">
          <ac:chgData name="Mary Spencer" userId="S::mspencer@pedaids.org::e961ddfd-d024-4c4d-bc7b-5a1bef5eb4c9" providerId="AD" clId="Web-{D5769151-7B2D-AE3D-BECC-C4AB912D37C2}" dt="2020-11-13T15:08:26.234" v="114" actId="20577"/>
          <ac:spMkLst>
            <pc:docMk/>
            <pc:sldMk cId="3950127903" sldId="381"/>
            <ac:spMk id="6" creationId="{134FA5B2-E8C5-4A1A-9FF9-14C8D1C471D1}"/>
          </ac:spMkLst>
        </pc:spChg>
      </pc:sldChg>
    </pc:docChg>
  </pc:docChgLst>
  <pc:docChgLst>
    <pc:chgData name="Elena Ghanotakis" userId="f5b7b11dc1ab026f" providerId="LiveId" clId="{A022F37E-788C-D24C-857B-848A4C050AF3}"/>
    <pc:docChg chg="undo custSel mod addSld delSld modSld">
      <pc:chgData name="Elena Ghanotakis" userId="f5b7b11dc1ab026f" providerId="LiveId" clId="{A022F37E-788C-D24C-857B-848A4C050AF3}" dt="2020-07-31T19:13:25.119" v="346" actId="20577"/>
      <pc:docMkLst>
        <pc:docMk/>
      </pc:docMkLst>
      <pc:sldChg chg="modSp mod modNotesTx">
        <pc:chgData name="Elena Ghanotakis" userId="f5b7b11dc1ab026f" providerId="LiveId" clId="{A022F37E-788C-D24C-857B-848A4C050AF3}" dt="2020-07-31T19:12:42.726" v="314" actId="113"/>
        <pc:sldMkLst>
          <pc:docMk/>
          <pc:sldMk cId="2729272226" sldId="258"/>
        </pc:sldMkLst>
        <pc:spChg chg="mod">
          <ac:chgData name="Elena Ghanotakis" userId="f5b7b11dc1ab026f" providerId="LiveId" clId="{A022F37E-788C-D24C-857B-848A4C050AF3}" dt="2020-07-31T19:12:42.726" v="314" actId="113"/>
          <ac:spMkLst>
            <pc:docMk/>
            <pc:sldMk cId="2729272226" sldId="258"/>
            <ac:spMk id="3" creationId="{00000000-0000-0000-0000-000000000000}"/>
          </ac:spMkLst>
        </pc:spChg>
      </pc:sldChg>
      <pc:sldChg chg="addCm modCm">
        <pc:chgData name="Elena Ghanotakis" userId="f5b7b11dc1ab026f" providerId="LiveId" clId="{A022F37E-788C-D24C-857B-848A4C050AF3}" dt="2020-07-31T13:16:31.854" v="8"/>
        <pc:sldMkLst>
          <pc:docMk/>
          <pc:sldMk cId="2270782672" sldId="261"/>
        </pc:sldMkLst>
      </pc:sldChg>
      <pc:sldChg chg="addCm">
        <pc:chgData name="Elena Ghanotakis" userId="f5b7b11dc1ab026f" providerId="LiveId" clId="{A022F37E-788C-D24C-857B-848A4C050AF3}" dt="2020-07-31T13:10:48.634" v="3" actId="1589"/>
        <pc:sldMkLst>
          <pc:docMk/>
          <pc:sldMk cId="1444926436" sldId="270"/>
        </pc:sldMkLst>
      </pc:sldChg>
      <pc:sldChg chg="modNotesTx">
        <pc:chgData name="Elena Ghanotakis" userId="f5b7b11dc1ab026f" providerId="LiveId" clId="{A022F37E-788C-D24C-857B-848A4C050AF3}" dt="2020-07-31T13:09:28.123" v="2" actId="20577"/>
        <pc:sldMkLst>
          <pc:docMk/>
          <pc:sldMk cId="1021499499" sldId="287"/>
        </pc:sldMkLst>
      </pc:sldChg>
      <pc:sldChg chg="addCm modCm">
        <pc:chgData name="Elena Ghanotakis" userId="f5b7b11dc1ab026f" providerId="LiveId" clId="{A022F37E-788C-D24C-857B-848A4C050AF3}" dt="2020-07-31T13:13:11.514" v="5"/>
        <pc:sldMkLst>
          <pc:docMk/>
          <pc:sldMk cId="296472450" sldId="288"/>
        </pc:sldMkLst>
      </pc:sldChg>
      <pc:sldChg chg="addCm modCm">
        <pc:chgData name="Elena Ghanotakis" userId="f5b7b11dc1ab026f" providerId="LiveId" clId="{A022F37E-788C-D24C-857B-848A4C050AF3}" dt="2020-07-31T13:08:35.843" v="1"/>
        <pc:sldMkLst>
          <pc:docMk/>
          <pc:sldMk cId="2222235505" sldId="291"/>
        </pc:sldMkLst>
      </pc:sldChg>
      <pc:sldChg chg="del">
        <pc:chgData name="Elena Ghanotakis" userId="f5b7b11dc1ab026f" providerId="LiveId" clId="{A022F37E-788C-D24C-857B-848A4C050AF3}" dt="2020-07-31T18:57:27.653" v="48" actId="2696"/>
        <pc:sldMkLst>
          <pc:docMk/>
          <pc:sldMk cId="3043653107" sldId="358"/>
        </pc:sldMkLst>
      </pc:sldChg>
      <pc:sldChg chg="del">
        <pc:chgData name="Elena Ghanotakis" userId="f5b7b11dc1ab026f" providerId="LiveId" clId="{A022F37E-788C-D24C-857B-848A4C050AF3}" dt="2020-07-31T13:21:27.904" v="15" actId="2696"/>
        <pc:sldMkLst>
          <pc:docMk/>
          <pc:sldMk cId="3959294374" sldId="364"/>
        </pc:sldMkLst>
      </pc:sldChg>
      <pc:sldChg chg="addSp delSp modSp add mod modClrScheme addCm modCm chgLayout">
        <pc:chgData name="Elena Ghanotakis" userId="f5b7b11dc1ab026f" providerId="LiveId" clId="{A022F37E-788C-D24C-857B-848A4C050AF3}" dt="2020-07-31T13:19:44.562" v="14"/>
        <pc:sldMkLst>
          <pc:docMk/>
          <pc:sldMk cId="243385163" sldId="365"/>
        </pc:sldMkLst>
        <pc:spChg chg="del">
          <ac:chgData name="Elena Ghanotakis" userId="f5b7b11dc1ab026f" providerId="LiveId" clId="{A022F37E-788C-D24C-857B-848A4C050AF3}" dt="2020-07-31T13:18:57.463" v="10"/>
          <ac:spMkLst>
            <pc:docMk/>
            <pc:sldMk cId="243385163" sldId="365"/>
            <ac:spMk id="2" creationId="{F4320BC2-06FD-FC4F-B33C-AB2AD859CD68}"/>
          </ac:spMkLst>
        </pc:spChg>
        <pc:spChg chg="del">
          <ac:chgData name="Elena Ghanotakis" userId="f5b7b11dc1ab026f" providerId="LiveId" clId="{A022F37E-788C-D24C-857B-848A4C050AF3}" dt="2020-07-31T13:19:04.373" v="12" actId="26606"/>
          <ac:spMkLst>
            <pc:docMk/>
            <pc:sldMk cId="243385163" sldId="365"/>
            <ac:spMk id="3" creationId="{6114B52C-0322-0549-8F4B-4D7DB278A5D1}"/>
          </ac:spMkLst>
        </pc:spChg>
        <pc:picChg chg="add mod">
          <ac:chgData name="Elena Ghanotakis" userId="f5b7b11dc1ab026f" providerId="LiveId" clId="{A022F37E-788C-D24C-857B-848A4C050AF3}" dt="2020-07-31T13:19:04.373" v="12" actId="26606"/>
          <ac:picMkLst>
            <pc:docMk/>
            <pc:sldMk cId="243385163" sldId="365"/>
            <ac:picMk id="4" creationId="{BDE423A1-1B2A-7440-B826-2B0B1246BE53}"/>
          </ac:picMkLst>
        </pc:picChg>
      </pc:sldChg>
      <pc:sldChg chg="addSp delSp modSp add mod modNotesTx">
        <pc:chgData name="Elena Ghanotakis" userId="f5b7b11dc1ab026f" providerId="LiveId" clId="{A022F37E-788C-D24C-857B-848A4C050AF3}" dt="2020-07-31T19:13:16.432" v="326" actId="20577"/>
        <pc:sldMkLst>
          <pc:docMk/>
          <pc:sldMk cId="1179655732" sldId="366"/>
        </pc:sldMkLst>
        <pc:spChg chg="mod">
          <ac:chgData name="Elena Ghanotakis" userId="f5b7b11dc1ab026f" providerId="LiveId" clId="{A022F37E-788C-D24C-857B-848A4C050AF3}" dt="2020-07-31T18:57:18.423" v="45" actId="20577"/>
          <ac:spMkLst>
            <pc:docMk/>
            <pc:sldMk cId="1179655732" sldId="366"/>
            <ac:spMk id="2" creationId="{58FCE3EE-0BF3-A14A-9164-B36B6BC9074B}"/>
          </ac:spMkLst>
        </pc:spChg>
        <pc:spChg chg="del">
          <ac:chgData name="Elena Ghanotakis" userId="f5b7b11dc1ab026f" providerId="LiveId" clId="{A022F37E-788C-D24C-857B-848A4C050AF3}" dt="2020-07-31T18:56:53.383" v="26" actId="478"/>
          <ac:spMkLst>
            <pc:docMk/>
            <pc:sldMk cId="1179655732" sldId="366"/>
            <ac:spMk id="3" creationId="{82E68BC4-2063-A64F-B10F-93A28BB490E5}"/>
          </ac:spMkLst>
        </pc:spChg>
        <pc:spChg chg="add del mod">
          <ac:chgData name="Elena Ghanotakis" userId="f5b7b11dc1ab026f" providerId="LiveId" clId="{A022F37E-788C-D24C-857B-848A4C050AF3}" dt="2020-07-31T18:55:33.048" v="18"/>
          <ac:spMkLst>
            <pc:docMk/>
            <pc:sldMk cId="1179655732" sldId="366"/>
            <ac:spMk id="4" creationId="{F67B6B81-F310-A94F-95F1-12C1A7B3DE5D}"/>
          </ac:spMkLst>
        </pc:spChg>
        <pc:spChg chg="add del mod">
          <ac:chgData name="Elena Ghanotakis" userId="f5b7b11dc1ab026f" providerId="LiveId" clId="{A022F37E-788C-D24C-857B-848A4C050AF3}" dt="2020-07-31T18:56:24.920" v="20"/>
          <ac:spMkLst>
            <pc:docMk/>
            <pc:sldMk cId="1179655732" sldId="366"/>
            <ac:spMk id="5" creationId="{B2C1B2A3-DEBA-B241-9BF0-EC07CBF40A4C}"/>
          </ac:spMkLst>
        </pc:spChg>
        <pc:spChg chg="add del mod">
          <ac:chgData name="Elena Ghanotakis" userId="f5b7b11dc1ab026f" providerId="LiveId" clId="{A022F37E-788C-D24C-857B-848A4C050AF3}" dt="2020-07-31T18:56:41.105" v="23" actId="478"/>
          <ac:spMkLst>
            <pc:docMk/>
            <pc:sldMk cId="1179655732" sldId="366"/>
            <ac:spMk id="6" creationId="{83AF5D3A-778F-C84F-9C40-DC722937F84E}"/>
          </ac:spMkLst>
        </pc:spChg>
        <pc:spChg chg="add del mod">
          <ac:chgData name="Elena Ghanotakis" userId="f5b7b11dc1ab026f" providerId="LiveId" clId="{A022F37E-788C-D24C-857B-848A4C050AF3}" dt="2020-07-31T18:57:26.584" v="47"/>
          <ac:spMkLst>
            <pc:docMk/>
            <pc:sldMk cId="1179655732" sldId="366"/>
            <ac:spMk id="7" creationId="{6AF0AE01-C4F6-9D49-B2B4-C99A53120BE5}"/>
          </ac:spMkLst>
        </pc:spChg>
      </pc:sldChg>
      <pc:sldChg chg="modSp add mod">
        <pc:chgData name="Elena Ghanotakis" userId="f5b7b11dc1ab026f" providerId="LiveId" clId="{A022F37E-788C-D24C-857B-848A4C050AF3}" dt="2020-07-31T19:13:25.119" v="346" actId="20577"/>
        <pc:sldMkLst>
          <pc:docMk/>
          <pc:sldMk cId="4090972052" sldId="367"/>
        </pc:sldMkLst>
        <pc:spChg chg="mod">
          <ac:chgData name="Elena Ghanotakis" userId="f5b7b11dc1ab026f" providerId="LiveId" clId="{A022F37E-788C-D24C-857B-848A4C050AF3}" dt="2020-07-31T19:13:25.119" v="346" actId="20577"/>
          <ac:spMkLst>
            <pc:docMk/>
            <pc:sldMk cId="4090972052" sldId="367"/>
            <ac:spMk id="3" creationId="{DCE93F97-8427-7F44-B6AF-3703811C617D}"/>
          </ac:spMkLst>
        </pc:spChg>
      </pc:sldChg>
    </pc:docChg>
  </pc:docChgLst>
  <pc:docChgLst>
    <pc:chgData name="Elena Ghanotakis" userId="f5b7b11dc1ab026f" providerId="LiveId" clId="{872EBFB9-8D34-5141-BA7D-E435705AEFFE}"/>
    <pc:docChg chg="undo custSel modSld">
      <pc:chgData name="Elena Ghanotakis" userId="f5b7b11dc1ab026f" providerId="LiveId" clId="{872EBFB9-8D34-5141-BA7D-E435705AEFFE}" dt="2020-08-17T02:51:18.497" v="750" actId="1589"/>
      <pc:docMkLst>
        <pc:docMk/>
      </pc:docMkLst>
      <pc:sldChg chg="delCm modNotesTx">
        <pc:chgData name="Elena Ghanotakis" userId="f5b7b11dc1ab026f" providerId="LiveId" clId="{872EBFB9-8D34-5141-BA7D-E435705AEFFE}" dt="2020-08-17T02:46:34.439" v="748" actId="1592"/>
        <pc:sldMkLst>
          <pc:docMk/>
          <pc:sldMk cId="2270782672" sldId="261"/>
        </pc:sldMkLst>
      </pc:sldChg>
      <pc:sldChg chg="addCm delCm">
        <pc:chgData name="Elena Ghanotakis" userId="f5b7b11dc1ab026f" providerId="LiveId" clId="{872EBFB9-8D34-5141-BA7D-E435705AEFFE}" dt="2020-08-17T02:51:18.497" v="750" actId="1589"/>
        <pc:sldMkLst>
          <pc:docMk/>
          <pc:sldMk cId="2514932037" sldId="263"/>
        </pc:sldMkLst>
      </pc:sldChg>
      <pc:sldChg chg="delCm modNotesTx">
        <pc:chgData name="Elena Ghanotakis" userId="f5b7b11dc1ab026f" providerId="LiveId" clId="{872EBFB9-8D34-5141-BA7D-E435705AEFFE}" dt="2020-08-17T02:30:38.520" v="125" actId="1592"/>
        <pc:sldMkLst>
          <pc:docMk/>
          <pc:sldMk cId="2077237089" sldId="274"/>
        </pc:sldMkLst>
      </pc:sldChg>
      <pc:sldChg chg="delCm modNotesTx">
        <pc:chgData name="Elena Ghanotakis" userId="f5b7b11dc1ab026f" providerId="LiveId" clId="{872EBFB9-8D34-5141-BA7D-E435705AEFFE}" dt="2020-08-17T02:30:20.878" v="124" actId="20577"/>
        <pc:sldMkLst>
          <pc:docMk/>
          <pc:sldMk cId="2698182663" sldId="278"/>
        </pc:sldMkLst>
      </pc:sldChg>
      <pc:sldChg chg="addCm delCm modCm modNotesTx">
        <pc:chgData name="Elena Ghanotakis" userId="f5b7b11dc1ab026f" providerId="LiveId" clId="{872EBFB9-8D34-5141-BA7D-E435705AEFFE}" dt="2020-08-17T02:39:35.603" v="445" actId="1592"/>
        <pc:sldMkLst>
          <pc:docMk/>
          <pc:sldMk cId="296472450" sldId="288"/>
        </pc:sldMkLst>
      </pc:sldChg>
      <pc:sldChg chg="modNotesTx">
        <pc:chgData name="Elena Ghanotakis" userId="f5b7b11dc1ab026f" providerId="LiveId" clId="{872EBFB9-8D34-5141-BA7D-E435705AEFFE}" dt="2020-08-17T02:34:02.905" v="314" actId="20577"/>
        <pc:sldMkLst>
          <pc:docMk/>
          <pc:sldMk cId="1280820525" sldId="293"/>
        </pc:sldMkLst>
      </pc:sldChg>
    </pc:docChg>
  </pc:docChgLst>
  <pc:docChgLst>
    <pc:chgData name="methridge@pedaids.org" userId="S::urn:spo:guest#methridge@pedaids.org::" providerId="AD" clId="Web-{CECCE376-109C-7732-41FE-7FFF2EF646F8}"/>
    <pc:docChg chg="modSld">
      <pc:chgData name="methridge@pedaids.org" userId="S::urn:spo:guest#methridge@pedaids.org::" providerId="AD" clId="Web-{CECCE376-109C-7732-41FE-7FFF2EF646F8}" dt="2021-02-09T17:23:41.909" v="18" actId="20577"/>
      <pc:docMkLst>
        <pc:docMk/>
      </pc:docMkLst>
      <pc:sldChg chg="modSp addCm">
        <pc:chgData name="methridge@pedaids.org" userId="S::urn:spo:guest#methridge@pedaids.org::" providerId="AD" clId="Web-{CECCE376-109C-7732-41FE-7FFF2EF646F8}" dt="2021-02-09T17:22:37.564" v="4" actId="20577"/>
        <pc:sldMkLst>
          <pc:docMk/>
          <pc:sldMk cId="2729272226" sldId="258"/>
        </pc:sldMkLst>
        <pc:spChg chg="mod">
          <ac:chgData name="methridge@pedaids.org" userId="S::urn:spo:guest#methridge@pedaids.org::" providerId="AD" clId="Web-{CECCE376-109C-7732-41FE-7FFF2EF646F8}" dt="2021-02-09T17:22:37.564" v="4" actId="20577"/>
          <ac:spMkLst>
            <pc:docMk/>
            <pc:sldMk cId="2729272226" sldId="258"/>
            <ac:spMk id="3" creationId="{00000000-0000-0000-0000-000000000000}"/>
          </ac:spMkLst>
        </pc:spChg>
      </pc:sldChg>
      <pc:sldChg chg="modSp addCm">
        <pc:chgData name="methridge@pedaids.org" userId="S::urn:spo:guest#methridge@pedaids.org::" providerId="AD" clId="Web-{CECCE376-109C-7732-41FE-7FFF2EF646F8}" dt="2021-02-09T17:23:41.909" v="18" actId="20577"/>
        <pc:sldMkLst>
          <pc:docMk/>
          <pc:sldMk cId="1921706796" sldId="378"/>
        </pc:sldMkLst>
        <pc:spChg chg="mod">
          <ac:chgData name="methridge@pedaids.org" userId="S::urn:spo:guest#methridge@pedaids.org::" providerId="AD" clId="Web-{CECCE376-109C-7732-41FE-7FFF2EF646F8}" dt="2021-02-09T17:23:41.909" v="18" actId="20577"/>
          <ac:spMkLst>
            <pc:docMk/>
            <pc:sldMk cId="1921706796" sldId="378"/>
            <ac:spMk id="2" creationId="{C838AD05-56A3-4784-84B5-73CB0DD5C896}"/>
          </ac:spMkLst>
        </pc:spChg>
      </pc:sldChg>
    </pc:docChg>
  </pc:docChgLst>
  <pc:docChgLst>
    <pc:chgData name="Clark, Adele" userId="cb302882-fc54-4eb8-a090-62efc4d6cc36" providerId="ADAL" clId="{059E70E7-0875-454B-B069-71B9DCB8E5B1}"/>
    <pc:docChg chg="undo custSel addSld delSld modSld">
      <pc:chgData name="Clark, Adele" userId="cb302882-fc54-4eb8-a090-62efc4d6cc36" providerId="ADAL" clId="{059E70E7-0875-454B-B069-71B9DCB8E5B1}" dt="2021-02-25T18:18:53.907" v="17" actId="47"/>
      <pc:docMkLst>
        <pc:docMk/>
      </pc:docMkLst>
      <pc:sldChg chg="addSp delSp mod">
        <pc:chgData name="Clark, Adele" userId="cb302882-fc54-4eb8-a090-62efc4d6cc36" providerId="ADAL" clId="{059E70E7-0875-454B-B069-71B9DCB8E5B1}" dt="2021-02-25T18:17:22.381" v="8" actId="22"/>
        <pc:sldMkLst>
          <pc:docMk/>
          <pc:sldMk cId="3950127903" sldId="381"/>
        </pc:sldMkLst>
        <pc:spChg chg="add del">
          <ac:chgData name="Clark, Adele" userId="cb302882-fc54-4eb8-a090-62efc4d6cc36" providerId="ADAL" clId="{059E70E7-0875-454B-B069-71B9DCB8E5B1}" dt="2021-02-25T18:17:22.381" v="8" actId="22"/>
          <ac:spMkLst>
            <pc:docMk/>
            <pc:sldMk cId="3950127903" sldId="381"/>
            <ac:spMk id="8" creationId="{57F3FFC1-A489-448B-947C-333A5DFA4F1C}"/>
          </ac:spMkLst>
        </pc:spChg>
      </pc:sldChg>
      <pc:sldChg chg="del">
        <pc:chgData name="Clark, Adele" userId="cb302882-fc54-4eb8-a090-62efc4d6cc36" providerId="ADAL" clId="{059E70E7-0875-454B-B069-71B9DCB8E5B1}" dt="2021-02-25T18:16:35.934" v="6" actId="47"/>
        <pc:sldMkLst>
          <pc:docMk/>
          <pc:sldMk cId="2933039810" sldId="384"/>
        </pc:sldMkLst>
      </pc:sldChg>
      <pc:sldChg chg="addSp delSp del mod">
        <pc:chgData name="Clark, Adele" userId="cb302882-fc54-4eb8-a090-62efc4d6cc36" providerId="ADAL" clId="{059E70E7-0875-454B-B069-71B9DCB8E5B1}" dt="2021-02-25T18:18:53.907" v="17" actId="47"/>
        <pc:sldMkLst>
          <pc:docMk/>
          <pc:sldMk cId="3265282835" sldId="386"/>
        </pc:sldMkLst>
        <pc:spChg chg="add del">
          <ac:chgData name="Clark, Adele" userId="cb302882-fc54-4eb8-a090-62efc4d6cc36" providerId="ADAL" clId="{059E70E7-0875-454B-B069-71B9DCB8E5B1}" dt="2021-02-25T18:17:28.556" v="10" actId="22"/>
          <ac:spMkLst>
            <pc:docMk/>
            <pc:sldMk cId="3265282835" sldId="386"/>
            <ac:spMk id="4" creationId="{4E5BA472-F292-483E-A6E5-9E871DE97E1F}"/>
          </ac:spMkLst>
        </pc:spChg>
        <pc:spChg chg="add del">
          <ac:chgData name="Clark, Adele" userId="cb302882-fc54-4eb8-a090-62efc4d6cc36" providerId="ADAL" clId="{059E70E7-0875-454B-B069-71B9DCB8E5B1}" dt="2021-02-25T18:17:45.516" v="12" actId="22"/>
          <ac:spMkLst>
            <pc:docMk/>
            <pc:sldMk cId="3265282835" sldId="386"/>
            <ac:spMk id="6" creationId="{D785099F-4FDE-4B91-AC0E-82CE3CF4E0ED}"/>
          </ac:spMkLst>
        </pc:spChg>
      </pc:sldChg>
      <pc:sldChg chg="modSp mod modNotesTx">
        <pc:chgData name="Clark, Adele" userId="cb302882-fc54-4eb8-a090-62efc4d6cc36" providerId="ADAL" clId="{059E70E7-0875-454B-B069-71B9DCB8E5B1}" dt="2021-02-25T18:18:47.325" v="16"/>
        <pc:sldMkLst>
          <pc:docMk/>
          <pc:sldMk cId="3399903749" sldId="2044"/>
        </pc:sldMkLst>
        <pc:spChg chg="mod">
          <ac:chgData name="Clark, Adele" userId="cb302882-fc54-4eb8-a090-62efc4d6cc36" providerId="ADAL" clId="{059E70E7-0875-454B-B069-71B9DCB8E5B1}" dt="2021-02-25T18:18:32.041" v="15"/>
          <ac:spMkLst>
            <pc:docMk/>
            <pc:sldMk cId="3399903749" sldId="2044"/>
            <ac:spMk id="18" creationId="{34927DB3-B272-2142-9DAC-3B2C7D282363}"/>
          </ac:spMkLst>
        </pc:spChg>
      </pc:sldChg>
      <pc:sldChg chg="modSp add mod modNotesTx">
        <pc:chgData name="Clark, Adele" userId="cb302882-fc54-4eb8-a090-62efc4d6cc36" providerId="ADAL" clId="{059E70E7-0875-454B-B069-71B9DCB8E5B1}" dt="2021-02-25T18:16:29.287" v="5"/>
        <pc:sldMkLst>
          <pc:docMk/>
          <pc:sldMk cId="1153198540" sldId="2046"/>
        </pc:sldMkLst>
        <pc:spChg chg="mod">
          <ac:chgData name="Clark, Adele" userId="cb302882-fc54-4eb8-a090-62efc4d6cc36" providerId="ADAL" clId="{059E70E7-0875-454B-B069-71B9DCB8E5B1}" dt="2021-02-25T18:16:18.002" v="4" actId="1076"/>
          <ac:spMkLst>
            <pc:docMk/>
            <pc:sldMk cId="1153198540" sldId="2046"/>
            <ac:spMk id="2" creationId="{44034FEE-4BBB-7F49-BE67-328073281F8B}"/>
          </ac:spMkLst>
        </pc:spChg>
      </pc:sldChg>
    </pc:docChg>
  </pc:docChgLst>
  <pc:docChgLst>
    <pc:chgData name="Elena Ghanotakis" userId="f5b7b11dc1ab026f" providerId="LiveId" clId="{6D628A30-42CB-C449-B9C3-EBCDC96A6C05}"/>
    <pc:docChg chg="undo custSel addSld delSld modSld">
      <pc:chgData name="Elena Ghanotakis" userId="f5b7b11dc1ab026f" providerId="LiveId" clId="{6D628A30-42CB-C449-B9C3-EBCDC96A6C05}" dt="2020-07-31T20:29:14.291" v="1016" actId="12"/>
      <pc:docMkLst>
        <pc:docMk/>
      </pc:docMkLst>
      <pc:sldChg chg="modSp mod">
        <pc:chgData name="Elena Ghanotakis" userId="f5b7b11dc1ab026f" providerId="LiveId" clId="{6D628A30-42CB-C449-B9C3-EBCDC96A6C05}" dt="2020-07-31T20:13:13.116" v="148" actId="20577"/>
        <pc:sldMkLst>
          <pc:docMk/>
          <pc:sldMk cId="2729272226" sldId="258"/>
        </pc:sldMkLst>
        <pc:spChg chg="mod">
          <ac:chgData name="Elena Ghanotakis" userId="f5b7b11dc1ab026f" providerId="LiveId" clId="{6D628A30-42CB-C449-B9C3-EBCDC96A6C05}" dt="2020-07-31T20:13:13.116" v="148" actId="20577"/>
          <ac:spMkLst>
            <pc:docMk/>
            <pc:sldMk cId="2729272226" sldId="258"/>
            <ac:spMk id="3" creationId="{00000000-0000-0000-0000-000000000000}"/>
          </ac:spMkLst>
        </pc:spChg>
      </pc:sldChg>
      <pc:sldChg chg="addCm delCm modCm modNotesTx">
        <pc:chgData name="Elena Ghanotakis" userId="f5b7b11dc1ab026f" providerId="LiveId" clId="{6D628A30-42CB-C449-B9C3-EBCDC96A6C05}" dt="2020-07-31T20:25:19.846" v="808" actId="1592"/>
        <pc:sldMkLst>
          <pc:docMk/>
          <pc:sldMk cId="2077237089" sldId="274"/>
        </pc:sldMkLst>
      </pc:sldChg>
      <pc:sldChg chg="modSp mod modNotesTx">
        <pc:chgData name="Elena Ghanotakis" userId="f5b7b11dc1ab026f" providerId="LiveId" clId="{6D628A30-42CB-C449-B9C3-EBCDC96A6C05}" dt="2020-07-31T20:29:03.095" v="1015" actId="20577"/>
        <pc:sldMkLst>
          <pc:docMk/>
          <pc:sldMk cId="2698182663" sldId="278"/>
        </pc:sldMkLst>
        <pc:spChg chg="mod">
          <ac:chgData name="Elena Ghanotakis" userId="f5b7b11dc1ab026f" providerId="LiveId" clId="{6D628A30-42CB-C449-B9C3-EBCDC96A6C05}" dt="2020-07-31T19:55:35.065" v="2" actId="20577"/>
          <ac:spMkLst>
            <pc:docMk/>
            <pc:sldMk cId="2698182663" sldId="278"/>
            <ac:spMk id="2" creationId="{00000000-0000-0000-0000-000000000000}"/>
          </ac:spMkLst>
        </pc:spChg>
        <pc:spChg chg="mod">
          <ac:chgData name="Elena Ghanotakis" userId="f5b7b11dc1ab026f" providerId="LiveId" clId="{6D628A30-42CB-C449-B9C3-EBCDC96A6C05}" dt="2020-07-31T20:28:02.679" v="923" actId="20577"/>
          <ac:spMkLst>
            <pc:docMk/>
            <pc:sldMk cId="2698182663" sldId="278"/>
            <ac:spMk id="3" creationId="{00000000-0000-0000-0000-000000000000}"/>
          </ac:spMkLst>
        </pc:spChg>
      </pc:sldChg>
      <pc:sldChg chg="modSp mod modNotesTx">
        <pc:chgData name="Elena Ghanotakis" userId="f5b7b11dc1ab026f" providerId="LiveId" clId="{6D628A30-42CB-C449-B9C3-EBCDC96A6C05}" dt="2020-07-31T20:29:14.291" v="1016" actId="12"/>
        <pc:sldMkLst>
          <pc:docMk/>
          <pc:sldMk cId="1280820525" sldId="293"/>
        </pc:sldMkLst>
        <pc:spChg chg="mod">
          <ac:chgData name="Elena Ghanotakis" userId="f5b7b11dc1ab026f" providerId="LiveId" clId="{6D628A30-42CB-C449-B9C3-EBCDC96A6C05}" dt="2020-07-31T20:28:18.679" v="927" actId="20577"/>
          <ac:spMkLst>
            <pc:docMk/>
            <pc:sldMk cId="1280820525" sldId="293"/>
            <ac:spMk id="2" creationId="{00000000-0000-0000-0000-000000000000}"/>
          </ac:spMkLst>
        </pc:spChg>
        <pc:spChg chg="mod">
          <ac:chgData name="Elena Ghanotakis" userId="f5b7b11dc1ab026f" providerId="LiveId" clId="{6D628A30-42CB-C449-B9C3-EBCDC96A6C05}" dt="2020-07-31T20:28:15.505" v="924" actId="20577"/>
          <ac:spMkLst>
            <pc:docMk/>
            <pc:sldMk cId="1280820525" sldId="293"/>
            <ac:spMk id="3" creationId="{00000000-0000-0000-0000-000000000000}"/>
          </ac:spMkLst>
        </pc:spChg>
      </pc:sldChg>
      <pc:sldChg chg="del">
        <pc:chgData name="Elena Ghanotakis" userId="f5b7b11dc1ab026f" providerId="LiveId" clId="{6D628A30-42CB-C449-B9C3-EBCDC96A6C05}" dt="2020-07-31T20:14:14.844" v="253" actId="2696"/>
        <pc:sldMkLst>
          <pc:docMk/>
          <pc:sldMk cId="1783634698" sldId="359"/>
        </pc:sldMkLst>
      </pc:sldChg>
      <pc:sldChg chg="add del">
        <pc:chgData name="Elena Ghanotakis" userId="f5b7b11dc1ab026f" providerId="LiveId" clId="{6D628A30-42CB-C449-B9C3-EBCDC96A6C05}" dt="2020-07-31T20:03:48.692" v="5" actId="2696"/>
        <pc:sldMkLst>
          <pc:docMk/>
          <pc:sldMk cId="243385163" sldId="365"/>
        </pc:sldMkLst>
      </pc:sldChg>
      <pc:sldChg chg="modSp mod modNotesTx">
        <pc:chgData name="Elena Ghanotakis" userId="f5b7b11dc1ab026f" providerId="LiveId" clId="{6D628A30-42CB-C449-B9C3-EBCDC96A6C05}" dt="2020-07-31T20:18:30.191" v="460" actId="20577"/>
        <pc:sldMkLst>
          <pc:docMk/>
          <pc:sldMk cId="4090972052" sldId="367"/>
        </pc:sldMkLst>
        <pc:spChg chg="mod">
          <ac:chgData name="Elena Ghanotakis" userId="f5b7b11dc1ab026f" providerId="LiveId" clId="{6D628A30-42CB-C449-B9C3-EBCDC96A6C05}" dt="2020-07-31T20:10:55.578" v="76" actId="255"/>
          <ac:spMkLst>
            <pc:docMk/>
            <pc:sldMk cId="4090972052" sldId="367"/>
            <ac:spMk id="2" creationId="{17E20D6A-3200-854E-805C-BC584DC3802B}"/>
          </ac:spMkLst>
        </pc:spChg>
      </pc:sldChg>
    </pc:docChg>
  </pc:docChgLst>
  <pc:docChgLst>
    <pc:chgData name="Cathrien Alons" userId="S::calons_pedaids.org#ext#@crsorg.onmicrosoft.com::4972a93c-8e30-42f8-89ac-9c97f01eda25" providerId="AD" clId="Web-{4A79BBBC-A9C2-5CFA-C992-24760067CFDD}"/>
    <pc:docChg chg="">
      <pc:chgData name="Cathrien Alons" userId="S::calons_pedaids.org#ext#@crsorg.onmicrosoft.com::4972a93c-8e30-42f8-89ac-9c97f01eda25" providerId="AD" clId="Web-{4A79BBBC-A9C2-5CFA-C992-24760067CFDD}" dt="2021-02-09T22:20:49.107" v="0"/>
      <pc:docMkLst>
        <pc:docMk/>
      </pc:docMkLst>
      <pc:sldChg chg="addCm">
        <pc:chgData name="Cathrien Alons" userId="S::calons_pedaids.org#ext#@crsorg.onmicrosoft.com::4972a93c-8e30-42f8-89ac-9c97f01eda25" providerId="AD" clId="Web-{4A79BBBC-A9C2-5CFA-C992-24760067CFDD}" dt="2021-02-09T22:20:49.107" v="0"/>
        <pc:sldMkLst>
          <pc:docMk/>
          <pc:sldMk cId="640147249" sldId="388"/>
        </pc:sldMkLst>
      </pc:sldChg>
    </pc:docChg>
  </pc:docChgLst>
  <pc:docChgLst>
    <pc:chgData name="Parris, KaeAnne (CDC/DDPHSIS/CGH/DGHT)" userId="S::jdu4_cdc.gov#ext#@crsorg.onmicrosoft.com::b54aab48-f2d2-47c7-9553-5312305b08b3" providerId="AD" clId="Web-{4EAC6113-EDE4-671D-C010-542316E4ACC6}"/>
    <pc:docChg chg="">
      <pc:chgData name="Parris, KaeAnne (CDC/DDPHSIS/CGH/DGHT)" userId="S::jdu4_cdc.gov#ext#@crsorg.onmicrosoft.com::b54aab48-f2d2-47c7-9553-5312305b08b3" providerId="AD" clId="Web-{4EAC6113-EDE4-671D-C010-542316E4ACC6}" dt="2021-02-04T23:37:09.204" v="2"/>
      <pc:docMkLst>
        <pc:docMk/>
      </pc:docMkLst>
      <pc:sldChg chg="addCm">
        <pc:chgData name="Parris, KaeAnne (CDC/DDPHSIS/CGH/DGHT)" userId="S::jdu4_cdc.gov#ext#@crsorg.onmicrosoft.com::b54aab48-f2d2-47c7-9553-5312305b08b3" providerId="AD" clId="Web-{4EAC6113-EDE4-671D-C010-542316E4ACC6}" dt="2021-02-04T23:34:14.340" v="0"/>
        <pc:sldMkLst>
          <pc:docMk/>
          <pc:sldMk cId="2729272226" sldId="258"/>
        </pc:sldMkLst>
      </pc:sldChg>
      <pc:sldChg chg="addCm">
        <pc:chgData name="Parris, KaeAnne (CDC/DDPHSIS/CGH/DGHT)" userId="S::jdu4_cdc.gov#ext#@crsorg.onmicrosoft.com::b54aab48-f2d2-47c7-9553-5312305b08b3" providerId="AD" clId="Web-{4EAC6113-EDE4-671D-C010-542316E4ACC6}" dt="2021-02-04T23:37:09.204" v="2"/>
        <pc:sldMkLst>
          <pc:docMk/>
          <pc:sldMk cId="1921706796" sldId="378"/>
        </pc:sldMkLst>
      </pc:sldChg>
      <pc:sldChg chg="addCm">
        <pc:chgData name="Parris, KaeAnne (CDC/DDPHSIS/CGH/DGHT)" userId="S::jdu4_cdc.gov#ext#@crsorg.onmicrosoft.com::b54aab48-f2d2-47c7-9553-5312305b08b3" providerId="AD" clId="Web-{4EAC6113-EDE4-671D-C010-542316E4ACC6}" dt="2021-02-04T23:34:43.388" v="1"/>
        <pc:sldMkLst>
          <pc:docMk/>
          <pc:sldMk cId="640147249" sldId="388"/>
        </pc:sldMkLst>
      </pc:sldChg>
    </pc:docChg>
  </pc:docChgLst>
  <pc:docChgLst>
    <pc:chgData name="Mabirizi, David" userId="S::david.mabirizi@crs.org::11078639-fa65-49cc-9198-f60b10ac550e" providerId="AD" clId="Web-{595A61C0-92FA-E0E2-C024-9A51626D3680}"/>
    <pc:docChg chg="">
      <pc:chgData name="Mabirizi, David" userId="S::david.mabirizi@crs.org::11078639-fa65-49cc-9198-f60b10ac550e" providerId="AD" clId="Web-{595A61C0-92FA-E0E2-C024-9A51626D3680}" dt="2021-02-19T19:42:16.542" v="0"/>
      <pc:docMkLst>
        <pc:docMk/>
      </pc:docMkLst>
      <pc:sldChg chg="delCm">
        <pc:chgData name="Mabirizi, David" userId="S::david.mabirizi@crs.org::11078639-fa65-49cc-9198-f60b10ac550e" providerId="AD" clId="Web-{595A61C0-92FA-E0E2-C024-9A51626D3680}" dt="2021-02-19T19:42:16.542" v="0"/>
        <pc:sldMkLst>
          <pc:docMk/>
          <pc:sldMk cId="640147249" sldId="388"/>
        </pc:sldMkLst>
      </pc:sldChg>
    </pc:docChg>
  </pc:docChgLst>
  <pc:docChgLst>
    <pc:chgData name="Elena Ghanotakis" userId="f5b7b11dc1ab026f" providerId="LiveId" clId="{02F4C4E9-5DD9-F740-BD46-63966628C004}"/>
    <pc:docChg chg="undo custSel delSld modSld">
      <pc:chgData name="Elena Ghanotakis" userId="f5b7b11dc1ab026f" providerId="LiveId" clId="{02F4C4E9-5DD9-F740-BD46-63966628C004}" dt="2020-08-04T21:30:05.652" v="9390" actId="20577"/>
      <pc:docMkLst>
        <pc:docMk/>
      </pc:docMkLst>
      <pc:sldChg chg="modNotes">
        <pc:chgData name="Elena Ghanotakis" userId="f5b7b11dc1ab026f" providerId="LiveId" clId="{02F4C4E9-5DD9-F740-BD46-63966628C004}" dt="2020-08-01T17:04:25.825" v="3962"/>
        <pc:sldMkLst>
          <pc:docMk/>
          <pc:sldMk cId="2729272226" sldId="258"/>
        </pc:sldMkLst>
      </pc:sldChg>
      <pc:sldChg chg="addSp delSp modSp mod modClrScheme addCm delCm modCm chgLayout modNotesTx">
        <pc:chgData name="Elena Ghanotakis" userId="f5b7b11dc1ab026f" providerId="LiveId" clId="{02F4C4E9-5DD9-F740-BD46-63966628C004}" dt="2020-08-04T21:25:39.949" v="9191" actId="1592"/>
        <pc:sldMkLst>
          <pc:docMk/>
          <pc:sldMk cId="2270782672" sldId="261"/>
        </pc:sldMkLst>
        <pc:spChg chg="add del mod ord">
          <ac:chgData name="Elena Ghanotakis" userId="f5b7b11dc1ab026f" providerId="LiveId" clId="{02F4C4E9-5DD9-F740-BD46-63966628C004}" dt="2020-08-04T21:19:29.939" v="9095" actId="700"/>
          <ac:spMkLst>
            <pc:docMk/>
            <pc:sldMk cId="2270782672" sldId="261"/>
            <ac:spMk id="2" creationId="{00000000-0000-0000-0000-000000000000}"/>
          </ac:spMkLst>
        </pc:spChg>
        <pc:spChg chg="mod ord">
          <ac:chgData name="Elena Ghanotakis" userId="f5b7b11dc1ab026f" providerId="LiveId" clId="{02F4C4E9-5DD9-F740-BD46-63966628C004}" dt="2020-08-04T21:25:34.388" v="9190" actId="20577"/>
          <ac:spMkLst>
            <pc:docMk/>
            <pc:sldMk cId="2270782672" sldId="261"/>
            <ac:spMk id="3" creationId="{00000000-0000-0000-0000-000000000000}"/>
          </ac:spMkLst>
        </pc:spChg>
        <pc:spChg chg="add del mod ord">
          <ac:chgData name="Elena Ghanotakis" userId="f5b7b11dc1ab026f" providerId="LiveId" clId="{02F4C4E9-5DD9-F740-BD46-63966628C004}" dt="2020-08-04T21:19:29.939" v="9095" actId="700"/>
          <ac:spMkLst>
            <pc:docMk/>
            <pc:sldMk cId="2270782672" sldId="261"/>
            <ac:spMk id="8" creationId="{6451389C-CBCA-8741-A174-38DE66AAA867}"/>
          </ac:spMkLst>
        </pc:spChg>
        <pc:spChg chg="add del mod ord">
          <ac:chgData name="Elena Ghanotakis" userId="f5b7b11dc1ab026f" providerId="LiveId" clId="{02F4C4E9-5DD9-F740-BD46-63966628C004}" dt="2020-08-04T21:19:29.939" v="9095" actId="700"/>
          <ac:spMkLst>
            <pc:docMk/>
            <pc:sldMk cId="2270782672" sldId="261"/>
            <ac:spMk id="9" creationId="{3559B2D7-23C4-D944-B6BB-9822B2FD1D14}"/>
          </ac:spMkLst>
        </pc:spChg>
        <pc:spChg chg="add del mod ord">
          <ac:chgData name="Elena Ghanotakis" userId="f5b7b11dc1ab026f" providerId="LiveId" clId="{02F4C4E9-5DD9-F740-BD46-63966628C004}" dt="2020-08-04T21:19:29.939" v="9095" actId="700"/>
          <ac:spMkLst>
            <pc:docMk/>
            <pc:sldMk cId="2270782672" sldId="261"/>
            <ac:spMk id="10" creationId="{18F5A408-50A2-E846-8A13-EA6A24793783}"/>
          </ac:spMkLst>
        </pc:spChg>
        <pc:spChg chg="add del mod">
          <ac:chgData name="Elena Ghanotakis" userId="f5b7b11dc1ab026f" providerId="LiveId" clId="{02F4C4E9-5DD9-F740-BD46-63966628C004}" dt="2020-08-04T21:13:49.165" v="9062" actId="478"/>
          <ac:spMkLst>
            <pc:docMk/>
            <pc:sldMk cId="2270782672" sldId="261"/>
            <ac:spMk id="12" creationId="{6F0839A8-BD15-694A-BB97-BE347E36C803}"/>
          </ac:spMkLst>
        </pc:spChg>
      </pc:sldChg>
      <pc:sldChg chg="modSp mod addCm modCm modNotesTx">
        <pc:chgData name="Elena Ghanotakis" userId="f5b7b11dc1ab026f" providerId="LiveId" clId="{02F4C4E9-5DD9-F740-BD46-63966628C004}" dt="2020-08-02T02:37:18.707" v="8906" actId="20577"/>
        <pc:sldMkLst>
          <pc:docMk/>
          <pc:sldMk cId="2514932037" sldId="263"/>
        </pc:sldMkLst>
        <pc:spChg chg="mod">
          <ac:chgData name="Elena Ghanotakis" userId="f5b7b11dc1ab026f" providerId="LiveId" clId="{02F4C4E9-5DD9-F740-BD46-63966628C004}" dt="2020-08-02T02:37:18.707" v="8906" actId="20577"/>
          <ac:spMkLst>
            <pc:docMk/>
            <pc:sldMk cId="2514932037" sldId="263"/>
            <ac:spMk id="3" creationId="{00000000-0000-0000-0000-000000000000}"/>
          </ac:spMkLst>
        </pc:spChg>
      </pc:sldChg>
      <pc:sldChg chg="modSp mod modNotes modNotesTx">
        <pc:chgData name="Elena Ghanotakis" userId="f5b7b11dc1ab026f" providerId="LiveId" clId="{02F4C4E9-5DD9-F740-BD46-63966628C004}" dt="2020-08-04T20:58:01.881" v="8912" actId="207"/>
        <pc:sldMkLst>
          <pc:docMk/>
          <pc:sldMk cId="1796345938" sldId="266"/>
        </pc:sldMkLst>
        <pc:spChg chg="mod">
          <ac:chgData name="Elena Ghanotakis" userId="f5b7b11dc1ab026f" providerId="LiveId" clId="{02F4C4E9-5DD9-F740-BD46-63966628C004}" dt="2020-08-01T18:36:58.758" v="3964" actId="113"/>
          <ac:spMkLst>
            <pc:docMk/>
            <pc:sldMk cId="1796345938" sldId="266"/>
            <ac:spMk id="3" creationId="{00000000-0000-0000-0000-000000000000}"/>
          </ac:spMkLst>
        </pc:spChg>
      </pc:sldChg>
      <pc:sldChg chg="modSp mod modNotesTx">
        <pc:chgData name="Elena Ghanotakis" userId="f5b7b11dc1ab026f" providerId="LiveId" clId="{02F4C4E9-5DD9-F740-BD46-63966628C004}" dt="2020-08-02T02:33:32.087" v="8904" actId="20577"/>
        <pc:sldMkLst>
          <pc:docMk/>
          <pc:sldMk cId="1873714604" sldId="269"/>
        </pc:sldMkLst>
        <pc:spChg chg="mod">
          <ac:chgData name="Elena Ghanotakis" userId="f5b7b11dc1ab026f" providerId="LiveId" clId="{02F4C4E9-5DD9-F740-BD46-63966628C004}" dt="2020-08-01T16:07:53.262" v="882" actId="20577"/>
          <ac:spMkLst>
            <pc:docMk/>
            <pc:sldMk cId="1873714604" sldId="269"/>
            <ac:spMk id="3" creationId="{74C76004-E27F-407A-B31B-66D2FF23ABCB}"/>
          </ac:spMkLst>
        </pc:spChg>
      </pc:sldChg>
      <pc:sldChg chg="delSp modSp mod addCm delCm modCm modNotesTx">
        <pc:chgData name="Elena Ghanotakis" userId="f5b7b11dc1ab026f" providerId="LiveId" clId="{02F4C4E9-5DD9-F740-BD46-63966628C004}" dt="2020-08-01T16:57:04.964" v="3891" actId="1592"/>
        <pc:sldMkLst>
          <pc:docMk/>
          <pc:sldMk cId="1444926436" sldId="270"/>
        </pc:sldMkLst>
        <pc:spChg chg="mod">
          <ac:chgData name="Elena Ghanotakis" userId="f5b7b11dc1ab026f" providerId="LiveId" clId="{02F4C4E9-5DD9-F740-BD46-63966628C004}" dt="2020-08-01T16:38:02.065" v="2597" actId="20577"/>
          <ac:spMkLst>
            <pc:docMk/>
            <pc:sldMk cId="1444926436" sldId="270"/>
            <ac:spMk id="2" creationId="{00000000-0000-0000-0000-000000000000}"/>
          </ac:spMkLst>
        </pc:spChg>
        <pc:spChg chg="mod">
          <ac:chgData name="Elena Ghanotakis" userId="f5b7b11dc1ab026f" providerId="LiveId" clId="{02F4C4E9-5DD9-F740-BD46-63966628C004}" dt="2020-08-01T16:36:43.510" v="2543" actId="1076"/>
          <ac:spMkLst>
            <pc:docMk/>
            <pc:sldMk cId="1444926436" sldId="270"/>
            <ac:spMk id="8" creationId="{87C773B1-BC0D-4A1E-9F59-949091172FB1}"/>
          </ac:spMkLst>
        </pc:spChg>
        <pc:spChg chg="mod">
          <ac:chgData name="Elena Ghanotakis" userId="f5b7b11dc1ab026f" providerId="LiveId" clId="{02F4C4E9-5DD9-F740-BD46-63966628C004}" dt="2020-08-01T16:36:47.943" v="2544" actId="1076"/>
          <ac:spMkLst>
            <pc:docMk/>
            <pc:sldMk cId="1444926436" sldId="270"/>
            <ac:spMk id="9" creationId="{F3A33D7E-E5E2-4B48-827A-5EBE437296C5}"/>
          </ac:spMkLst>
        </pc:spChg>
        <pc:spChg chg="mod">
          <ac:chgData name="Elena Ghanotakis" userId="f5b7b11dc1ab026f" providerId="LiveId" clId="{02F4C4E9-5DD9-F740-BD46-63966628C004}" dt="2020-08-01T16:35:31.477" v="2467" actId="20577"/>
          <ac:spMkLst>
            <pc:docMk/>
            <pc:sldMk cId="1444926436" sldId="270"/>
            <ac:spMk id="10" creationId="{422D7F88-69B9-4955-BFC8-BBF66E34BD16}"/>
          </ac:spMkLst>
        </pc:spChg>
        <pc:spChg chg="mod">
          <ac:chgData name="Elena Ghanotakis" userId="f5b7b11dc1ab026f" providerId="LiveId" clId="{02F4C4E9-5DD9-F740-BD46-63966628C004}" dt="2020-08-01T16:36:12.338" v="2491" actId="20577"/>
          <ac:spMkLst>
            <pc:docMk/>
            <pc:sldMk cId="1444926436" sldId="270"/>
            <ac:spMk id="11" creationId="{0028E650-4C5A-4123-9A40-5AD28D2170AF}"/>
          </ac:spMkLst>
        </pc:spChg>
        <pc:spChg chg="mod">
          <ac:chgData name="Elena Ghanotakis" userId="f5b7b11dc1ab026f" providerId="LiveId" clId="{02F4C4E9-5DD9-F740-BD46-63966628C004}" dt="2020-08-01T16:35:44.085" v="2475" actId="20577"/>
          <ac:spMkLst>
            <pc:docMk/>
            <pc:sldMk cId="1444926436" sldId="270"/>
            <ac:spMk id="12" creationId="{64D6F5BC-A4D9-4B6E-9928-FD5D75B8201C}"/>
          </ac:spMkLst>
        </pc:spChg>
        <pc:spChg chg="del">
          <ac:chgData name="Elena Ghanotakis" userId="f5b7b11dc1ab026f" providerId="LiveId" clId="{02F4C4E9-5DD9-F740-BD46-63966628C004}" dt="2020-08-01T16:35:38.721" v="2468" actId="478"/>
          <ac:spMkLst>
            <pc:docMk/>
            <pc:sldMk cId="1444926436" sldId="270"/>
            <ac:spMk id="15" creationId="{DB99327E-99BD-4A86-9257-03A19A456513}"/>
          </ac:spMkLst>
        </pc:spChg>
      </pc:sldChg>
      <pc:sldChg chg="modSp mod modNotesTx">
        <pc:chgData name="Elena Ghanotakis" userId="f5b7b11dc1ab026f" providerId="LiveId" clId="{02F4C4E9-5DD9-F740-BD46-63966628C004}" dt="2020-08-02T00:05:02.581" v="8695" actId="15"/>
        <pc:sldMkLst>
          <pc:docMk/>
          <pc:sldMk cId="388322078" sldId="271"/>
        </pc:sldMkLst>
        <pc:spChg chg="mod">
          <ac:chgData name="Elena Ghanotakis" userId="f5b7b11dc1ab026f" providerId="LiveId" clId="{02F4C4E9-5DD9-F740-BD46-63966628C004}" dt="2020-08-02T00:05:02.581" v="8695" actId="15"/>
          <ac:spMkLst>
            <pc:docMk/>
            <pc:sldMk cId="388322078" sldId="271"/>
            <ac:spMk id="3" creationId="{AAF6768A-1E83-4809-9E05-7DBCAD9266F0}"/>
          </ac:spMkLst>
        </pc:spChg>
      </pc:sldChg>
      <pc:sldChg chg="modSp modNotesTx">
        <pc:chgData name="Elena Ghanotakis" userId="f5b7b11dc1ab026f" providerId="LiveId" clId="{02F4C4E9-5DD9-F740-BD46-63966628C004}" dt="2020-08-01T17:04:25.825" v="3962"/>
        <pc:sldMkLst>
          <pc:docMk/>
          <pc:sldMk cId="2077237089" sldId="274"/>
        </pc:sldMkLst>
        <pc:spChg chg="mod">
          <ac:chgData name="Elena Ghanotakis" userId="f5b7b11dc1ab026f" providerId="LiveId" clId="{02F4C4E9-5DD9-F740-BD46-63966628C004}" dt="2020-08-01T17:04:25.825" v="3962"/>
          <ac:spMkLst>
            <pc:docMk/>
            <pc:sldMk cId="2077237089" sldId="274"/>
            <ac:spMk id="2" creationId="{00000000-0000-0000-0000-000000000000}"/>
          </ac:spMkLst>
        </pc:spChg>
      </pc:sldChg>
      <pc:sldChg chg="modSp mod modNotesTx">
        <pc:chgData name="Elena Ghanotakis" userId="f5b7b11dc1ab026f" providerId="LiveId" clId="{02F4C4E9-5DD9-F740-BD46-63966628C004}" dt="2020-08-02T03:14:06.482" v="8909" actId="27636"/>
        <pc:sldMkLst>
          <pc:docMk/>
          <pc:sldMk cId="3151363609" sldId="277"/>
        </pc:sldMkLst>
        <pc:spChg chg="mod">
          <ac:chgData name="Elena Ghanotakis" userId="f5b7b11dc1ab026f" providerId="LiveId" clId="{02F4C4E9-5DD9-F740-BD46-63966628C004}" dt="2020-08-02T03:14:06.482" v="8909" actId="27636"/>
          <ac:spMkLst>
            <pc:docMk/>
            <pc:sldMk cId="3151363609" sldId="277"/>
            <ac:spMk id="3" creationId="{00000000-0000-0000-0000-000000000000}"/>
          </ac:spMkLst>
        </pc:spChg>
      </pc:sldChg>
      <pc:sldChg chg="modNotesTx">
        <pc:chgData name="Elena Ghanotakis" userId="f5b7b11dc1ab026f" providerId="LiveId" clId="{02F4C4E9-5DD9-F740-BD46-63966628C004}" dt="2020-08-01T04:09:31.045" v="157" actId="20577"/>
        <pc:sldMkLst>
          <pc:docMk/>
          <pc:sldMk cId="2698182663" sldId="278"/>
        </pc:sldMkLst>
      </pc:sldChg>
      <pc:sldChg chg="modSp modNotesTx">
        <pc:chgData name="Elena Ghanotakis" userId="f5b7b11dc1ab026f" providerId="LiveId" clId="{02F4C4E9-5DD9-F740-BD46-63966628C004}" dt="2020-08-01T17:04:25.825" v="3962"/>
        <pc:sldMkLst>
          <pc:docMk/>
          <pc:sldMk cId="498114443" sldId="279"/>
        </pc:sldMkLst>
        <pc:spChg chg="mod">
          <ac:chgData name="Elena Ghanotakis" userId="f5b7b11dc1ab026f" providerId="LiveId" clId="{02F4C4E9-5DD9-F740-BD46-63966628C004}" dt="2020-08-01T17:04:25.825" v="3962"/>
          <ac:spMkLst>
            <pc:docMk/>
            <pc:sldMk cId="498114443" sldId="279"/>
            <ac:spMk id="5" creationId="{A0459919-A508-4EFE-9E28-60B94B547515}"/>
          </ac:spMkLst>
        </pc:spChg>
      </pc:sldChg>
      <pc:sldChg chg="modSp mod addCm delCm modCm modNotesTx">
        <pc:chgData name="Elena Ghanotakis" userId="f5b7b11dc1ab026f" providerId="LiveId" clId="{02F4C4E9-5DD9-F740-BD46-63966628C004}" dt="2020-08-01T16:34:36.974" v="2445" actId="20577"/>
        <pc:sldMkLst>
          <pc:docMk/>
          <pc:sldMk cId="1021499499" sldId="287"/>
        </pc:sldMkLst>
        <pc:spChg chg="mod">
          <ac:chgData name="Elena Ghanotakis" userId="f5b7b11dc1ab026f" providerId="LiveId" clId="{02F4C4E9-5DD9-F740-BD46-63966628C004}" dt="2020-08-01T16:33:06.373" v="2382" actId="20577"/>
          <ac:spMkLst>
            <pc:docMk/>
            <pc:sldMk cId="1021499499" sldId="287"/>
            <ac:spMk id="2" creationId="{00000000-0000-0000-0000-000000000000}"/>
          </ac:spMkLst>
        </pc:spChg>
        <pc:spChg chg="mod">
          <ac:chgData name="Elena Ghanotakis" userId="f5b7b11dc1ab026f" providerId="LiveId" clId="{02F4C4E9-5DD9-F740-BD46-63966628C004}" dt="2020-08-01T16:34:21.172" v="2439" actId="113"/>
          <ac:spMkLst>
            <pc:docMk/>
            <pc:sldMk cId="1021499499" sldId="287"/>
            <ac:spMk id="3" creationId="{00000000-0000-0000-0000-000000000000}"/>
          </ac:spMkLst>
        </pc:spChg>
      </pc:sldChg>
      <pc:sldChg chg="modSp mod addCm delCm modCm modNotesTx">
        <pc:chgData name="Elena Ghanotakis" userId="f5b7b11dc1ab026f" providerId="LiveId" clId="{02F4C4E9-5DD9-F740-BD46-63966628C004}" dt="2020-08-04T21:08:06.786" v="9039" actId="207"/>
        <pc:sldMkLst>
          <pc:docMk/>
          <pc:sldMk cId="296472450" sldId="288"/>
        </pc:sldMkLst>
        <pc:spChg chg="mod">
          <ac:chgData name="Elena Ghanotakis" userId="f5b7b11dc1ab026f" providerId="LiveId" clId="{02F4C4E9-5DD9-F740-BD46-63966628C004}" dt="2020-08-04T21:08:06.786" v="9039" actId="207"/>
          <ac:spMkLst>
            <pc:docMk/>
            <pc:sldMk cId="296472450" sldId="288"/>
            <ac:spMk id="3" creationId="{00000000-0000-0000-0000-000000000000}"/>
          </ac:spMkLst>
        </pc:spChg>
      </pc:sldChg>
      <pc:sldChg chg="modSp mod addCm delCm modCm modNotesTx">
        <pc:chgData name="Elena Ghanotakis" userId="f5b7b11dc1ab026f" providerId="LiveId" clId="{02F4C4E9-5DD9-F740-BD46-63966628C004}" dt="2020-08-04T21:30:05.652" v="9390" actId="20577"/>
        <pc:sldMkLst>
          <pc:docMk/>
          <pc:sldMk cId="3076228602" sldId="290"/>
        </pc:sldMkLst>
        <pc:spChg chg="mod">
          <ac:chgData name="Elena Ghanotakis" userId="f5b7b11dc1ab026f" providerId="LiveId" clId="{02F4C4E9-5DD9-F740-BD46-63966628C004}" dt="2020-08-04T21:29:16.407" v="9343" actId="27636"/>
          <ac:spMkLst>
            <pc:docMk/>
            <pc:sldMk cId="3076228602" sldId="290"/>
            <ac:spMk id="3" creationId="{00000000-0000-0000-0000-000000000000}"/>
          </ac:spMkLst>
        </pc:spChg>
      </pc:sldChg>
      <pc:sldChg chg="modSp mod modNotesTx">
        <pc:chgData name="Elena Ghanotakis" userId="f5b7b11dc1ab026f" providerId="LiveId" clId="{02F4C4E9-5DD9-F740-BD46-63966628C004}" dt="2020-08-01T17:04:25.825" v="3962"/>
        <pc:sldMkLst>
          <pc:docMk/>
          <pc:sldMk cId="2222235505" sldId="291"/>
        </pc:sldMkLst>
        <pc:spChg chg="mod">
          <ac:chgData name="Elena Ghanotakis" userId="f5b7b11dc1ab026f" providerId="LiveId" clId="{02F4C4E9-5DD9-F740-BD46-63966628C004}" dt="2020-08-01T16:09:10.537" v="1104" actId="20577"/>
          <ac:spMkLst>
            <pc:docMk/>
            <pc:sldMk cId="2222235505" sldId="291"/>
            <ac:spMk id="2" creationId="{00000000-0000-0000-0000-000000000000}"/>
          </ac:spMkLst>
        </pc:spChg>
        <pc:spChg chg="mod">
          <ac:chgData name="Elena Ghanotakis" userId="f5b7b11dc1ab026f" providerId="LiveId" clId="{02F4C4E9-5DD9-F740-BD46-63966628C004}" dt="2020-08-01T16:08:14.523" v="885" actId="1076"/>
          <ac:spMkLst>
            <pc:docMk/>
            <pc:sldMk cId="2222235505" sldId="291"/>
            <ac:spMk id="6" creationId="{C9790D52-A705-4F26-9EEB-BF6370F9DB0A}"/>
          </ac:spMkLst>
        </pc:spChg>
        <pc:spChg chg="mod">
          <ac:chgData name="Elena Ghanotakis" userId="f5b7b11dc1ab026f" providerId="LiveId" clId="{02F4C4E9-5DD9-F740-BD46-63966628C004}" dt="2020-08-01T17:04:25.825" v="3962"/>
          <ac:spMkLst>
            <pc:docMk/>
            <pc:sldMk cId="2222235505" sldId="291"/>
            <ac:spMk id="9" creationId="{A3229424-E245-4462-8876-5A2F7FCAE9E6}"/>
          </ac:spMkLst>
        </pc:spChg>
        <pc:spChg chg="mod">
          <ac:chgData name="Elena Ghanotakis" userId="f5b7b11dc1ab026f" providerId="LiveId" clId="{02F4C4E9-5DD9-F740-BD46-63966628C004}" dt="2020-08-01T17:04:25.825" v="3962"/>
          <ac:spMkLst>
            <pc:docMk/>
            <pc:sldMk cId="2222235505" sldId="291"/>
            <ac:spMk id="11" creationId="{1C4EE9BB-BEA0-4B18-AEAB-F7E4E1DD181F}"/>
          </ac:spMkLst>
        </pc:spChg>
        <pc:spChg chg="mod">
          <ac:chgData name="Elena Ghanotakis" userId="f5b7b11dc1ab026f" providerId="LiveId" clId="{02F4C4E9-5DD9-F740-BD46-63966628C004}" dt="2020-08-01T17:04:25.825" v="3962"/>
          <ac:spMkLst>
            <pc:docMk/>
            <pc:sldMk cId="2222235505" sldId="291"/>
            <ac:spMk id="16" creationId="{6A29C750-B251-48D2-97A7-EC25294F82C5}"/>
          </ac:spMkLst>
        </pc:spChg>
        <pc:spChg chg="mod">
          <ac:chgData name="Elena Ghanotakis" userId="f5b7b11dc1ab026f" providerId="LiveId" clId="{02F4C4E9-5DD9-F740-BD46-63966628C004}" dt="2020-08-01T17:04:25.825" v="3962"/>
          <ac:spMkLst>
            <pc:docMk/>
            <pc:sldMk cId="2222235505" sldId="291"/>
            <ac:spMk id="17" creationId="{8B734E91-2BC5-4488-AF87-A35CB44985E2}"/>
          </ac:spMkLst>
        </pc:spChg>
        <pc:spChg chg="mod">
          <ac:chgData name="Elena Ghanotakis" userId="f5b7b11dc1ab026f" providerId="LiveId" clId="{02F4C4E9-5DD9-F740-BD46-63966628C004}" dt="2020-08-01T16:08:10.345" v="884" actId="1076"/>
          <ac:spMkLst>
            <pc:docMk/>
            <pc:sldMk cId="2222235505" sldId="291"/>
            <ac:spMk id="20" creationId="{5FABC032-C39B-4EDA-AFA5-7107212194B0}"/>
          </ac:spMkLst>
        </pc:spChg>
      </pc:sldChg>
      <pc:sldChg chg="modSp modNotesTx">
        <pc:chgData name="Elena Ghanotakis" userId="f5b7b11dc1ab026f" providerId="LiveId" clId="{02F4C4E9-5DD9-F740-BD46-63966628C004}" dt="2020-08-01T17:04:25.825" v="3962"/>
        <pc:sldMkLst>
          <pc:docMk/>
          <pc:sldMk cId="1280820525" sldId="293"/>
        </pc:sldMkLst>
        <pc:spChg chg="mod">
          <ac:chgData name="Elena Ghanotakis" userId="f5b7b11dc1ab026f" providerId="LiveId" clId="{02F4C4E9-5DD9-F740-BD46-63966628C004}" dt="2020-08-01T17:04:25.825" v="3962"/>
          <ac:spMkLst>
            <pc:docMk/>
            <pc:sldMk cId="1280820525" sldId="293"/>
            <ac:spMk id="3" creationId="{00000000-0000-0000-0000-000000000000}"/>
          </ac:spMkLst>
        </pc:spChg>
      </pc:sldChg>
      <pc:sldChg chg="del">
        <pc:chgData name="Elena Ghanotakis" userId="f5b7b11dc1ab026f" providerId="LiveId" clId="{02F4C4E9-5DD9-F740-BD46-63966628C004}" dt="2020-08-01T04:11:21.809" v="221" actId="2696"/>
        <pc:sldMkLst>
          <pc:docMk/>
          <pc:sldMk cId="429501445" sldId="360"/>
        </pc:sldMkLst>
      </pc:sldChg>
      <pc:sldChg chg="del">
        <pc:chgData name="Elena Ghanotakis" userId="f5b7b11dc1ab026f" providerId="LiveId" clId="{02F4C4E9-5DD9-F740-BD46-63966628C004}" dt="2020-08-01T16:10:05.201" v="1293" actId="2696"/>
        <pc:sldMkLst>
          <pc:docMk/>
          <pc:sldMk cId="2504955657" sldId="361"/>
        </pc:sldMkLst>
      </pc:sldChg>
      <pc:sldChg chg="modSp mod modNotes modNotesTx">
        <pc:chgData name="Elena Ghanotakis" userId="f5b7b11dc1ab026f" providerId="LiveId" clId="{02F4C4E9-5DD9-F740-BD46-63966628C004}" dt="2020-08-01T23:36:42.513" v="6424" actId="207"/>
        <pc:sldMkLst>
          <pc:docMk/>
          <pc:sldMk cId="3983198158" sldId="362"/>
        </pc:sldMkLst>
        <pc:spChg chg="mod">
          <ac:chgData name="Elena Ghanotakis" userId="f5b7b11dc1ab026f" providerId="LiveId" clId="{02F4C4E9-5DD9-F740-BD46-63966628C004}" dt="2020-08-01T23:36:42.513" v="6424" actId="207"/>
          <ac:spMkLst>
            <pc:docMk/>
            <pc:sldMk cId="3983198158" sldId="362"/>
            <ac:spMk id="3" creationId="{00000000-0000-0000-0000-000000000000}"/>
          </ac:spMkLst>
        </pc:spChg>
      </pc:sldChg>
      <pc:sldChg chg="modSp addCm modCm">
        <pc:chgData name="Elena Ghanotakis" userId="f5b7b11dc1ab026f" providerId="LiveId" clId="{02F4C4E9-5DD9-F740-BD46-63966628C004}" dt="2020-08-02T02:22:57.764" v="8768"/>
        <pc:sldMkLst>
          <pc:docMk/>
          <pc:sldMk cId="2350957364" sldId="363"/>
        </pc:sldMkLst>
        <pc:spChg chg="mod">
          <ac:chgData name="Elena Ghanotakis" userId="f5b7b11dc1ab026f" providerId="LiveId" clId="{02F4C4E9-5DD9-F740-BD46-63966628C004}" dt="2020-08-01T17:04:25.825" v="3962"/>
          <ac:spMkLst>
            <pc:docMk/>
            <pc:sldMk cId="2350957364" sldId="363"/>
            <ac:spMk id="2" creationId="{00000000-0000-0000-0000-000000000000}"/>
          </ac:spMkLst>
        </pc:spChg>
        <pc:graphicFrameChg chg="mod">
          <ac:chgData name="Elena Ghanotakis" userId="f5b7b11dc1ab026f" providerId="LiveId" clId="{02F4C4E9-5DD9-F740-BD46-63966628C004}" dt="2020-08-02T02:22:53.237" v="8766"/>
          <ac:graphicFrameMkLst>
            <pc:docMk/>
            <pc:sldMk cId="2350957364" sldId="363"/>
            <ac:graphicFrameMk id="6" creationId="{38AD3FDD-AD8C-4603-8C6D-146F81E04ECB}"/>
          </ac:graphicFrameMkLst>
        </pc:graphicFrameChg>
      </pc:sldChg>
      <pc:sldChg chg="addSp delSp modSp mod modNotesTx">
        <pc:chgData name="Elena Ghanotakis" userId="f5b7b11dc1ab026f" providerId="LiveId" clId="{02F4C4E9-5DD9-F740-BD46-63966628C004}" dt="2020-08-02T03:14:09.543" v="8911"/>
        <pc:sldMkLst>
          <pc:docMk/>
          <pc:sldMk cId="1179655732" sldId="366"/>
        </pc:sldMkLst>
        <pc:spChg chg="add del mod">
          <ac:chgData name="Elena Ghanotakis" userId="f5b7b11dc1ab026f" providerId="LiveId" clId="{02F4C4E9-5DD9-F740-BD46-63966628C004}" dt="2020-08-02T03:14:09.543" v="8911"/>
          <ac:spMkLst>
            <pc:docMk/>
            <pc:sldMk cId="1179655732" sldId="366"/>
            <ac:spMk id="3" creationId="{22779632-80FC-D347-95C2-43FBA5D004C4}"/>
          </ac:spMkLst>
        </pc:spChg>
      </pc:sldChg>
      <pc:sldChg chg="modSp mod modNotesTx">
        <pc:chgData name="Elena Ghanotakis" userId="f5b7b11dc1ab026f" providerId="LiveId" clId="{02F4C4E9-5DD9-F740-BD46-63966628C004}" dt="2020-08-02T01:18:48.401" v="8705" actId="20577"/>
        <pc:sldMkLst>
          <pc:docMk/>
          <pc:sldMk cId="4090972052" sldId="367"/>
        </pc:sldMkLst>
        <pc:spChg chg="mod">
          <ac:chgData name="Elena Ghanotakis" userId="f5b7b11dc1ab026f" providerId="LiveId" clId="{02F4C4E9-5DD9-F740-BD46-63966628C004}" dt="2020-08-02T01:18:48.401" v="8705" actId="20577"/>
          <ac:spMkLst>
            <pc:docMk/>
            <pc:sldMk cId="4090972052" sldId="367"/>
            <ac:spMk id="2" creationId="{17E20D6A-3200-854E-805C-BC584DC3802B}"/>
          </ac:spMkLst>
        </pc:spChg>
      </pc:sldChg>
    </pc:docChg>
  </pc:docChgLst>
  <pc:docChgLst>
    <pc:chgData name="Cathrien Alons" userId="S::calons_pedaids.org#ext#@crsorg.onmicrosoft.com::4972a93c-8e30-42f8-89ac-9c97f01eda25" providerId="AD" clId="Web-{AAFFF493-4732-4131-AC94-8999C1274D46}"/>
    <pc:docChg chg="modSld">
      <pc:chgData name="Cathrien Alons" userId="S::calons_pedaids.org#ext#@crsorg.onmicrosoft.com::4972a93c-8e30-42f8-89ac-9c97f01eda25" providerId="AD" clId="Web-{AAFFF493-4732-4131-AC94-8999C1274D46}" dt="2020-09-25T19:55:43.769" v="45" actId="20577"/>
      <pc:docMkLst>
        <pc:docMk/>
      </pc:docMkLst>
      <pc:sldChg chg="modSp">
        <pc:chgData name="Cathrien Alons" userId="S::calons_pedaids.org#ext#@crsorg.onmicrosoft.com::4972a93c-8e30-42f8-89ac-9c97f01eda25" providerId="AD" clId="Web-{AAFFF493-4732-4131-AC94-8999C1274D46}" dt="2020-09-25T19:52:20.405" v="39" actId="20577"/>
        <pc:sldMkLst>
          <pc:docMk/>
          <pc:sldMk cId="2729272226" sldId="258"/>
        </pc:sldMkLst>
        <pc:spChg chg="mod">
          <ac:chgData name="Cathrien Alons" userId="S::calons_pedaids.org#ext#@crsorg.onmicrosoft.com::4972a93c-8e30-42f8-89ac-9c97f01eda25" providerId="AD" clId="Web-{AAFFF493-4732-4131-AC94-8999C1274D46}" dt="2020-09-25T19:52:20.405" v="39" actId="20577"/>
          <ac:spMkLst>
            <pc:docMk/>
            <pc:sldMk cId="2729272226" sldId="258"/>
            <ac:spMk id="3" creationId="{00000000-0000-0000-0000-000000000000}"/>
          </ac:spMkLst>
        </pc:spChg>
      </pc:sldChg>
      <pc:sldChg chg="modSp">
        <pc:chgData name="Cathrien Alons" userId="S::calons_pedaids.org#ext#@crsorg.onmicrosoft.com::4972a93c-8e30-42f8-89ac-9c97f01eda25" providerId="AD" clId="Web-{AAFFF493-4732-4131-AC94-8999C1274D46}" dt="2020-09-25T19:53:07.218" v="42" actId="20577"/>
        <pc:sldMkLst>
          <pc:docMk/>
          <pc:sldMk cId="2788898228" sldId="379"/>
        </pc:sldMkLst>
        <pc:spChg chg="mod">
          <ac:chgData name="Cathrien Alons" userId="S::calons_pedaids.org#ext#@crsorg.onmicrosoft.com::4972a93c-8e30-42f8-89ac-9c97f01eda25" providerId="AD" clId="Web-{AAFFF493-4732-4131-AC94-8999C1274D46}" dt="2020-09-25T19:53:07.218" v="42" actId="20577"/>
          <ac:spMkLst>
            <pc:docMk/>
            <pc:sldMk cId="2788898228" sldId="379"/>
            <ac:spMk id="2" creationId="{E9BD8781-74F2-410E-83BD-C9EA60A41EB5}"/>
          </ac:spMkLst>
        </pc:spChg>
      </pc:sldChg>
      <pc:sldChg chg="modSp">
        <pc:chgData name="Cathrien Alons" userId="S::calons_pedaids.org#ext#@crsorg.onmicrosoft.com::4972a93c-8e30-42f8-89ac-9c97f01eda25" providerId="AD" clId="Web-{AAFFF493-4732-4131-AC94-8999C1274D46}" dt="2020-09-25T19:54:47.315" v="43" actId="14100"/>
        <pc:sldMkLst>
          <pc:docMk/>
          <pc:sldMk cId="3950127903" sldId="381"/>
        </pc:sldMkLst>
        <pc:spChg chg="mod">
          <ac:chgData name="Cathrien Alons" userId="S::calons_pedaids.org#ext#@crsorg.onmicrosoft.com::4972a93c-8e30-42f8-89ac-9c97f01eda25" providerId="AD" clId="Web-{AAFFF493-4732-4131-AC94-8999C1274D46}" dt="2020-09-25T19:54:47.315" v="43" actId="14100"/>
          <ac:spMkLst>
            <pc:docMk/>
            <pc:sldMk cId="3950127903" sldId="381"/>
            <ac:spMk id="7" creationId="{E1D3B9DF-812D-4981-ABA4-3A86C15BD5EC}"/>
          </ac:spMkLst>
        </pc:spChg>
      </pc:sldChg>
      <pc:sldChg chg="modSp">
        <pc:chgData name="Cathrien Alons" userId="S::calons_pedaids.org#ext#@crsorg.onmicrosoft.com::4972a93c-8e30-42f8-89ac-9c97f01eda25" providerId="AD" clId="Web-{AAFFF493-4732-4131-AC94-8999C1274D46}" dt="2020-09-25T19:55:43.769" v="44" actId="20577"/>
        <pc:sldMkLst>
          <pc:docMk/>
          <pc:sldMk cId="4043016255" sldId="383"/>
        </pc:sldMkLst>
        <pc:spChg chg="mod">
          <ac:chgData name="Cathrien Alons" userId="S::calons_pedaids.org#ext#@crsorg.onmicrosoft.com::4972a93c-8e30-42f8-89ac-9c97f01eda25" providerId="AD" clId="Web-{AAFFF493-4732-4131-AC94-8999C1274D46}" dt="2020-09-25T19:55:43.769" v="44" actId="20577"/>
          <ac:spMkLst>
            <pc:docMk/>
            <pc:sldMk cId="4043016255" sldId="383"/>
            <ac:spMk id="4" creationId="{F8B2599C-4B07-46DA-962E-A4D5EDC9B234}"/>
          </ac:spMkLst>
        </pc:spChg>
      </pc:sldChg>
    </pc:docChg>
  </pc:docChgLst>
  <pc:docChgLst>
    <pc:chgData name="Madison Ethridge" userId="666e09c8-48f1-48e4-bd90-dc52bcdb94a7" providerId="ADAL" clId="{191BF82F-B8BE-C746-B519-C4BA01BD6C2B}"/>
    <pc:docChg chg="modSld">
      <pc:chgData name="Madison Ethridge" userId="666e09c8-48f1-48e4-bd90-dc52bcdb94a7" providerId="ADAL" clId="{191BF82F-B8BE-C746-B519-C4BA01BD6C2B}" dt="2020-11-11T22:00:06.056" v="425" actId="20577"/>
      <pc:docMkLst>
        <pc:docMk/>
      </pc:docMkLst>
      <pc:sldChg chg="modSp mod modNotesTx">
        <pc:chgData name="Madison Ethridge" userId="666e09c8-48f1-48e4-bd90-dc52bcdb94a7" providerId="ADAL" clId="{191BF82F-B8BE-C746-B519-C4BA01BD6C2B}" dt="2020-11-11T21:57:12.403" v="70" actId="20577"/>
        <pc:sldMkLst>
          <pc:docMk/>
          <pc:sldMk cId="2729272226" sldId="258"/>
        </pc:sldMkLst>
        <pc:spChg chg="mod">
          <ac:chgData name="Madison Ethridge" userId="666e09c8-48f1-48e4-bd90-dc52bcdb94a7" providerId="ADAL" clId="{191BF82F-B8BE-C746-B519-C4BA01BD6C2B}" dt="2020-11-11T21:57:02.300" v="39" actId="20577"/>
          <ac:spMkLst>
            <pc:docMk/>
            <pc:sldMk cId="2729272226" sldId="258"/>
            <ac:spMk id="3" creationId="{00000000-0000-0000-0000-000000000000}"/>
          </ac:spMkLst>
        </pc:spChg>
      </pc:sldChg>
      <pc:sldChg chg="modSp mod">
        <pc:chgData name="Madison Ethridge" userId="666e09c8-48f1-48e4-bd90-dc52bcdb94a7" providerId="ADAL" clId="{191BF82F-B8BE-C746-B519-C4BA01BD6C2B}" dt="2020-11-11T21:56:43.949" v="8" actId="20577"/>
        <pc:sldMkLst>
          <pc:docMk/>
          <pc:sldMk cId="4090972052" sldId="367"/>
        </pc:sldMkLst>
        <pc:spChg chg="mod">
          <ac:chgData name="Madison Ethridge" userId="666e09c8-48f1-48e4-bd90-dc52bcdb94a7" providerId="ADAL" clId="{191BF82F-B8BE-C746-B519-C4BA01BD6C2B}" dt="2020-11-11T21:56:43.949" v="8" actId="20577"/>
          <ac:spMkLst>
            <pc:docMk/>
            <pc:sldMk cId="4090972052" sldId="367"/>
            <ac:spMk id="2" creationId="{17E20D6A-3200-854E-805C-BC584DC3802B}"/>
          </ac:spMkLst>
        </pc:spChg>
      </pc:sldChg>
      <pc:sldChg chg="modSp mod modNotesTx">
        <pc:chgData name="Madison Ethridge" userId="666e09c8-48f1-48e4-bd90-dc52bcdb94a7" providerId="ADAL" clId="{191BF82F-B8BE-C746-B519-C4BA01BD6C2B}" dt="2020-11-11T21:57:35.207" v="121" actId="20577"/>
        <pc:sldMkLst>
          <pc:docMk/>
          <pc:sldMk cId="1912890083" sldId="368"/>
        </pc:sldMkLst>
        <pc:spChg chg="mod">
          <ac:chgData name="Madison Ethridge" userId="666e09c8-48f1-48e4-bd90-dc52bcdb94a7" providerId="ADAL" clId="{191BF82F-B8BE-C746-B519-C4BA01BD6C2B}" dt="2020-11-11T21:57:21.017" v="85" actId="20577"/>
          <ac:spMkLst>
            <pc:docMk/>
            <pc:sldMk cId="1912890083" sldId="368"/>
            <ac:spMk id="3" creationId="{55ED0248-9581-473B-A60D-F8188C4B7343}"/>
          </ac:spMkLst>
        </pc:spChg>
      </pc:sldChg>
      <pc:sldChg chg="modSp mod">
        <pc:chgData name="Madison Ethridge" userId="666e09c8-48f1-48e4-bd90-dc52bcdb94a7" providerId="ADAL" clId="{191BF82F-B8BE-C746-B519-C4BA01BD6C2B}" dt="2020-11-11T21:58:05.759" v="176" actId="20577"/>
        <pc:sldMkLst>
          <pc:docMk/>
          <pc:sldMk cId="1009354869" sldId="369"/>
        </pc:sldMkLst>
        <pc:spChg chg="mod">
          <ac:chgData name="Madison Ethridge" userId="666e09c8-48f1-48e4-bd90-dc52bcdb94a7" providerId="ADAL" clId="{191BF82F-B8BE-C746-B519-C4BA01BD6C2B}" dt="2020-11-11T21:58:05.759" v="176" actId="20577"/>
          <ac:spMkLst>
            <pc:docMk/>
            <pc:sldMk cId="1009354869" sldId="369"/>
            <ac:spMk id="6" creationId="{B75BF23E-4840-48BD-BA82-0474340EC5C0}"/>
          </ac:spMkLst>
        </pc:spChg>
        <pc:spChg chg="mod">
          <ac:chgData name="Madison Ethridge" userId="666e09c8-48f1-48e4-bd90-dc52bcdb94a7" providerId="ADAL" clId="{191BF82F-B8BE-C746-B519-C4BA01BD6C2B}" dt="2020-11-11T21:58:01.983" v="167" actId="20577"/>
          <ac:spMkLst>
            <pc:docMk/>
            <pc:sldMk cId="1009354869" sldId="369"/>
            <ac:spMk id="7" creationId="{0DE24BF0-A094-4B8E-8B36-D606C119E3C0}"/>
          </ac:spMkLst>
        </pc:spChg>
      </pc:sldChg>
      <pc:sldChg chg="modSp mod">
        <pc:chgData name="Madison Ethridge" userId="666e09c8-48f1-48e4-bd90-dc52bcdb94a7" providerId="ADAL" clId="{191BF82F-B8BE-C746-B519-C4BA01BD6C2B}" dt="2020-11-11T21:58:19.711" v="193" actId="20577"/>
        <pc:sldMkLst>
          <pc:docMk/>
          <pc:sldMk cId="2625881081" sldId="370"/>
        </pc:sldMkLst>
        <pc:spChg chg="mod">
          <ac:chgData name="Madison Ethridge" userId="666e09c8-48f1-48e4-bd90-dc52bcdb94a7" providerId="ADAL" clId="{191BF82F-B8BE-C746-B519-C4BA01BD6C2B}" dt="2020-11-11T21:58:12.911" v="187" actId="20577"/>
          <ac:spMkLst>
            <pc:docMk/>
            <pc:sldMk cId="2625881081" sldId="370"/>
            <ac:spMk id="2" creationId="{4FFFCC71-4923-4A14-9275-205D60BCF352}"/>
          </ac:spMkLst>
        </pc:spChg>
        <pc:spChg chg="mod">
          <ac:chgData name="Madison Ethridge" userId="666e09c8-48f1-48e4-bd90-dc52bcdb94a7" providerId="ADAL" clId="{191BF82F-B8BE-C746-B519-C4BA01BD6C2B}" dt="2020-11-11T21:58:19.711" v="193" actId="20577"/>
          <ac:spMkLst>
            <pc:docMk/>
            <pc:sldMk cId="2625881081" sldId="370"/>
            <ac:spMk id="3" creationId="{2CE4440E-F6C2-46FA-95A3-0B28FEE79389}"/>
          </ac:spMkLst>
        </pc:spChg>
      </pc:sldChg>
      <pc:sldChg chg="modSp mod modNotesTx">
        <pc:chgData name="Madison Ethridge" userId="666e09c8-48f1-48e4-bd90-dc52bcdb94a7" providerId="ADAL" clId="{191BF82F-B8BE-C746-B519-C4BA01BD6C2B}" dt="2020-11-11T21:58:48.237" v="251" actId="20577"/>
        <pc:sldMkLst>
          <pc:docMk/>
          <pc:sldMk cId="183299267" sldId="372"/>
        </pc:sldMkLst>
        <pc:spChg chg="mod">
          <ac:chgData name="Madison Ethridge" userId="666e09c8-48f1-48e4-bd90-dc52bcdb94a7" providerId="ADAL" clId="{191BF82F-B8BE-C746-B519-C4BA01BD6C2B}" dt="2020-11-11T21:58:39.917" v="242" actId="20577"/>
          <ac:spMkLst>
            <pc:docMk/>
            <pc:sldMk cId="183299267" sldId="372"/>
            <ac:spMk id="8" creationId="{16A3965F-EA17-4ECD-890F-2394F7B973CC}"/>
          </ac:spMkLst>
        </pc:spChg>
      </pc:sldChg>
      <pc:sldChg chg="modSp mod modNotesTx">
        <pc:chgData name="Madison Ethridge" userId="666e09c8-48f1-48e4-bd90-dc52bcdb94a7" providerId="ADAL" clId="{191BF82F-B8BE-C746-B519-C4BA01BD6C2B}" dt="2020-11-11T21:59:08.429" v="298" actId="20577"/>
        <pc:sldMkLst>
          <pc:docMk/>
          <pc:sldMk cId="1014553033" sldId="374"/>
        </pc:sldMkLst>
        <pc:spChg chg="mod">
          <ac:chgData name="Madison Ethridge" userId="666e09c8-48f1-48e4-bd90-dc52bcdb94a7" providerId="ADAL" clId="{191BF82F-B8BE-C746-B519-C4BA01BD6C2B}" dt="2020-11-11T21:58:57.618" v="271" actId="20577"/>
          <ac:spMkLst>
            <pc:docMk/>
            <pc:sldMk cId="1014553033" sldId="374"/>
            <ac:spMk id="2" creationId="{A36ECA94-64A7-45F7-BB49-B045436D5100}"/>
          </ac:spMkLst>
        </pc:spChg>
      </pc:sldChg>
      <pc:sldChg chg="modSp mod modNotesTx">
        <pc:chgData name="Madison Ethridge" userId="666e09c8-48f1-48e4-bd90-dc52bcdb94a7" providerId="ADAL" clId="{191BF82F-B8BE-C746-B519-C4BA01BD6C2B}" dt="2020-11-11T21:59:19.996" v="322" actId="20577"/>
        <pc:sldMkLst>
          <pc:docMk/>
          <pc:sldMk cId="1225546110" sldId="375"/>
        </pc:sldMkLst>
        <pc:spChg chg="mod">
          <ac:chgData name="Madison Ethridge" userId="666e09c8-48f1-48e4-bd90-dc52bcdb94a7" providerId="ADAL" clId="{191BF82F-B8BE-C746-B519-C4BA01BD6C2B}" dt="2020-11-11T21:59:16.564" v="313" actId="20577"/>
          <ac:spMkLst>
            <pc:docMk/>
            <pc:sldMk cId="1225546110" sldId="375"/>
            <ac:spMk id="3" creationId="{F9E0DE54-166F-4222-B690-B28CD08FD51C}"/>
          </ac:spMkLst>
        </pc:spChg>
      </pc:sldChg>
      <pc:sldChg chg="modNotesTx">
        <pc:chgData name="Madison Ethridge" userId="666e09c8-48f1-48e4-bd90-dc52bcdb94a7" providerId="ADAL" clId="{191BF82F-B8BE-C746-B519-C4BA01BD6C2B}" dt="2020-11-11T21:59:55.593" v="412" actId="20577"/>
        <pc:sldMkLst>
          <pc:docMk/>
          <pc:sldMk cId="2391749080" sldId="376"/>
        </pc:sldMkLst>
      </pc:sldChg>
      <pc:sldChg chg="modSp mod">
        <pc:chgData name="Madison Ethridge" userId="666e09c8-48f1-48e4-bd90-dc52bcdb94a7" providerId="ADAL" clId="{191BF82F-B8BE-C746-B519-C4BA01BD6C2B}" dt="2020-11-11T22:00:06.056" v="425" actId="20577"/>
        <pc:sldMkLst>
          <pc:docMk/>
          <pc:sldMk cId="3616580339" sldId="377"/>
        </pc:sldMkLst>
        <pc:spChg chg="mod">
          <ac:chgData name="Madison Ethridge" userId="666e09c8-48f1-48e4-bd90-dc52bcdb94a7" providerId="ADAL" clId="{191BF82F-B8BE-C746-B519-C4BA01BD6C2B}" dt="2020-11-11T22:00:06.056" v="425" actId="20577"/>
          <ac:spMkLst>
            <pc:docMk/>
            <pc:sldMk cId="3616580339" sldId="377"/>
            <ac:spMk id="2" creationId="{73210983-5400-4574-8092-29E3EA1A0686}"/>
          </ac:spMkLst>
        </pc:spChg>
      </pc:sldChg>
      <pc:sldChg chg="modSp mod">
        <pc:chgData name="Madison Ethridge" userId="666e09c8-48f1-48e4-bd90-dc52bcdb94a7" providerId="ADAL" clId="{191BF82F-B8BE-C746-B519-C4BA01BD6C2B}" dt="2020-11-11T21:57:42.025" v="130" actId="20577"/>
        <pc:sldMkLst>
          <pc:docMk/>
          <pc:sldMk cId="2626817208" sldId="385"/>
        </pc:sldMkLst>
        <pc:spChg chg="mod">
          <ac:chgData name="Madison Ethridge" userId="666e09c8-48f1-48e4-bd90-dc52bcdb94a7" providerId="ADAL" clId="{191BF82F-B8BE-C746-B519-C4BA01BD6C2B}" dt="2020-11-11T21:57:42.025" v="130" actId="20577"/>
          <ac:spMkLst>
            <pc:docMk/>
            <pc:sldMk cId="2626817208" sldId="385"/>
            <ac:spMk id="3" creationId="{55ED0248-9581-473B-A60D-F8188C4B7343}"/>
          </ac:spMkLst>
        </pc:spChg>
      </pc:sldChg>
    </pc:docChg>
  </pc:docChgLst>
  <pc:docChgLst>
    <pc:chgData name="Kelsey Brosnan" userId="S::kbrosnan@pedaids.org::088ad37a-0c35-44dd-9c81-b1ff65c276c0" providerId="AD" clId="Web-{FE665E78-09D3-F98F-61A4-B34FB27A7C83}"/>
    <pc:docChg chg="">
      <pc:chgData name="Kelsey Brosnan" userId="S::kbrosnan@pedaids.org::088ad37a-0c35-44dd-9c81-b1ff65c276c0" providerId="AD" clId="Web-{FE665E78-09D3-F98F-61A4-B34FB27A7C83}" dt="2020-09-10T21:34:27.227" v="1"/>
      <pc:docMkLst>
        <pc:docMk/>
      </pc:docMkLst>
      <pc:sldChg chg="addCm delCm">
        <pc:chgData name="Kelsey Brosnan" userId="S::kbrosnan@pedaids.org::088ad37a-0c35-44dd-9c81-b1ff65c276c0" providerId="AD" clId="Web-{FE665E78-09D3-F98F-61A4-B34FB27A7C83}" dt="2020-09-10T21:34:27.227" v="1"/>
        <pc:sldMkLst>
          <pc:docMk/>
          <pc:sldMk cId="2350957364" sldId="363"/>
        </pc:sldMkLst>
      </pc:sldChg>
    </pc:docChg>
  </pc:docChgLst>
  <pc:docChgLst>
    <pc:chgData name="Cathrien Alons" userId="S::calons@pedaids.org::40dc079d-356c-4426-b39e-80004cfa760b" providerId="AD" clId="Web-{AA10AED4-290E-A297-B19A-7E948E4D769E}"/>
    <pc:docChg chg="modSld">
      <pc:chgData name="Cathrien Alons" userId="S::calons@pedaids.org::40dc079d-356c-4426-b39e-80004cfa760b" providerId="AD" clId="Web-{AA10AED4-290E-A297-B19A-7E948E4D769E}" dt="2020-11-13T17:06:28.893" v="79"/>
      <pc:docMkLst>
        <pc:docMk/>
      </pc:docMkLst>
      <pc:sldChg chg="modNotes">
        <pc:chgData name="Cathrien Alons" userId="S::calons@pedaids.org::40dc079d-356c-4426-b39e-80004cfa760b" providerId="AD" clId="Web-{AA10AED4-290E-A297-B19A-7E948E4D769E}" dt="2020-11-13T17:01:59.612" v="26"/>
        <pc:sldMkLst>
          <pc:docMk/>
          <pc:sldMk cId="1912890083" sldId="368"/>
        </pc:sldMkLst>
      </pc:sldChg>
      <pc:sldChg chg="modSp">
        <pc:chgData name="Cathrien Alons" userId="S::calons@pedaids.org::40dc079d-356c-4426-b39e-80004cfa760b" providerId="AD" clId="Web-{AA10AED4-290E-A297-B19A-7E948E4D769E}" dt="2020-11-13T17:03:23.273" v="53" actId="20577"/>
        <pc:sldMkLst>
          <pc:docMk/>
          <pc:sldMk cId="1009354869" sldId="369"/>
        </pc:sldMkLst>
        <pc:spChg chg="mod">
          <ac:chgData name="Cathrien Alons" userId="S::calons@pedaids.org::40dc079d-356c-4426-b39e-80004cfa760b" providerId="AD" clId="Web-{AA10AED4-290E-A297-B19A-7E948E4D769E}" dt="2020-11-13T17:03:23.273" v="53" actId="20577"/>
          <ac:spMkLst>
            <pc:docMk/>
            <pc:sldMk cId="1009354869" sldId="369"/>
            <ac:spMk id="7" creationId="{0DE24BF0-A094-4B8E-8B36-D606C119E3C0}"/>
          </ac:spMkLst>
        </pc:spChg>
      </pc:sldChg>
      <pc:sldChg chg="modSp">
        <pc:chgData name="Cathrien Alons" userId="S::calons@pedaids.org::40dc079d-356c-4426-b39e-80004cfa760b" providerId="AD" clId="Web-{AA10AED4-290E-A297-B19A-7E948E4D769E}" dt="2020-11-13T17:03:49.040" v="57" actId="20577"/>
        <pc:sldMkLst>
          <pc:docMk/>
          <pc:sldMk cId="2625881081" sldId="370"/>
        </pc:sldMkLst>
        <pc:spChg chg="mod">
          <ac:chgData name="Cathrien Alons" userId="S::calons@pedaids.org::40dc079d-356c-4426-b39e-80004cfa760b" providerId="AD" clId="Web-{AA10AED4-290E-A297-B19A-7E948E4D769E}" dt="2020-11-13T17:03:49.040" v="57" actId="20577"/>
          <ac:spMkLst>
            <pc:docMk/>
            <pc:sldMk cId="2625881081" sldId="370"/>
            <ac:spMk id="2" creationId="{4FFFCC71-4923-4A14-9275-205D60BCF352}"/>
          </ac:spMkLst>
        </pc:spChg>
      </pc:sldChg>
      <pc:sldChg chg="modSp modNotes">
        <pc:chgData name="Cathrien Alons" userId="S::calons@pedaids.org::40dc079d-356c-4426-b39e-80004cfa760b" providerId="AD" clId="Web-{AA10AED4-290E-A297-B19A-7E948E4D769E}" dt="2020-11-13T17:06:28.893" v="79"/>
        <pc:sldMkLst>
          <pc:docMk/>
          <pc:sldMk cId="3950127903" sldId="381"/>
        </pc:sldMkLst>
        <pc:spChg chg="mod">
          <ac:chgData name="Cathrien Alons" userId="S::calons@pedaids.org::40dc079d-356c-4426-b39e-80004cfa760b" providerId="AD" clId="Web-{AA10AED4-290E-A297-B19A-7E948E4D769E}" dt="2020-11-13T17:05:46.875" v="65" actId="1076"/>
          <ac:spMkLst>
            <pc:docMk/>
            <pc:sldMk cId="3950127903" sldId="381"/>
            <ac:spMk id="5" creationId="{29E49387-14B7-4912-A562-45341499B305}"/>
          </ac:spMkLst>
        </pc:spChg>
        <pc:spChg chg="mod">
          <ac:chgData name="Cathrien Alons" userId="S::calons@pedaids.org::40dc079d-356c-4426-b39e-80004cfa760b" providerId="AD" clId="Web-{AA10AED4-290E-A297-B19A-7E948E4D769E}" dt="2020-11-13T17:05:26.077" v="59" actId="1076"/>
          <ac:spMkLst>
            <pc:docMk/>
            <pc:sldMk cId="3950127903" sldId="381"/>
            <ac:spMk id="7" creationId="{E1D3B9DF-812D-4981-ABA4-3A86C15BD5EC}"/>
          </ac:spMkLst>
        </pc:spChg>
      </pc:sldChg>
      <pc:sldChg chg="modSp delCm">
        <pc:chgData name="Cathrien Alons" userId="S::calons@pedaids.org::40dc079d-356c-4426-b39e-80004cfa760b" providerId="AD" clId="Web-{AA10AED4-290E-A297-B19A-7E948E4D769E}" dt="2020-11-13T17:02:27.238" v="30" actId="20577"/>
        <pc:sldMkLst>
          <pc:docMk/>
          <pc:sldMk cId="2626817208" sldId="385"/>
        </pc:sldMkLst>
        <pc:spChg chg="mod">
          <ac:chgData name="Cathrien Alons" userId="S::calons@pedaids.org::40dc079d-356c-4426-b39e-80004cfa760b" providerId="AD" clId="Web-{AA10AED4-290E-A297-B19A-7E948E4D769E}" dt="2020-11-13T17:02:27.238" v="30" actId="20577"/>
          <ac:spMkLst>
            <pc:docMk/>
            <pc:sldMk cId="2626817208" sldId="385"/>
            <ac:spMk id="3" creationId="{55ED0248-9581-473B-A60D-F8188C4B7343}"/>
          </ac:spMkLst>
        </pc:spChg>
      </pc:sldChg>
    </pc:docChg>
  </pc:docChgLst>
  <pc:docChgLst>
    <pc:chgData name="Cathrien Alons" userId="S::calons_pedaids.org#ext#@crsorg.onmicrosoft.com::4972a93c-8e30-42f8-89ac-9c97f01eda25" providerId="AD" clId="Web-{ED8AB92F-DEC2-32C9-2087-6CDA98A82D01}"/>
    <pc:docChg chg="modSld">
      <pc:chgData name="Cathrien Alons" userId="S::calons_pedaids.org#ext#@crsorg.onmicrosoft.com::4972a93c-8e30-42f8-89ac-9c97f01eda25" providerId="AD" clId="Web-{ED8AB92F-DEC2-32C9-2087-6CDA98A82D01}" dt="2021-02-09T22:00:58.197" v="7"/>
      <pc:docMkLst>
        <pc:docMk/>
      </pc:docMkLst>
      <pc:sldChg chg="modSp delCm">
        <pc:chgData name="Cathrien Alons" userId="S::calons_pedaids.org#ext#@crsorg.onmicrosoft.com::4972a93c-8e30-42f8-89ac-9c97f01eda25" providerId="AD" clId="Web-{ED8AB92F-DEC2-32C9-2087-6CDA98A82D01}" dt="2021-02-09T21:58:57.554" v="2" actId="20577"/>
        <pc:sldMkLst>
          <pc:docMk/>
          <pc:sldMk cId="2729272226" sldId="258"/>
        </pc:sldMkLst>
        <pc:spChg chg="mod">
          <ac:chgData name="Cathrien Alons" userId="S::calons_pedaids.org#ext#@crsorg.onmicrosoft.com::4972a93c-8e30-42f8-89ac-9c97f01eda25" providerId="AD" clId="Web-{ED8AB92F-DEC2-32C9-2087-6CDA98A82D01}" dt="2021-02-09T21:58:57.554" v="2" actId="20577"/>
          <ac:spMkLst>
            <pc:docMk/>
            <pc:sldMk cId="2729272226" sldId="258"/>
            <ac:spMk id="3" creationId="{00000000-0000-0000-0000-000000000000}"/>
          </ac:spMkLst>
        </pc:spChg>
      </pc:sldChg>
      <pc:sldChg chg="delCm">
        <pc:chgData name="Cathrien Alons" userId="S::calons_pedaids.org#ext#@crsorg.onmicrosoft.com::4972a93c-8e30-42f8-89ac-9c97f01eda25" providerId="AD" clId="Web-{ED8AB92F-DEC2-32C9-2087-6CDA98A82D01}" dt="2021-02-09T22:00:45.290" v="6"/>
        <pc:sldMkLst>
          <pc:docMk/>
          <pc:sldMk cId="1426521476" sldId="371"/>
        </pc:sldMkLst>
      </pc:sldChg>
      <pc:sldChg chg="delCm">
        <pc:chgData name="Cathrien Alons" userId="S::calons_pedaids.org#ext#@crsorg.onmicrosoft.com::4972a93c-8e30-42f8-89ac-9c97f01eda25" providerId="AD" clId="Web-{ED8AB92F-DEC2-32C9-2087-6CDA98A82D01}" dt="2021-02-09T22:00:58.197" v="7"/>
        <pc:sldMkLst>
          <pc:docMk/>
          <pc:sldMk cId="1921706796" sldId="378"/>
        </pc:sldMkLst>
      </pc:sldChg>
      <pc:sldChg chg="modSp">
        <pc:chgData name="Cathrien Alons" userId="S::calons_pedaids.org#ext#@crsorg.onmicrosoft.com::4972a93c-8e30-42f8-89ac-9c97f01eda25" providerId="AD" clId="Web-{ED8AB92F-DEC2-32C9-2087-6CDA98A82D01}" dt="2021-02-09T21:59:26.242" v="5" actId="1076"/>
        <pc:sldMkLst>
          <pc:docMk/>
          <pc:sldMk cId="640147249" sldId="388"/>
        </pc:sldMkLst>
        <pc:spChg chg="mod">
          <ac:chgData name="Cathrien Alons" userId="S::calons_pedaids.org#ext#@crsorg.onmicrosoft.com::4972a93c-8e30-42f8-89ac-9c97f01eda25" providerId="AD" clId="Web-{ED8AB92F-DEC2-32C9-2087-6CDA98A82D01}" dt="2021-02-09T21:59:26.242" v="5" actId="1076"/>
          <ac:spMkLst>
            <pc:docMk/>
            <pc:sldMk cId="640147249" sldId="388"/>
            <ac:spMk id="3" creationId="{D30FA1FD-7FB5-4843-A623-1120508B3130}"/>
          </ac:spMkLst>
        </pc:spChg>
        <pc:graphicFrameChg chg="mod">
          <ac:chgData name="Cathrien Alons" userId="S::calons_pedaids.org#ext#@crsorg.onmicrosoft.com::4972a93c-8e30-42f8-89ac-9c97f01eda25" providerId="AD" clId="Web-{ED8AB92F-DEC2-32C9-2087-6CDA98A82D01}" dt="2021-02-09T21:59:05.835" v="3" actId="14100"/>
          <ac:graphicFrameMkLst>
            <pc:docMk/>
            <pc:sldMk cId="640147249" sldId="388"/>
            <ac:graphicFrameMk id="6" creationId="{EB64E7EA-DDC0-4F46-A171-EA5C980E5A81}"/>
          </ac:graphicFrameMkLst>
        </pc:graphicFrameChg>
      </pc:sldChg>
    </pc:docChg>
  </pc:docChgLst>
  <pc:docChgLst>
    <pc:chgData name="Cathrien Alons" userId="S::calons@pedaids.org::40dc079d-356c-4426-b39e-80004cfa760b" providerId="AD" clId="Web-{98BAAD91-D592-792A-76CF-7CBFFB41E743}"/>
    <pc:docChg chg="addSld delSld modSld">
      <pc:chgData name="Cathrien Alons" userId="S::calons@pedaids.org::40dc079d-356c-4426-b39e-80004cfa760b" providerId="AD" clId="Web-{98BAAD91-D592-792A-76CF-7CBFFB41E743}" dt="2020-10-03T01:04:23.650" v="113"/>
      <pc:docMkLst>
        <pc:docMk/>
      </pc:docMkLst>
      <pc:sldChg chg="addCm modCm modNotes">
        <pc:chgData name="Cathrien Alons" userId="S::calons@pedaids.org::40dc079d-356c-4426-b39e-80004cfa760b" providerId="AD" clId="Web-{98BAAD91-D592-792A-76CF-7CBFFB41E743}" dt="2020-10-03T00:50:07.524" v="13"/>
        <pc:sldMkLst>
          <pc:docMk/>
          <pc:sldMk cId="1912890083" sldId="368"/>
        </pc:sldMkLst>
      </pc:sldChg>
      <pc:sldChg chg="modNotes">
        <pc:chgData name="Cathrien Alons" userId="S::calons@pedaids.org::40dc079d-356c-4426-b39e-80004cfa760b" providerId="AD" clId="Web-{98BAAD91-D592-792A-76CF-7CBFFB41E743}" dt="2020-10-03T00:54:50.431" v="64"/>
        <pc:sldMkLst>
          <pc:docMk/>
          <pc:sldMk cId="183299267" sldId="372"/>
        </pc:sldMkLst>
      </pc:sldChg>
      <pc:sldChg chg="modSp modNotes">
        <pc:chgData name="Cathrien Alons" userId="S::calons@pedaids.org::40dc079d-356c-4426-b39e-80004cfa760b" providerId="AD" clId="Web-{98BAAD91-D592-792A-76CF-7CBFFB41E743}" dt="2020-10-03T00:55:23.214" v="69"/>
        <pc:sldMkLst>
          <pc:docMk/>
          <pc:sldMk cId="4116454231" sldId="373"/>
        </pc:sldMkLst>
        <pc:picChg chg="mod">
          <ac:chgData name="Cathrien Alons" userId="S::calons@pedaids.org::40dc079d-356c-4426-b39e-80004cfa760b" providerId="AD" clId="Web-{98BAAD91-D592-792A-76CF-7CBFFB41E743}" dt="2020-10-03T00:55:11.307" v="67" actId="14100"/>
          <ac:picMkLst>
            <pc:docMk/>
            <pc:sldMk cId="4116454231" sldId="373"/>
            <ac:picMk id="5" creationId="{C38DC481-CBD9-4EC3-9752-8B32029D4D49}"/>
          </ac:picMkLst>
        </pc:picChg>
      </pc:sldChg>
      <pc:sldChg chg="modNotes">
        <pc:chgData name="Cathrien Alons" userId="S::calons@pedaids.org::40dc079d-356c-4426-b39e-80004cfa760b" providerId="AD" clId="Web-{98BAAD91-D592-792A-76CF-7CBFFB41E743}" dt="2020-10-03T00:55:48.481" v="73"/>
        <pc:sldMkLst>
          <pc:docMk/>
          <pc:sldMk cId="1014553033" sldId="374"/>
        </pc:sldMkLst>
      </pc:sldChg>
      <pc:sldChg chg="modSp modNotes">
        <pc:chgData name="Cathrien Alons" userId="S::calons@pedaids.org::40dc079d-356c-4426-b39e-80004cfa760b" providerId="AD" clId="Web-{98BAAD91-D592-792A-76CF-7CBFFB41E743}" dt="2020-10-03T00:56:24.326" v="80" actId="14100"/>
        <pc:sldMkLst>
          <pc:docMk/>
          <pc:sldMk cId="1225546110" sldId="375"/>
        </pc:sldMkLst>
        <pc:picChg chg="mod">
          <ac:chgData name="Cathrien Alons" userId="S::calons@pedaids.org::40dc079d-356c-4426-b39e-80004cfa760b" providerId="AD" clId="Web-{98BAAD91-D592-792A-76CF-7CBFFB41E743}" dt="2020-10-03T00:56:24.326" v="80" actId="14100"/>
          <ac:picMkLst>
            <pc:docMk/>
            <pc:sldMk cId="1225546110" sldId="375"/>
            <ac:picMk id="5" creationId="{C8508D58-E302-4A2C-BFFD-312A8DB802E3}"/>
          </ac:picMkLst>
        </pc:picChg>
      </pc:sldChg>
      <pc:sldChg chg="modNotes">
        <pc:chgData name="Cathrien Alons" userId="S::calons@pedaids.org::40dc079d-356c-4426-b39e-80004cfa760b" providerId="AD" clId="Web-{98BAAD91-D592-792A-76CF-7CBFFB41E743}" dt="2020-10-03T00:59:27.415" v="85"/>
        <pc:sldMkLst>
          <pc:docMk/>
          <pc:sldMk cId="2391749080" sldId="376"/>
        </pc:sldMkLst>
      </pc:sldChg>
      <pc:sldChg chg="modNotes">
        <pc:chgData name="Cathrien Alons" userId="S::calons@pedaids.org::40dc079d-356c-4426-b39e-80004cfa760b" providerId="AD" clId="Web-{98BAAD91-D592-792A-76CF-7CBFFB41E743}" dt="2020-10-03T00:59:42.931" v="87"/>
        <pc:sldMkLst>
          <pc:docMk/>
          <pc:sldMk cId="3616580339" sldId="377"/>
        </pc:sldMkLst>
      </pc:sldChg>
      <pc:sldChg chg="modNotes">
        <pc:chgData name="Cathrien Alons" userId="S::calons@pedaids.org::40dc079d-356c-4426-b39e-80004cfa760b" providerId="AD" clId="Web-{98BAAD91-D592-792A-76CF-7CBFFB41E743}" dt="2020-10-03T01:00:05.964" v="91"/>
        <pc:sldMkLst>
          <pc:docMk/>
          <pc:sldMk cId="1921706796" sldId="378"/>
        </pc:sldMkLst>
      </pc:sldChg>
      <pc:sldChg chg="modNotes">
        <pc:chgData name="Cathrien Alons" userId="S::calons@pedaids.org::40dc079d-356c-4426-b39e-80004cfa760b" providerId="AD" clId="Web-{98BAAD91-D592-792A-76CF-7CBFFB41E743}" dt="2020-10-03T01:00:41.997" v="95"/>
        <pc:sldMkLst>
          <pc:docMk/>
          <pc:sldMk cId="2788898228" sldId="379"/>
        </pc:sldMkLst>
      </pc:sldChg>
      <pc:sldChg chg="delCm modNotes">
        <pc:chgData name="Cathrien Alons" userId="S::calons@pedaids.org::40dc079d-356c-4426-b39e-80004cfa760b" providerId="AD" clId="Web-{98BAAD91-D592-792A-76CF-7CBFFB41E743}" dt="2020-10-03T01:01:19.999" v="100"/>
        <pc:sldMkLst>
          <pc:docMk/>
          <pc:sldMk cId="1744470495" sldId="380"/>
        </pc:sldMkLst>
      </pc:sldChg>
      <pc:sldChg chg="modNotes">
        <pc:chgData name="Cathrien Alons" userId="S::calons@pedaids.org::40dc079d-356c-4426-b39e-80004cfa760b" providerId="AD" clId="Web-{98BAAD91-D592-792A-76CF-7CBFFB41E743}" dt="2020-10-03T01:02:04.986" v="104"/>
        <pc:sldMkLst>
          <pc:docMk/>
          <pc:sldMk cId="3950127903" sldId="381"/>
        </pc:sldMkLst>
      </pc:sldChg>
      <pc:sldChg chg="del">
        <pc:chgData name="Cathrien Alons" userId="S::calons@pedaids.org::40dc079d-356c-4426-b39e-80004cfa760b" providerId="AD" clId="Web-{98BAAD91-D592-792A-76CF-7CBFFB41E743}" dt="2020-10-03T01:03:35.131" v="110"/>
        <pc:sldMkLst>
          <pc:docMk/>
          <pc:sldMk cId="4043016255" sldId="383"/>
        </pc:sldMkLst>
      </pc:sldChg>
      <pc:sldChg chg="modSp add replId modNotes">
        <pc:chgData name="Cathrien Alons" userId="S::calons@pedaids.org::40dc079d-356c-4426-b39e-80004cfa760b" providerId="AD" clId="Web-{98BAAD91-D592-792A-76CF-7CBFFB41E743}" dt="2020-10-03T00:51:23.779" v="62"/>
        <pc:sldMkLst>
          <pc:docMk/>
          <pc:sldMk cId="2626817208" sldId="385"/>
        </pc:sldMkLst>
        <pc:spChg chg="mod">
          <ac:chgData name="Cathrien Alons" userId="S::calons@pedaids.org::40dc079d-356c-4426-b39e-80004cfa760b" providerId="AD" clId="Web-{98BAAD91-D592-792A-76CF-7CBFFB41E743}" dt="2020-10-03T00:47:58.361" v="7" actId="20577"/>
          <ac:spMkLst>
            <pc:docMk/>
            <pc:sldMk cId="2626817208" sldId="385"/>
            <ac:spMk id="3" creationId="{55ED0248-9581-473B-A60D-F8188C4B7343}"/>
          </ac:spMkLst>
        </pc:spChg>
      </pc:sldChg>
      <pc:sldChg chg="modSp add modNotes">
        <pc:chgData name="Cathrien Alons" userId="S::calons@pedaids.org::40dc079d-356c-4426-b39e-80004cfa760b" providerId="AD" clId="Web-{98BAAD91-D592-792A-76CF-7CBFFB41E743}" dt="2020-10-03T01:04:23.650" v="113"/>
        <pc:sldMkLst>
          <pc:docMk/>
          <pc:sldMk cId="3265282835" sldId="386"/>
        </pc:sldMkLst>
        <pc:spChg chg="mod">
          <ac:chgData name="Cathrien Alons" userId="S::calons@pedaids.org::40dc079d-356c-4426-b39e-80004cfa760b" providerId="AD" clId="Web-{98BAAD91-D592-792A-76CF-7CBFFB41E743}" dt="2020-10-03T01:04:05.258" v="111" actId="1076"/>
          <ac:spMkLst>
            <pc:docMk/>
            <pc:sldMk cId="3265282835" sldId="386"/>
            <ac:spMk id="2" creationId="{981FA21C-5B48-499D-8F63-4A4C52BF3360}"/>
          </ac:spMkLst>
        </pc:spChg>
      </pc:sldChg>
    </pc:docChg>
  </pc:docChgLst>
  <pc:docChgLst>
    <pc:chgData name="Kelsey Brosnan" userId="S::kbrosnan@pedaids.org::088ad37a-0c35-44dd-9c81-b1ff65c276c0" providerId="AD" clId="Web-{5295F707-0CD0-7F82-EE77-F8966DB9E1E6}"/>
    <pc:docChg chg="modSld">
      <pc:chgData name="Kelsey Brosnan" userId="S::kbrosnan@pedaids.org::088ad37a-0c35-44dd-9c81-b1ff65c276c0" providerId="AD" clId="Web-{5295F707-0CD0-7F82-EE77-F8966DB9E1E6}" dt="2020-09-10T16:08:55.295" v="363" actId="1076"/>
      <pc:docMkLst>
        <pc:docMk/>
      </pc:docMkLst>
      <pc:sldChg chg="addSp delSp">
        <pc:chgData name="Kelsey Brosnan" userId="S::kbrosnan@pedaids.org::088ad37a-0c35-44dd-9c81-b1ff65c276c0" providerId="AD" clId="Web-{5295F707-0CD0-7F82-EE77-F8966DB9E1E6}" dt="2020-09-10T13:42:09.878" v="253"/>
        <pc:sldMkLst>
          <pc:docMk/>
          <pc:sldMk cId="2270782672" sldId="261"/>
        </pc:sldMkLst>
        <pc:picChg chg="del">
          <ac:chgData name="Kelsey Brosnan" userId="S::kbrosnan@pedaids.org::088ad37a-0c35-44dd-9c81-b1ff65c276c0" providerId="AD" clId="Web-{5295F707-0CD0-7F82-EE77-F8966DB9E1E6}" dt="2020-09-10T13:42:09.440" v="252"/>
          <ac:picMkLst>
            <pc:docMk/>
            <pc:sldMk cId="2270782672" sldId="261"/>
            <ac:picMk id="4" creationId="{00000000-0000-0000-0000-000000000000}"/>
          </ac:picMkLst>
        </pc:picChg>
        <pc:picChg chg="del">
          <ac:chgData name="Kelsey Brosnan" userId="S::kbrosnan@pedaids.org::088ad37a-0c35-44dd-9c81-b1ff65c276c0" providerId="AD" clId="Web-{5295F707-0CD0-7F82-EE77-F8966DB9E1E6}" dt="2020-09-10T13:42:09.440" v="251"/>
          <ac:picMkLst>
            <pc:docMk/>
            <pc:sldMk cId="2270782672" sldId="261"/>
            <ac:picMk id="5" creationId="{00000000-0000-0000-0000-000000000000}"/>
          </ac:picMkLst>
        </pc:picChg>
        <pc:picChg chg="del">
          <ac:chgData name="Kelsey Brosnan" userId="S::kbrosnan@pedaids.org::088ad37a-0c35-44dd-9c81-b1ff65c276c0" providerId="AD" clId="Web-{5295F707-0CD0-7F82-EE77-F8966DB9E1E6}" dt="2020-09-10T13:42:09.440" v="250"/>
          <ac:picMkLst>
            <pc:docMk/>
            <pc:sldMk cId="2270782672" sldId="261"/>
            <ac:picMk id="6" creationId="{057653DB-6307-4EFF-BC55-120C7603EA35}"/>
          </ac:picMkLst>
        </pc:picChg>
        <pc:picChg chg="del">
          <ac:chgData name="Kelsey Brosnan" userId="S::kbrosnan@pedaids.org::088ad37a-0c35-44dd-9c81-b1ff65c276c0" providerId="AD" clId="Web-{5295F707-0CD0-7F82-EE77-F8966DB9E1E6}" dt="2020-09-10T13:42:09.440" v="249"/>
          <ac:picMkLst>
            <pc:docMk/>
            <pc:sldMk cId="2270782672" sldId="261"/>
            <ac:picMk id="7" creationId="{1A356832-FEC7-43CE-937E-746C6AD3E816}"/>
          </ac:picMkLst>
        </pc:picChg>
        <pc:picChg chg="add">
          <ac:chgData name="Kelsey Brosnan" userId="S::kbrosnan@pedaids.org::088ad37a-0c35-44dd-9c81-b1ff65c276c0" providerId="AD" clId="Web-{5295F707-0CD0-7F82-EE77-F8966DB9E1E6}" dt="2020-09-10T13:42:09.878" v="253"/>
          <ac:picMkLst>
            <pc:docMk/>
            <pc:sldMk cId="2270782672" sldId="261"/>
            <ac:picMk id="9" creationId="{C8A38602-0E26-4942-AEC6-7659A66CC8B4}"/>
          </ac:picMkLst>
        </pc:picChg>
      </pc:sldChg>
      <pc:sldChg chg="addSp delSp">
        <pc:chgData name="Kelsey Brosnan" userId="S::kbrosnan@pedaids.org::088ad37a-0c35-44dd-9c81-b1ff65c276c0" providerId="AD" clId="Web-{5295F707-0CD0-7F82-EE77-F8966DB9E1E6}" dt="2020-09-10T13:41:56.283" v="243"/>
        <pc:sldMkLst>
          <pc:docMk/>
          <pc:sldMk cId="2514932037" sldId="263"/>
        </pc:sldMkLst>
        <pc:picChg chg="del">
          <ac:chgData name="Kelsey Brosnan" userId="S::kbrosnan@pedaids.org::088ad37a-0c35-44dd-9c81-b1ff65c276c0" providerId="AD" clId="Web-{5295F707-0CD0-7F82-EE77-F8966DB9E1E6}" dt="2020-09-10T13:41:55.533" v="242"/>
          <ac:picMkLst>
            <pc:docMk/>
            <pc:sldMk cId="2514932037" sldId="263"/>
            <ac:picMk id="4" creationId="{00000000-0000-0000-0000-000000000000}"/>
          </ac:picMkLst>
        </pc:picChg>
        <pc:picChg chg="add">
          <ac:chgData name="Kelsey Brosnan" userId="S::kbrosnan@pedaids.org::088ad37a-0c35-44dd-9c81-b1ff65c276c0" providerId="AD" clId="Web-{5295F707-0CD0-7F82-EE77-F8966DB9E1E6}" dt="2020-09-10T13:41:56.283" v="243"/>
          <ac:picMkLst>
            <pc:docMk/>
            <pc:sldMk cId="2514932037" sldId="263"/>
            <ac:picMk id="5" creationId="{DD88E9F9-F378-42C4-B4A0-B6CD13F16D50}"/>
          </ac:picMkLst>
        </pc:picChg>
        <pc:picChg chg="del">
          <ac:chgData name="Kelsey Brosnan" userId="S::kbrosnan@pedaids.org::088ad37a-0c35-44dd-9c81-b1ff65c276c0" providerId="AD" clId="Web-{5295F707-0CD0-7F82-EE77-F8966DB9E1E6}" dt="2020-09-10T13:41:53.783" v="239"/>
          <ac:picMkLst>
            <pc:docMk/>
            <pc:sldMk cId="2514932037" sldId="263"/>
            <ac:picMk id="6" creationId="{057653DB-6307-4EFF-BC55-120C7603EA35}"/>
          </ac:picMkLst>
        </pc:picChg>
        <pc:picChg chg="del">
          <ac:chgData name="Kelsey Brosnan" userId="S::kbrosnan@pedaids.org::088ad37a-0c35-44dd-9c81-b1ff65c276c0" providerId="AD" clId="Web-{5295F707-0CD0-7F82-EE77-F8966DB9E1E6}" dt="2020-09-10T13:41:54.361" v="240"/>
          <ac:picMkLst>
            <pc:docMk/>
            <pc:sldMk cId="2514932037" sldId="263"/>
            <ac:picMk id="7" creationId="{1A356832-FEC7-43CE-937E-746C6AD3E816}"/>
          </ac:picMkLst>
        </pc:picChg>
        <pc:picChg chg="del">
          <ac:chgData name="Kelsey Brosnan" userId="S::kbrosnan@pedaids.org::088ad37a-0c35-44dd-9c81-b1ff65c276c0" providerId="AD" clId="Web-{5295F707-0CD0-7F82-EE77-F8966DB9E1E6}" dt="2020-09-10T13:41:54.940" v="241"/>
          <ac:picMkLst>
            <pc:docMk/>
            <pc:sldMk cId="2514932037" sldId="263"/>
            <ac:picMk id="3074" creationId="{00000000-0000-0000-0000-000000000000}"/>
          </ac:picMkLst>
        </pc:picChg>
      </pc:sldChg>
      <pc:sldChg chg="addSp delSp modSp">
        <pc:chgData name="Kelsey Brosnan" userId="S::kbrosnan@pedaids.org::088ad37a-0c35-44dd-9c81-b1ff65c276c0" providerId="AD" clId="Web-{5295F707-0CD0-7F82-EE77-F8966DB9E1E6}" dt="2020-09-10T16:08:55.295" v="363" actId="1076"/>
        <pc:sldMkLst>
          <pc:docMk/>
          <pc:sldMk cId="1796345938" sldId="266"/>
        </pc:sldMkLst>
        <pc:spChg chg="mod">
          <ac:chgData name="Kelsey Brosnan" userId="S::kbrosnan@pedaids.org::088ad37a-0c35-44dd-9c81-b1ff65c276c0" providerId="AD" clId="Web-{5295F707-0CD0-7F82-EE77-F8966DB9E1E6}" dt="2020-09-10T16:08:28.247" v="355" actId="14100"/>
          <ac:spMkLst>
            <pc:docMk/>
            <pc:sldMk cId="1796345938" sldId="266"/>
            <ac:spMk id="2" creationId="{00000000-0000-0000-0000-000000000000}"/>
          </ac:spMkLst>
        </pc:spChg>
        <pc:spChg chg="del mod">
          <ac:chgData name="Kelsey Brosnan" userId="S::kbrosnan@pedaids.org::088ad37a-0c35-44dd-9c81-b1ff65c276c0" providerId="AD" clId="Web-{5295F707-0CD0-7F82-EE77-F8966DB9E1E6}" dt="2020-09-10T16:08:30.888" v="356"/>
          <ac:spMkLst>
            <pc:docMk/>
            <pc:sldMk cId="1796345938" sldId="266"/>
            <ac:spMk id="3" creationId="{00000000-0000-0000-0000-000000000000}"/>
          </ac:spMkLst>
        </pc:spChg>
        <pc:spChg chg="add del mod">
          <ac:chgData name="Kelsey Brosnan" userId="S::kbrosnan@pedaids.org::088ad37a-0c35-44dd-9c81-b1ff65c276c0" providerId="AD" clId="Web-{5295F707-0CD0-7F82-EE77-F8966DB9E1E6}" dt="2020-09-10T16:08:33.638" v="357"/>
          <ac:spMkLst>
            <pc:docMk/>
            <pc:sldMk cId="1796345938" sldId="266"/>
            <ac:spMk id="5" creationId="{A73B2150-4485-4C59-A19F-81C443413658}"/>
          </ac:spMkLst>
        </pc:spChg>
        <pc:picChg chg="del">
          <ac:chgData name="Kelsey Brosnan" userId="S::kbrosnan@pedaids.org::088ad37a-0c35-44dd-9c81-b1ff65c276c0" providerId="AD" clId="Web-{5295F707-0CD0-7F82-EE77-F8966DB9E1E6}" dt="2020-09-10T13:41:42.361" v="232"/>
          <ac:picMkLst>
            <pc:docMk/>
            <pc:sldMk cId="1796345938" sldId="266"/>
            <ac:picMk id="4" creationId="{00000000-0000-0000-0000-000000000000}"/>
          </ac:picMkLst>
        </pc:picChg>
        <pc:picChg chg="del">
          <ac:chgData name="Kelsey Brosnan" userId="S::kbrosnan@pedaids.org::088ad37a-0c35-44dd-9c81-b1ff65c276c0" providerId="AD" clId="Web-{5295F707-0CD0-7F82-EE77-F8966DB9E1E6}" dt="2020-09-10T13:41:41.783" v="231"/>
          <ac:picMkLst>
            <pc:docMk/>
            <pc:sldMk cId="1796345938" sldId="266"/>
            <ac:picMk id="5" creationId="{00000000-0000-0000-0000-000000000000}"/>
          </ac:picMkLst>
        </pc:picChg>
        <pc:picChg chg="add">
          <ac:chgData name="Kelsey Brosnan" userId="S::kbrosnan@pedaids.org::088ad37a-0c35-44dd-9c81-b1ff65c276c0" providerId="AD" clId="Web-{5295F707-0CD0-7F82-EE77-F8966DB9E1E6}" dt="2020-09-10T13:41:43.158" v="233"/>
          <ac:picMkLst>
            <pc:docMk/>
            <pc:sldMk cId="1796345938" sldId="266"/>
            <ac:picMk id="6" creationId="{ECD44107-B864-4904-BC94-2607D781BB4B}"/>
          </ac:picMkLst>
        </pc:picChg>
        <pc:picChg chg="add mod">
          <ac:chgData name="Kelsey Brosnan" userId="S::kbrosnan@pedaids.org::088ad37a-0c35-44dd-9c81-b1ff65c276c0" providerId="AD" clId="Web-{5295F707-0CD0-7F82-EE77-F8966DB9E1E6}" dt="2020-09-10T16:08:55.295" v="363" actId="1076"/>
          <ac:picMkLst>
            <pc:docMk/>
            <pc:sldMk cId="1796345938" sldId="266"/>
            <ac:picMk id="7" creationId="{155B7B6B-6EEC-4D8F-BA97-53D9D3653866}"/>
          </ac:picMkLst>
        </pc:picChg>
        <pc:picChg chg="del">
          <ac:chgData name="Kelsey Brosnan" userId="S::kbrosnan@pedaids.org::088ad37a-0c35-44dd-9c81-b1ff65c276c0" providerId="AD" clId="Web-{5295F707-0CD0-7F82-EE77-F8966DB9E1E6}" dt="2020-09-10T13:41:39.580" v="225"/>
          <ac:picMkLst>
            <pc:docMk/>
            <pc:sldMk cId="1796345938" sldId="266"/>
            <ac:picMk id="7" creationId="{1A356832-FEC7-43CE-937E-746C6AD3E816}"/>
          </ac:picMkLst>
        </pc:picChg>
        <pc:picChg chg="del">
          <ac:chgData name="Kelsey Brosnan" userId="S::kbrosnan@pedaids.org::088ad37a-0c35-44dd-9c81-b1ff65c276c0" providerId="AD" clId="Web-{5295F707-0CD0-7F82-EE77-F8966DB9E1E6}" dt="2020-09-10T13:41:41.314" v="230"/>
          <ac:picMkLst>
            <pc:docMk/>
            <pc:sldMk cId="1796345938" sldId="266"/>
            <ac:picMk id="4098" creationId="{00000000-0000-0000-0000-000000000000}"/>
          </ac:picMkLst>
        </pc:picChg>
      </pc:sldChg>
      <pc:sldChg chg="addSp delSp">
        <pc:chgData name="Kelsey Brosnan" userId="S::kbrosnan@pedaids.org::088ad37a-0c35-44dd-9c81-b1ff65c276c0" providerId="AD" clId="Web-{5295F707-0CD0-7F82-EE77-F8966DB9E1E6}" dt="2020-09-10T13:41:19.641" v="214"/>
        <pc:sldMkLst>
          <pc:docMk/>
          <pc:sldMk cId="1873714604" sldId="269"/>
        </pc:sldMkLst>
        <pc:picChg chg="del">
          <ac:chgData name="Kelsey Brosnan" userId="S::kbrosnan@pedaids.org::088ad37a-0c35-44dd-9c81-b1ff65c276c0" providerId="AD" clId="Web-{5295F707-0CD0-7F82-EE77-F8966DB9E1E6}" dt="2020-09-10T13:41:19.110" v="213"/>
          <ac:picMkLst>
            <pc:docMk/>
            <pc:sldMk cId="1873714604" sldId="269"/>
            <ac:picMk id="4" creationId="{00000000-0000-0000-0000-000000000000}"/>
          </ac:picMkLst>
        </pc:picChg>
        <pc:picChg chg="add">
          <ac:chgData name="Kelsey Brosnan" userId="S::kbrosnan@pedaids.org::088ad37a-0c35-44dd-9c81-b1ff65c276c0" providerId="AD" clId="Web-{5295F707-0CD0-7F82-EE77-F8966DB9E1E6}" dt="2020-09-10T13:41:19.641" v="214"/>
          <ac:picMkLst>
            <pc:docMk/>
            <pc:sldMk cId="1873714604" sldId="269"/>
            <ac:picMk id="5" creationId="{E2CF5A00-5577-4B78-B2E9-B711711959D7}"/>
          </ac:picMkLst>
        </pc:picChg>
        <pc:picChg chg="del">
          <ac:chgData name="Kelsey Brosnan" userId="S::kbrosnan@pedaids.org::088ad37a-0c35-44dd-9c81-b1ff65c276c0" providerId="AD" clId="Web-{5295F707-0CD0-7F82-EE77-F8966DB9E1E6}" dt="2020-09-10T13:41:17.876" v="212"/>
          <ac:picMkLst>
            <pc:docMk/>
            <pc:sldMk cId="1873714604" sldId="269"/>
            <ac:picMk id="6" creationId="{057653DB-6307-4EFF-BC55-120C7603EA35}"/>
          </ac:picMkLst>
        </pc:picChg>
        <pc:picChg chg="del">
          <ac:chgData name="Kelsey Brosnan" userId="S::kbrosnan@pedaids.org::088ad37a-0c35-44dd-9c81-b1ff65c276c0" providerId="AD" clId="Web-{5295F707-0CD0-7F82-EE77-F8966DB9E1E6}" dt="2020-09-10T13:41:17.110" v="211"/>
          <ac:picMkLst>
            <pc:docMk/>
            <pc:sldMk cId="1873714604" sldId="269"/>
            <ac:picMk id="7" creationId="{1A356832-FEC7-43CE-937E-746C6AD3E816}"/>
          </ac:picMkLst>
        </pc:picChg>
        <pc:picChg chg="del">
          <ac:chgData name="Kelsey Brosnan" userId="S::kbrosnan@pedaids.org::088ad37a-0c35-44dd-9c81-b1ff65c276c0" providerId="AD" clId="Web-{5295F707-0CD0-7F82-EE77-F8966DB9E1E6}" dt="2020-09-10T13:41:15.126" v="210"/>
          <ac:picMkLst>
            <pc:docMk/>
            <pc:sldMk cId="1873714604" sldId="269"/>
            <ac:picMk id="1026" creationId="{00000000-0000-0000-0000-000000000000}"/>
          </ac:picMkLst>
        </pc:picChg>
      </pc:sldChg>
      <pc:sldChg chg="addSp delSp modSp modCm">
        <pc:chgData name="Kelsey Brosnan" userId="S::kbrosnan@pedaids.org::088ad37a-0c35-44dd-9c81-b1ff65c276c0" providerId="AD" clId="Web-{5295F707-0CD0-7F82-EE77-F8966DB9E1E6}" dt="2020-09-10T15:50:29.403" v="354" actId="14100"/>
        <pc:sldMkLst>
          <pc:docMk/>
          <pc:sldMk cId="1444926436" sldId="270"/>
        </pc:sldMkLst>
        <pc:spChg chg="mod">
          <ac:chgData name="Kelsey Brosnan" userId="S::kbrosnan@pedaids.org::088ad37a-0c35-44dd-9c81-b1ff65c276c0" providerId="AD" clId="Web-{5295F707-0CD0-7F82-EE77-F8966DB9E1E6}" dt="2020-09-10T15:42:06.592" v="330" actId="14100"/>
          <ac:spMkLst>
            <pc:docMk/>
            <pc:sldMk cId="1444926436" sldId="270"/>
            <ac:spMk id="2" creationId="{00000000-0000-0000-0000-000000000000}"/>
          </ac:spMkLst>
        </pc:spChg>
        <pc:spChg chg="del">
          <ac:chgData name="Kelsey Brosnan" userId="S::kbrosnan@pedaids.org::088ad37a-0c35-44dd-9c81-b1ff65c276c0" providerId="AD" clId="Web-{5295F707-0CD0-7F82-EE77-F8966DB9E1E6}" dt="2020-09-10T15:42:16.780" v="339"/>
          <ac:spMkLst>
            <pc:docMk/>
            <pc:sldMk cId="1444926436" sldId="270"/>
            <ac:spMk id="4" creationId="{648F5057-AE7E-4F99-80A1-AC855F0C2BC6}"/>
          </ac:spMkLst>
        </pc:spChg>
        <pc:spChg chg="del">
          <ac:chgData name="Kelsey Brosnan" userId="S::kbrosnan@pedaids.org::088ad37a-0c35-44dd-9c81-b1ff65c276c0" providerId="AD" clId="Web-{5295F707-0CD0-7F82-EE77-F8966DB9E1E6}" dt="2020-09-10T15:42:14.265" v="337"/>
          <ac:spMkLst>
            <pc:docMk/>
            <pc:sldMk cId="1444926436" sldId="270"/>
            <ac:spMk id="5" creationId="{5229866C-50CF-46ED-9749-07A10DA5DA8A}"/>
          </ac:spMkLst>
        </pc:spChg>
        <pc:spChg chg="del">
          <ac:chgData name="Kelsey Brosnan" userId="S::kbrosnan@pedaids.org::088ad37a-0c35-44dd-9c81-b1ff65c276c0" providerId="AD" clId="Web-{5295F707-0CD0-7F82-EE77-F8966DB9E1E6}" dt="2020-09-10T15:42:14.265" v="336"/>
          <ac:spMkLst>
            <pc:docMk/>
            <pc:sldMk cId="1444926436" sldId="270"/>
            <ac:spMk id="8" creationId="{87C773B1-BC0D-4A1E-9F59-949091172FB1}"/>
          </ac:spMkLst>
        </pc:spChg>
        <pc:spChg chg="del">
          <ac:chgData name="Kelsey Brosnan" userId="S::kbrosnan@pedaids.org::088ad37a-0c35-44dd-9c81-b1ff65c276c0" providerId="AD" clId="Web-{5295F707-0CD0-7F82-EE77-F8966DB9E1E6}" dt="2020-09-10T15:42:14.265" v="335"/>
          <ac:spMkLst>
            <pc:docMk/>
            <pc:sldMk cId="1444926436" sldId="270"/>
            <ac:spMk id="9" creationId="{F3A33D7E-E5E2-4B48-827A-5EBE437296C5}"/>
          </ac:spMkLst>
        </pc:spChg>
        <pc:spChg chg="del">
          <ac:chgData name="Kelsey Brosnan" userId="S::kbrosnan@pedaids.org::088ad37a-0c35-44dd-9c81-b1ff65c276c0" providerId="AD" clId="Web-{5295F707-0CD0-7F82-EE77-F8966DB9E1E6}" dt="2020-09-10T15:42:14.265" v="334"/>
          <ac:spMkLst>
            <pc:docMk/>
            <pc:sldMk cId="1444926436" sldId="270"/>
            <ac:spMk id="10" creationId="{422D7F88-69B9-4955-BFC8-BBF66E34BD16}"/>
          </ac:spMkLst>
        </pc:spChg>
        <pc:spChg chg="del">
          <ac:chgData name="Kelsey Brosnan" userId="S::kbrosnan@pedaids.org::088ad37a-0c35-44dd-9c81-b1ff65c276c0" providerId="AD" clId="Web-{5295F707-0CD0-7F82-EE77-F8966DB9E1E6}" dt="2020-09-10T15:42:14.265" v="333"/>
          <ac:spMkLst>
            <pc:docMk/>
            <pc:sldMk cId="1444926436" sldId="270"/>
            <ac:spMk id="11" creationId="{0028E650-4C5A-4123-9A40-5AD28D2170AF}"/>
          </ac:spMkLst>
        </pc:spChg>
        <pc:spChg chg="del">
          <ac:chgData name="Kelsey Brosnan" userId="S::kbrosnan@pedaids.org::088ad37a-0c35-44dd-9c81-b1ff65c276c0" providerId="AD" clId="Web-{5295F707-0CD0-7F82-EE77-F8966DB9E1E6}" dt="2020-09-10T15:42:16.358" v="338"/>
          <ac:spMkLst>
            <pc:docMk/>
            <pc:sldMk cId="1444926436" sldId="270"/>
            <ac:spMk id="12" creationId="{64D6F5BC-A4D9-4B6E-9928-FD5D75B8201C}"/>
          </ac:spMkLst>
        </pc:spChg>
        <pc:spChg chg="del mod">
          <ac:chgData name="Kelsey Brosnan" userId="S::kbrosnan@pedaids.org::088ad37a-0c35-44dd-9c81-b1ff65c276c0" providerId="AD" clId="Web-{5295F707-0CD0-7F82-EE77-F8966DB9E1E6}" dt="2020-09-10T15:42:18.593" v="343"/>
          <ac:spMkLst>
            <pc:docMk/>
            <pc:sldMk cId="1444926436" sldId="270"/>
            <ac:spMk id="13" creationId="{E2F5BBD9-617B-45BB-93AC-97CD7A16E889}"/>
          </ac:spMkLst>
        </pc:spChg>
        <pc:spChg chg="del">
          <ac:chgData name="Kelsey Brosnan" userId="S::kbrosnan@pedaids.org::088ad37a-0c35-44dd-9c81-b1ff65c276c0" providerId="AD" clId="Web-{5295F707-0CD0-7F82-EE77-F8966DB9E1E6}" dt="2020-09-10T15:42:18.593" v="342"/>
          <ac:spMkLst>
            <pc:docMk/>
            <pc:sldMk cId="1444926436" sldId="270"/>
            <ac:spMk id="14" creationId="{BA7F1BFC-3DBC-46B4-97FC-8F083BF4F795}"/>
          </ac:spMkLst>
        </pc:spChg>
        <pc:picChg chg="del">
          <ac:chgData name="Kelsey Brosnan" userId="S::kbrosnan@pedaids.org::088ad37a-0c35-44dd-9c81-b1ff65c276c0" providerId="AD" clId="Web-{5295F707-0CD0-7F82-EE77-F8966DB9E1E6}" dt="2020-09-10T13:41:33.470" v="222"/>
          <ac:picMkLst>
            <pc:docMk/>
            <pc:sldMk cId="1444926436" sldId="270"/>
            <ac:picMk id="3" creationId="{00000000-0000-0000-0000-000000000000}"/>
          </ac:picMkLst>
        </pc:picChg>
        <pc:picChg chg="add del mod">
          <ac:chgData name="Kelsey Brosnan" userId="S::kbrosnan@pedaids.org::088ad37a-0c35-44dd-9c81-b1ff65c276c0" providerId="AD" clId="Web-{5295F707-0CD0-7F82-EE77-F8966DB9E1E6}" dt="2020-09-10T15:49:21.323" v="349"/>
          <ac:picMkLst>
            <pc:docMk/>
            <pc:sldMk cId="1444926436" sldId="270"/>
            <ac:picMk id="3" creationId="{88943D3E-C38C-4B03-A037-91724E129C38}"/>
          </ac:picMkLst>
        </pc:picChg>
        <pc:picChg chg="add">
          <ac:chgData name="Kelsey Brosnan" userId="S::kbrosnan@pedaids.org::088ad37a-0c35-44dd-9c81-b1ff65c276c0" providerId="AD" clId="Web-{5295F707-0CD0-7F82-EE77-F8966DB9E1E6}" dt="2020-09-10T13:41:34.798" v="224"/>
          <ac:picMkLst>
            <pc:docMk/>
            <pc:sldMk cId="1444926436" sldId="270"/>
            <ac:picMk id="6" creationId="{C3C31856-229E-4CBB-9B43-7140F8090D90}"/>
          </ac:picMkLst>
        </pc:picChg>
        <pc:picChg chg="add mod">
          <ac:chgData name="Kelsey Brosnan" userId="S::kbrosnan@pedaids.org::088ad37a-0c35-44dd-9c81-b1ff65c276c0" providerId="AD" clId="Web-{5295F707-0CD0-7F82-EE77-F8966DB9E1E6}" dt="2020-09-10T15:50:29.403" v="354" actId="14100"/>
          <ac:picMkLst>
            <pc:docMk/>
            <pc:sldMk cId="1444926436" sldId="270"/>
            <ac:picMk id="7" creationId="{0D70ED22-E14D-42D4-ACD7-67288E2E3FF6}"/>
          </ac:picMkLst>
        </pc:picChg>
        <pc:picChg chg="del">
          <ac:chgData name="Kelsey Brosnan" userId="S::kbrosnan@pedaids.org::088ad37a-0c35-44dd-9c81-b1ff65c276c0" providerId="AD" clId="Web-{5295F707-0CD0-7F82-EE77-F8966DB9E1E6}" dt="2020-09-10T13:41:33.939" v="223"/>
          <ac:picMkLst>
            <pc:docMk/>
            <pc:sldMk cId="1444926436" sldId="270"/>
            <ac:picMk id="16" creationId="{00000000-0000-0000-0000-000000000000}"/>
          </ac:picMkLst>
        </pc:picChg>
        <pc:picChg chg="del">
          <ac:chgData name="Kelsey Brosnan" userId="S::kbrosnan@pedaids.org::088ad37a-0c35-44dd-9c81-b1ff65c276c0" providerId="AD" clId="Web-{5295F707-0CD0-7F82-EE77-F8966DB9E1E6}" dt="2020-09-10T13:41:32.376" v="220"/>
          <ac:picMkLst>
            <pc:docMk/>
            <pc:sldMk cId="1444926436" sldId="270"/>
            <ac:picMk id="17" creationId="{057653DB-6307-4EFF-BC55-120C7603EA35}"/>
          </ac:picMkLst>
        </pc:picChg>
        <pc:picChg chg="del">
          <ac:chgData name="Kelsey Brosnan" userId="S::kbrosnan@pedaids.org::088ad37a-0c35-44dd-9c81-b1ff65c276c0" providerId="AD" clId="Web-{5295F707-0CD0-7F82-EE77-F8966DB9E1E6}" dt="2020-09-10T13:41:32.892" v="221"/>
          <ac:picMkLst>
            <pc:docMk/>
            <pc:sldMk cId="1444926436" sldId="270"/>
            <ac:picMk id="18" creationId="{1A356832-FEC7-43CE-937E-746C6AD3E816}"/>
          </ac:picMkLst>
        </pc:picChg>
        <pc:picChg chg="del">
          <ac:chgData name="Kelsey Brosnan" userId="S::kbrosnan@pedaids.org::088ad37a-0c35-44dd-9c81-b1ff65c276c0" providerId="AD" clId="Web-{5295F707-0CD0-7F82-EE77-F8966DB9E1E6}" dt="2020-09-10T15:42:09.436" v="332"/>
          <ac:picMkLst>
            <pc:docMk/>
            <pc:sldMk cId="1444926436" sldId="270"/>
            <ac:picMk id="2050" creationId="{799B98B5-737E-43EE-AD85-A0881D29F4D2}"/>
          </ac:picMkLst>
        </pc:picChg>
        <pc:picChg chg="del">
          <ac:chgData name="Kelsey Brosnan" userId="S::kbrosnan@pedaids.org::088ad37a-0c35-44dd-9c81-b1ff65c276c0" providerId="AD" clId="Web-{5295F707-0CD0-7F82-EE77-F8966DB9E1E6}" dt="2020-09-10T15:42:08.217" v="331"/>
          <ac:picMkLst>
            <pc:docMk/>
            <pc:sldMk cId="1444926436" sldId="270"/>
            <ac:picMk id="2052" creationId="{1451C52B-D946-42A4-AC7D-F5DD31FE3D1B}"/>
          </ac:picMkLst>
        </pc:picChg>
      </pc:sldChg>
      <pc:sldChg chg="addSp delSp">
        <pc:chgData name="Kelsey Brosnan" userId="S::kbrosnan@pedaids.org::088ad37a-0c35-44dd-9c81-b1ff65c276c0" providerId="AD" clId="Web-{5295F707-0CD0-7F82-EE77-F8966DB9E1E6}" dt="2020-09-10T13:42:22.175" v="263"/>
        <pc:sldMkLst>
          <pc:docMk/>
          <pc:sldMk cId="388322078" sldId="271"/>
        </pc:sldMkLst>
        <pc:picChg chg="del">
          <ac:chgData name="Kelsey Brosnan" userId="S::kbrosnan@pedaids.org::088ad37a-0c35-44dd-9c81-b1ff65c276c0" providerId="AD" clId="Web-{5295F707-0CD0-7F82-EE77-F8966DB9E1E6}" dt="2020-09-10T13:42:21.394" v="262"/>
          <ac:picMkLst>
            <pc:docMk/>
            <pc:sldMk cId="388322078" sldId="271"/>
            <ac:picMk id="4" creationId="{00000000-0000-0000-0000-000000000000}"/>
          </ac:picMkLst>
        </pc:picChg>
        <pc:picChg chg="del">
          <ac:chgData name="Kelsey Brosnan" userId="S::kbrosnan@pedaids.org::088ad37a-0c35-44dd-9c81-b1ff65c276c0" providerId="AD" clId="Web-{5295F707-0CD0-7F82-EE77-F8966DB9E1E6}" dt="2020-09-10T13:42:20.862" v="261"/>
          <ac:picMkLst>
            <pc:docMk/>
            <pc:sldMk cId="388322078" sldId="271"/>
            <ac:picMk id="5" creationId="{00000000-0000-0000-0000-000000000000}"/>
          </ac:picMkLst>
        </pc:picChg>
        <pc:picChg chg="del">
          <ac:chgData name="Kelsey Brosnan" userId="S::kbrosnan@pedaids.org::088ad37a-0c35-44dd-9c81-b1ff65c276c0" providerId="AD" clId="Web-{5295F707-0CD0-7F82-EE77-F8966DB9E1E6}" dt="2020-09-10T13:42:19.769" v="259"/>
          <ac:picMkLst>
            <pc:docMk/>
            <pc:sldMk cId="388322078" sldId="271"/>
            <ac:picMk id="6" creationId="{057653DB-6307-4EFF-BC55-120C7603EA35}"/>
          </ac:picMkLst>
        </pc:picChg>
        <pc:picChg chg="del">
          <ac:chgData name="Kelsey Brosnan" userId="S::kbrosnan@pedaids.org::088ad37a-0c35-44dd-9c81-b1ff65c276c0" providerId="AD" clId="Web-{5295F707-0CD0-7F82-EE77-F8966DB9E1E6}" dt="2020-09-10T13:42:20.206" v="260"/>
          <ac:picMkLst>
            <pc:docMk/>
            <pc:sldMk cId="388322078" sldId="271"/>
            <ac:picMk id="7" creationId="{1A356832-FEC7-43CE-937E-746C6AD3E816}"/>
          </ac:picMkLst>
        </pc:picChg>
        <pc:picChg chg="add">
          <ac:chgData name="Kelsey Brosnan" userId="S::kbrosnan@pedaids.org::088ad37a-0c35-44dd-9c81-b1ff65c276c0" providerId="AD" clId="Web-{5295F707-0CD0-7F82-EE77-F8966DB9E1E6}" dt="2020-09-10T13:42:22.175" v="263"/>
          <ac:picMkLst>
            <pc:docMk/>
            <pc:sldMk cId="388322078" sldId="271"/>
            <ac:picMk id="9" creationId="{1488D399-1611-4E2B-A860-9E3A164B9B00}"/>
          </ac:picMkLst>
        </pc:picChg>
      </pc:sldChg>
      <pc:sldChg chg="addSp delSp modSp">
        <pc:chgData name="Kelsey Brosnan" userId="S::kbrosnan@pedaids.org::088ad37a-0c35-44dd-9c81-b1ff65c276c0" providerId="AD" clId="Web-{5295F707-0CD0-7F82-EE77-F8966DB9E1E6}" dt="2020-09-10T15:41:22.435" v="326"/>
        <pc:sldMkLst>
          <pc:docMk/>
          <pc:sldMk cId="2077237089" sldId="274"/>
        </pc:sldMkLst>
        <pc:spChg chg="mod">
          <ac:chgData name="Kelsey Brosnan" userId="S::kbrosnan@pedaids.org::088ad37a-0c35-44dd-9c81-b1ff65c276c0" providerId="AD" clId="Web-{5295F707-0CD0-7F82-EE77-F8966DB9E1E6}" dt="2020-09-10T13:30:26.775" v="0" actId="14100"/>
          <ac:spMkLst>
            <pc:docMk/>
            <pc:sldMk cId="2077237089" sldId="274"/>
            <ac:spMk id="2" creationId="{00000000-0000-0000-0000-000000000000}"/>
          </ac:spMkLst>
        </pc:spChg>
        <pc:spChg chg="add mod">
          <ac:chgData name="Kelsey Brosnan" userId="S::kbrosnan@pedaids.org::088ad37a-0c35-44dd-9c81-b1ff65c276c0" providerId="AD" clId="Web-{5295F707-0CD0-7F82-EE77-F8966DB9E1E6}" dt="2020-09-10T13:36:52.148" v="148" actId="1076"/>
          <ac:spMkLst>
            <pc:docMk/>
            <pc:sldMk cId="2077237089" sldId="274"/>
            <ac:spMk id="8" creationId="{090ECC87-BE95-4553-9FBE-8D7B1F886041}"/>
          </ac:spMkLst>
        </pc:spChg>
        <pc:spChg chg="del">
          <ac:chgData name="Kelsey Brosnan" userId="S::kbrosnan@pedaids.org::088ad37a-0c35-44dd-9c81-b1ff65c276c0" providerId="AD" clId="Web-{5295F707-0CD0-7F82-EE77-F8966DB9E1E6}" dt="2020-09-10T13:30:28.947" v="1"/>
          <ac:spMkLst>
            <pc:docMk/>
            <pc:sldMk cId="2077237089" sldId="274"/>
            <ac:spMk id="10" creationId="{67A78311-FA9A-42FD-AD77-FF437ECDAEF9}"/>
          </ac:spMkLst>
        </pc:spChg>
        <pc:grpChg chg="add del mod">
          <ac:chgData name="Kelsey Brosnan" userId="S::kbrosnan@pedaids.org::088ad37a-0c35-44dd-9c81-b1ff65c276c0" providerId="AD" clId="Web-{5295F707-0CD0-7F82-EE77-F8966DB9E1E6}" dt="2020-09-10T15:41:17.435" v="325"/>
          <ac:grpSpMkLst>
            <pc:docMk/>
            <pc:sldMk cId="2077237089" sldId="274"/>
            <ac:grpSpMk id="5" creationId="{AFC6B07B-2CCC-401F-B805-D0AE422D5E51}"/>
          </ac:grpSpMkLst>
        </pc:grpChg>
        <pc:graphicFrameChg chg="del">
          <ac:chgData name="Kelsey Brosnan" userId="S::kbrosnan@pedaids.org::088ad37a-0c35-44dd-9c81-b1ff65c276c0" providerId="AD" clId="Web-{5295F707-0CD0-7F82-EE77-F8966DB9E1E6}" dt="2020-09-10T13:30:29.775" v="2"/>
          <ac:graphicFrameMkLst>
            <pc:docMk/>
            <pc:sldMk cId="2077237089" sldId="274"/>
            <ac:graphicFrameMk id="6" creationId="{38AD3FDD-AD8C-4603-8C6D-146F81E04ECB}"/>
          </ac:graphicFrameMkLst>
        </pc:graphicFrameChg>
        <pc:picChg chg="add mod ord">
          <ac:chgData name="Kelsey Brosnan" userId="S::kbrosnan@pedaids.org::088ad37a-0c35-44dd-9c81-b1ff65c276c0" providerId="AD" clId="Web-{5295F707-0CD0-7F82-EE77-F8966DB9E1E6}" dt="2020-09-10T15:41:03.185" v="321" actId="1076"/>
          <ac:picMkLst>
            <pc:docMk/>
            <pc:sldMk cId="2077237089" sldId="274"/>
            <ac:picMk id="3" creationId="{A561BF4F-4E1D-4ECE-AE5A-FF3E65C06B8B}"/>
          </ac:picMkLst>
        </pc:picChg>
        <pc:picChg chg="add del mod">
          <ac:chgData name="Kelsey Brosnan" userId="S::kbrosnan@pedaids.org::088ad37a-0c35-44dd-9c81-b1ff65c276c0" providerId="AD" clId="Web-{5295F707-0CD0-7F82-EE77-F8966DB9E1E6}" dt="2020-09-10T15:41:22.435" v="326"/>
          <ac:picMkLst>
            <pc:docMk/>
            <pc:sldMk cId="2077237089" sldId="274"/>
            <ac:picMk id="4" creationId="{FBF058CE-6EE7-4F3E-A08D-CBA56B4339B6}"/>
          </ac:picMkLst>
        </pc:picChg>
        <pc:picChg chg="add del mod">
          <ac:chgData name="Kelsey Brosnan" userId="S::kbrosnan@pedaids.org::088ad37a-0c35-44dd-9c81-b1ff65c276c0" providerId="AD" clId="Web-{5295F707-0CD0-7F82-EE77-F8966DB9E1E6}" dt="2020-09-10T13:32:10.607" v="21"/>
          <ac:picMkLst>
            <pc:docMk/>
            <pc:sldMk cId="2077237089" sldId="274"/>
            <ac:picMk id="5" creationId="{54904BDF-BA1B-4835-A260-2667C15F5333}"/>
          </ac:picMkLst>
        </pc:picChg>
        <pc:picChg chg="add del">
          <ac:chgData name="Kelsey Brosnan" userId="S::kbrosnan@pedaids.org::088ad37a-0c35-44dd-9c81-b1ff65c276c0" providerId="AD" clId="Web-{5295F707-0CD0-7F82-EE77-F8966DB9E1E6}" dt="2020-09-10T13:31:52.153" v="18"/>
          <ac:picMkLst>
            <pc:docMk/>
            <pc:sldMk cId="2077237089" sldId="274"/>
            <ac:picMk id="7" creationId="{90A255D1-130C-4417-824F-3759E583A514}"/>
          </ac:picMkLst>
        </pc:picChg>
      </pc:sldChg>
      <pc:sldChg chg="addSp delSp">
        <pc:chgData name="Kelsey Brosnan" userId="S::kbrosnan@pedaids.org::088ad37a-0c35-44dd-9c81-b1ff65c276c0" providerId="AD" clId="Web-{5295F707-0CD0-7F82-EE77-F8966DB9E1E6}" dt="2020-09-10T15:38:52.587" v="274"/>
        <pc:sldMkLst>
          <pc:docMk/>
          <pc:sldMk cId="3151363609" sldId="277"/>
        </pc:sldMkLst>
        <pc:picChg chg="del">
          <ac:chgData name="Kelsey Brosnan" userId="S::kbrosnan@pedaids.org::088ad37a-0c35-44dd-9c81-b1ff65c276c0" providerId="AD" clId="Web-{5295F707-0CD0-7F82-EE77-F8966DB9E1E6}" dt="2020-09-10T15:38:51.744" v="273"/>
          <ac:picMkLst>
            <pc:docMk/>
            <pc:sldMk cId="3151363609" sldId="277"/>
            <ac:picMk id="4" creationId="{00000000-0000-0000-0000-000000000000}"/>
          </ac:picMkLst>
        </pc:picChg>
        <pc:picChg chg="del">
          <ac:chgData name="Kelsey Brosnan" userId="S::kbrosnan@pedaids.org::088ad37a-0c35-44dd-9c81-b1ff65c276c0" providerId="AD" clId="Web-{5295F707-0CD0-7F82-EE77-F8966DB9E1E6}" dt="2020-09-10T15:38:50.369" v="271"/>
          <ac:picMkLst>
            <pc:docMk/>
            <pc:sldMk cId="3151363609" sldId="277"/>
            <ac:picMk id="5" creationId="{E4DD2E5B-0BBA-47AA-A339-8A83DFC5EACA}"/>
          </ac:picMkLst>
        </pc:picChg>
        <pc:picChg chg="del">
          <ac:chgData name="Kelsey Brosnan" userId="S::kbrosnan@pedaids.org::088ad37a-0c35-44dd-9c81-b1ff65c276c0" providerId="AD" clId="Web-{5295F707-0CD0-7F82-EE77-F8966DB9E1E6}" dt="2020-09-10T15:38:51.009" v="272"/>
          <ac:picMkLst>
            <pc:docMk/>
            <pc:sldMk cId="3151363609" sldId="277"/>
            <ac:picMk id="6" creationId="{1A356832-FEC7-43CE-937E-746C6AD3E816}"/>
          </ac:picMkLst>
        </pc:picChg>
        <pc:picChg chg="del">
          <ac:chgData name="Kelsey Brosnan" userId="S::kbrosnan@pedaids.org::088ad37a-0c35-44dd-9c81-b1ff65c276c0" providerId="AD" clId="Web-{5295F707-0CD0-7F82-EE77-F8966DB9E1E6}" dt="2020-09-10T15:38:49.931" v="270"/>
          <ac:picMkLst>
            <pc:docMk/>
            <pc:sldMk cId="3151363609" sldId="277"/>
            <ac:picMk id="7" creationId="{057653DB-6307-4EFF-BC55-120C7603EA35}"/>
          </ac:picMkLst>
        </pc:picChg>
        <pc:picChg chg="add">
          <ac:chgData name="Kelsey Brosnan" userId="S::kbrosnan@pedaids.org::088ad37a-0c35-44dd-9c81-b1ff65c276c0" providerId="AD" clId="Web-{5295F707-0CD0-7F82-EE77-F8966DB9E1E6}" dt="2020-09-10T15:38:52.587" v="274"/>
          <ac:picMkLst>
            <pc:docMk/>
            <pc:sldMk cId="3151363609" sldId="277"/>
            <ac:picMk id="9" creationId="{160A3967-B675-4BDE-86E4-DD5D22CF0768}"/>
          </ac:picMkLst>
        </pc:picChg>
      </pc:sldChg>
      <pc:sldChg chg="addSp delSp modSp">
        <pc:chgData name="Kelsey Brosnan" userId="S::kbrosnan@pedaids.org::088ad37a-0c35-44dd-9c81-b1ff65c276c0" providerId="AD" clId="Web-{5295F707-0CD0-7F82-EE77-F8966DB9E1E6}" dt="2020-09-10T13:39:25.888" v="170" actId="20577"/>
        <pc:sldMkLst>
          <pc:docMk/>
          <pc:sldMk cId="2698182663" sldId="278"/>
        </pc:sldMkLst>
        <pc:spChg chg="mod">
          <ac:chgData name="Kelsey Brosnan" userId="S::kbrosnan@pedaids.org::088ad37a-0c35-44dd-9c81-b1ff65c276c0" providerId="AD" clId="Web-{5295F707-0CD0-7F82-EE77-F8966DB9E1E6}" dt="2020-09-10T13:39:25.888" v="170" actId="20577"/>
          <ac:spMkLst>
            <pc:docMk/>
            <pc:sldMk cId="2698182663" sldId="278"/>
            <ac:spMk id="3" creationId="{00000000-0000-0000-0000-000000000000}"/>
          </ac:spMkLst>
        </pc:spChg>
        <pc:picChg chg="del">
          <ac:chgData name="Kelsey Brosnan" userId="S::kbrosnan@pedaids.org::088ad37a-0c35-44dd-9c81-b1ff65c276c0" providerId="AD" clId="Web-{5295F707-0CD0-7F82-EE77-F8966DB9E1E6}" dt="2020-09-10T13:39:17.997" v="163"/>
          <ac:picMkLst>
            <pc:docMk/>
            <pc:sldMk cId="2698182663" sldId="278"/>
            <ac:picMk id="4" creationId="{00000000-0000-0000-0000-000000000000}"/>
          </ac:picMkLst>
        </pc:picChg>
        <pc:picChg chg="del">
          <ac:chgData name="Kelsey Brosnan" userId="S::kbrosnan@pedaids.org::088ad37a-0c35-44dd-9c81-b1ff65c276c0" providerId="AD" clId="Web-{5295F707-0CD0-7F82-EE77-F8966DB9E1E6}" dt="2020-09-10T13:39:17.997" v="162"/>
          <ac:picMkLst>
            <pc:docMk/>
            <pc:sldMk cId="2698182663" sldId="278"/>
            <ac:picMk id="5" creationId="{1A356832-FEC7-43CE-937E-746C6AD3E816}"/>
          </ac:picMkLst>
        </pc:picChg>
        <pc:picChg chg="del">
          <ac:chgData name="Kelsey Brosnan" userId="S::kbrosnan@pedaids.org::088ad37a-0c35-44dd-9c81-b1ff65c276c0" providerId="AD" clId="Web-{5295F707-0CD0-7F82-EE77-F8966DB9E1E6}" dt="2020-09-10T13:39:17.981" v="161"/>
          <ac:picMkLst>
            <pc:docMk/>
            <pc:sldMk cId="2698182663" sldId="278"/>
            <ac:picMk id="6" creationId="{E4DD2E5B-0BBA-47AA-A339-8A83DFC5EACA}"/>
          </ac:picMkLst>
        </pc:picChg>
        <pc:picChg chg="del">
          <ac:chgData name="Kelsey Brosnan" userId="S::kbrosnan@pedaids.org::088ad37a-0c35-44dd-9c81-b1ff65c276c0" providerId="AD" clId="Web-{5295F707-0CD0-7F82-EE77-F8966DB9E1E6}" dt="2020-09-10T13:39:17.981" v="160"/>
          <ac:picMkLst>
            <pc:docMk/>
            <pc:sldMk cId="2698182663" sldId="278"/>
            <ac:picMk id="7" creationId="{057653DB-6307-4EFF-BC55-120C7603EA35}"/>
          </ac:picMkLst>
        </pc:picChg>
        <pc:picChg chg="add mod">
          <ac:chgData name="Kelsey Brosnan" userId="S::kbrosnan@pedaids.org::088ad37a-0c35-44dd-9c81-b1ff65c276c0" providerId="AD" clId="Web-{5295F707-0CD0-7F82-EE77-F8966DB9E1E6}" dt="2020-09-10T13:39:19.903" v="165" actId="1076"/>
          <ac:picMkLst>
            <pc:docMk/>
            <pc:sldMk cId="2698182663" sldId="278"/>
            <ac:picMk id="9" creationId="{4F589084-D72E-48C3-B48F-33620ED26FDD}"/>
          </ac:picMkLst>
        </pc:picChg>
      </pc:sldChg>
      <pc:sldChg chg="addSp delSp modSp mod setBg">
        <pc:chgData name="Kelsey Brosnan" userId="S::kbrosnan@pedaids.org::088ad37a-0c35-44dd-9c81-b1ff65c276c0" providerId="AD" clId="Web-{5295F707-0CD0-7F82-EE77-F8966DB9E1E6}" dt="2020-09-10T13:40:52.406" v="207" actId="20577"/>
        <pc:sldMkLst>
          <pc:docMk/>
          <pc:sldMk cId="498114443" sldId="279"/>
        </pc:sldMkLst>
        <pc:spChg chg="mod">
          <ac:chgData name="Kelsey Brosnan" userId="S::kbrosnan@pedaids.org::088ad37a-0c35-44dd-9c81-b1ff65c276c0" providerId="AD" clId="Web-{5295F707-0CD0-7F82-EE77-F8966DB9E1E6}" dt="2020-09-10T13:39:40.779" v="173" actId="20577"/>
          <ac:spMkLst>
            <pc:docMk/>
            <pc:sldMk cId="498114443" sldId="279"/>
            <ac:spMk id="2" creationId="{00000000-0000-0000-0000-000000000000}"/>
          </ac:spMkLst>
        </pc:spChg>
        <pc:spChg chg="mod">
          <ac:chgData name="Kelsey Brosnan" userId="S::kbrosnan@pedaids.org::088ad37a-0c35-44dd-9c81-b1ff65c276c0" providerId="AD" clId="Web-{5295F707-0CD0-7F82-EE77-F8966DB9E1E6}" dt="2020-09-10T13:40:28.827" v="196" actId="1076"/>
          <ac:spMkLst>
            <pc:docMk/>
            <pc:sldMk cId="498114443" sldId="279"/>
            <ac:spMk id="3" creationId="{0F83D2B2-8E29-4605-A195-E8D5E80F53AC}"/>
          </ac:spMkLst>
        </pc:spChg>
        <pc:spChg chg="mod">
          <ac:chgData name="Kelsey Brosnan" userId="S::kbrosnan@pedaids.org::088ad37a-0c35-44dd-9c81-b1ff65c276c0" providerId="AD" clId="Web-{5295F707-0CD0-7F82-EE77-F8966DB9E1E6}" dt="2020-09-10T13:40:52.406" v="207" actId="20577"/>
          <ac:spMkLst>
            <pc:docMk/>
            <pc:sldMk cId="498114443" sldId="279"/>
            <ac:spMk id="4" creationId="{00000000-0000-0000-0000-000000000000}"/>
          </ac:spMkLst>
        </pc:spChg>
        <pc:spChg chg="mod">
          <ac:chgData name="Kelsey Brosnan" userId="S::kbrosnan@pedaids.org::088ad37a-0c35-44dd-9c81-b1ff65c276c0" providerId="AD" clId="Web-{5295F707-0CD0-7F82-EE77-F8966DB9E1E6}" dt="2020-09-10T13:40:28.812" v="195" actId="1076"/>
          <ac:spMkLst>
            <pc:docMk/>
            <pc:sldMk cId="498114443" sldId="279"/>
            <ac:spMk id="5" creationId="{A0459919-A508-4EFE-9E28-60B94B547515}"/>
          </ac:spMkLst>
        </pc:spChg>
        <pc:spChg chg="add del">
          <ac:chgData name="Kelsey Brosnan" userId="S::kbrosnan@pedaids.org::088ad37a-0c35-44dd-9c81-b1ff65c276c0" providerId="AD" clId="Web-{5295F707-0CD0-7F82-EE77-F8966DB9E1E6}" dt="2020-09-10T13:39:46.935" v="176"/>
          <ac:spMkLst>
            <pc:docMk/>
            <pc:sldMk cId="498114443" sldId="279"/>
            <ac:spMk id="10" creationId="{C99A0733-FEC3-42E8-AE7E-8C3DC8DADABF}"/>
          </ac:spMkLst>
        </pc:spChg>
        <pc:picChg chg="del">
          <ac:chgData name="Kelsey Brosnan" userId="S::kbrosnan@pedaids.org::088ad37a-0c35-44dd-9c81-b1ff65c276c0" providerId="AD" clId="Web-{5295F707-0CD0-7F82-EE77-F8966DB9E1E6}" dt="2020-09-10T13:39:51.029" v="180"/>
          <ac:picMkLst>
            <pc:docMk/>
            <pc:sldMk cId="498114443" sldId="279"/>
            <ac:picMk id="6" creationId="{00000000-0000-0000-0000-000000000000}"/>
          </ac:picMkLst>
        </pc:picChg>
        <pc:picChg chg="del">
          <ac:chgData name="Kelsey Brosnan" userId="S::kbrosnan@pedaids.org::088ad37a-0c35-44dd-9c81-b1ff65c276c0" providerId="AD" clId="Web-{5295F707-0CD0-7F82-EE77-F8966DB9E1E6}" dt="2020-09-10T13:39:50.451" v="179"/>
          <ac:picMkLst>
            <pc:docMk/>
            <pc:sldMk cId="498114443" sldId="279"/>
            <ac:picMk id="7" creationId="{1A356832-FEC7-43CE-937E-746C6AD3E816}"/>
          </ac:picMkLst>
        </pc:picChg>
        <pc:picChg chg="del">
          <ac:chgData name="Kelsey Brosnan" userId="S::kbrosnan@pedaids.org::088ad37a-0c35-44dd-9c81-b1ff65c276c0" providerId="AD" clId="Web-{5295F707-0CD0-7F82-EE77-F8966DB9E1E6}" dt="2020-09-10T13:39:48.232" v="177"/>
          <ac:picMkLst>
            <pc:docMk/>
            <pc:sldMk cId="498114443" sldId="279"/>
            <ac:picMk id="8" creationId="{E4DD2E5B-0BBA-47AA-A339-8A83DFC5EACA}"/>
          </ac:picMkLst>
        </pc:picChg>
        <pc:picChg chg="del">
          <ac:chgData name="Kelsey Brosnan" userId="S::kbrosnan@pedaids.org::088ad37a-0c35-44dd-9c81-b1ff65c276c0" providerId="AD" clId="Web-{5295F707-0CD0-7F82-EE77-F8966DB9E1E6}" dt="2020-09-10T13:39:49.810" v="178"/>
          <ac:picMkLst>
            <pc:docMk/>
            <pc:sldMk cId="498114443" sldId="279"/>
            <ac:picMk id="9" creationId="{057653DB-6307-4EFF-BC55-120C7603EA35}"/>
          </ac:picMkLst>
        </pc:picChg>
        <pc:picChg chg="add">
          <ac:chgData name="Kelsey Brosnan" userId="S::kbrosnan@pedaids.org::088ad37a-0c35-44dd-9c81-b1ff65c276c0" providerId="AD" clId="Web-{5295F707-0CD0-7F82-EE77-F8966DB9E1E6}" dt="2020-09-10T13:39:52.045" v="181"/>
          <ac:picMkLst>
            <pc:docMk/>
            <pc:sldMk cId="498114443" sldId="279"/>
            <ac:picMk id="12" creationId="{01ADC3F3-59DA-477F-8B20-109522CBB384}"/>
          </ac:picMkLst>
        </pc:picChg>
      </pc:sldChg>
      <pc:sldChg chg="addSp delSp modSp">
        <pc:chgData name="Kelsey Brosnan" userId="S::kbrosnan@pedaids.org::088ad37a-0c35-44dd-9c81-b1ff65c276c0" providerId="AD" clId="Web-{5295F707-0CD0-7F82-EE77-F8966DB9E1E6}" dt="2020-09-10T15:41:44.029" v="329" actId="1076"/>
        <pc:sldMkLst>
          <pc:docMk/>
          <pc:sldMk cId="1021499499" sldId="287"/>
        </pc:sldMkLst>
        <pc:grpChg chg="add del">
          <ac:chgData name="Kelsey Brosnan" userId="S::kbrosnan@pedaids.org::088ad37a-0c35-44dd-9c81-b1ff65c276c0" providerId="AD" clId="Web-{5295F707-0CD0-7F82-EE77-F8966DB9E1E6}" dt="2020-09-10T15:41:39.560" v="327"/>
          <ac:grpSpMkLst>
            <pc:docMk/>
            <pc:sldMk cId="1021499499" sldId="287"/>
            <ac:grpSpMk id="8" creationId="{BC5B375C-4F99-4DAC-BC6F-A40AC95393C1}"/>
          </ac:grpSpMkLst>
        </pc:grpChg>
        <pc:grpChg chg="add mod">
          <ac:chgData name="Kelsey Brosnan" userId="S::kbrosnan@pedaids.org::088ad37a-0c35-44dd-9c81-b1ff65c276c0" providerId="AD" clId="Web-{5295F707-0CD0-7F82-EE77-F8966DB9E1E6}" dt="2020-09-10T15:41:44.029" v="329" actId="1076"/>
          <ac:grpSpMkLst>
            <pc:docMk/>
            <pc:sldMk cId="1021499499" sldId="287"/>
            <ac:grpSpMk id="9" creationId="{A9599E5B-5D92-4A53-BDB8-8EFFE0DD12CE}"/>
          </ac:grpSpMkLst>
        </pc:grpChg>
        <pc:picChg chg="mod">
          <ac:chgData name="Kelsey Brosnan" userId="S::kbrosnan@pedaids.org::088ad37a-0c35-44dd-9c81-b1ff65c276c0" providerId="AD" clId="Web-{5295F707-0CD0-7F82-EE77-F8966DB9E1E6}" dt="2020-09-10T15:40:41.075" v="315" actId="1076"/>
          <ac:picMkLst>
            <pc:docMk/>
            <pc:sldMk cId="1021499499" sldId="287"/>
            <ac:picMk id="4" creationId="{00000000-0000-0000-0000-000000000000}"/>
          </ac:picMkLst>
        </pc:picChg>
        <pc:picChg chg="mod">
          <ac:chgData name="Kelsey Brosnan" userId="S::kbrosnan@pedaids.org::088ad37a-0c35-44dd-9c81-b1ff65c276c0" providerId="AD" clId="Web-{5295F707-0CD0-7F82-EE77-F8966DB9E1E6}" dt="2020-09-10T15:40:41.059" v="313" actId="1076"/>
          <ac:picMkLst>
            <pc:docMk/>
            <pc:sldMk cId="1021499499" sldId="287"/>
            <ac:picMk id="5" creationId="{00000000-0000-0000-0000-000000000000}"/>
          </ac:picMkLst>
        </pc:picChg>
        <pc:picChg chg="mod">
          <ac:chgData name="Kelsey Brosnan" userId="S::kbrosnan@pedaids.org::088ad37a-0c35-44dd-9c81-b1ff65c276c0" providerId="AD" clId="Web-{5295F707-0CD0-7F82-EE77-F8966DB9E1E6}" dt="2020-09-10T15:40:41.075" v="314" actId="1076"/>
          <ac:picMkLst>
            <pc:docMk/>
            <pc:sldMk cId="1021499499" sldId="287"/>
            <ac:picMk id="6" creationId="{057653DB-6307-4EFF-BC55-120C7603EA35}"/>
          </ac:picMkLst>
        </pc:picChg>
        <pc:picChg chg="mod">
          <ac:chgData name="Kelsey Brosnan" userId="S::kbrosnan@pedaids.org::088ad37a-0c35-44dd-9c81-b1ff65c276c0" providerId="AD" clId="Web-{5295F707-0CD0-7F82-EE77-F8966DB9E1E6}" dt="2020-09-10T15:40:41.059" v="312" actId="1076"/>
          <ac:picMkLst>
            <pc:docMk/>
            <pc:sldMk cId="1021499499" sldId="287"/>
            <ac:picMk id="7" creationId="{1A356832-FEC7-43CE-937E-746C6AD3E816}"/>
          </ac:picMkLst>
        </pc:picChg>
        <pc:picChg chg="add">
          <ac:chgData name="Kelsey Brosnan" userId="S::kbrosnan@pedaids.org::088ad37a-0c35-44dd-9c81-b1ff65c276c0" providerId="AD" clId="Web-{5295F707-0CD0-7F82-EE77-F8966DB9E1E6}" dt="2020-09-10T15:41:40.342" v="328"/>
          <ac:picMkLst>
            <pc:docMk/>
            <pc:sldMk cId="1021499499" sldId="287"/>
            <ac:picMk id="10" creationId="{72F9C7EC-9D4C-450B-8AF1-689906B29BF0}"/>
          </ac:picMkLst>
        </pc:picChg>
        <pc:picChg chg="add">
          <ac:chgData name="Kelsey Brosnan" userId="S::kbrosnan@pedaids.org::088ad37a-0c35-44dd-9c81-b1ff65c276c0" providerId="AD" clId="Web-{5295F707-0CD0-7F82-EE77-F8966DB9E1E6}" dt="2020-09-10T15:41:40.342" v="328"/>
          <ac:picMkLst>
            <pc:docMk/>
            <pc:sldMk cId="1021499499" sldId="287"/>
            <ac:picMk id="11" creationId="{6AC99EDB-4355-425D-8356-95F8FBC8B524}"/>
          </ac:picMkLst>
        </pc:picChg>
        <pc:picChg chg="add">
          <ac:chgData name="Kelsey Brosnan" userId="S::kbrosnan@pedaids.org::088ad37a-0c35-44dd-9c81-b1ff65c276c0" providerId="AD" clId="Web-{5295F707-0CD0-7F82-EE77-F8966DB9E1E6}" dt="2020-09-10T15:41:40.342" v="328"/>
          <ac:picMkLst>
            <pc:docMk/>
            <pc:sldMk cId="1021499499" sldId="287"/>
            <ac:picMk id="12" creationId="{73D3C977-61D8-4D78-B8DF-A227C898E69A}"/>
          </ac:picMkLst>
        </pc:picChg>
        <pc:picChg chg="add">
          <ac:chgData name="Kelsey Brosnan" userId="S::kbrosnan@pedaids.org::088ad37a-0c35-44dd-9c81-b1ff65c276c0" providerId="AD" clId="Web-{5295F707-0CD0-7F82-EE77-F8966DB9E1E6}" dt="2020-09-10T15:41:40.342" v="328"/>
          <ac:picMkLst>
            <pc:docMk/>
            <pc:sldMk cId="1021499499" sldId="287"/>
            <ac:picMk id="13" creationId="{F8A85C71-5AED-4FDA-8964-B9FD04F76842}"/>
          </ac:picMkLst>
        </pc:picChg>
      </pc:sldChg>
      <pc:sldChg chg="addSp delSp">
        <pc:chgData name="Kelsey Brosnan" userId="S::kbrosnan@pedaids.org::088ad37a-0c35-44dd-9c81-b1ff65c276c0" providerId="AD" clId="Web-{5295F707-0CD0-7F82-EE77-F8966DB9E1E6}" dt="2020-09-10T13:41:51.658" v="238"/>
        <pc:sldMkLst>
          <pc:docMk/>
          <pc:sldMk cId="296472450" sldId="288"/>
        </pc:sldMkLst>
        <pc:picChg chg="del">
          <ac:chgData name="Kelsey Brosnan" userId="S::kbrosnan@pedaids.org::088ad37a-0c35-44dd-9c81-b1ff65c276c0" providerId="AD" clId="Web-{5295F707-0CD0-7F82-EE77-F8966DB9E1E6}" dt="2020-09-10T13:41:48.767" v="237"/>
          <ac:picMkLst>
            <pc:docMk/>
            <pc:sldMk cId="296472450" sldId="288"/>
            <ac:picMk id="4" creationId="{00000000-0000-0000-0000-000000000000}"/>
          </ac:picMkLst>
        </pc:picChg>
        <pc:picChg chg="del">
          <ac:chgData name="Kelsey Brosnan" userId="S::kbrosnan@pedaids.org::088ad37a-0c35-44dd-9c81-b1ff65c276c0" providerId="AD" clId="Web-{5295F707-0CD0-7F82-EE77-F8966DB9E1E6}" dt="2020-09-10T13:41:48.236" v="236"/>
          <ac:picMkLst>
            <pc:docMk/>
            <pc:sldMk cId="296472450" sldId="288"/>
            <ac:picMk id="5" creationId="{00000000-0000-0000-0000-000000000000}"/>
          </ac:picMkLst>
        </pc:picChg>
        <pc:picChg chg="del">
          <ac:chgData name="Kelsey Brosnan" userId="S::kbrosnan@pedaids.org::088ad37a-0c35-44dd-9c81-b1ff65c276c0" providerId="AD" clId="Web-{5295F707-0CD0-7F82-EE77-F8966DB9E1E6}" dt="2020-09-10T13:41:46.861" v="234"/>
          <ac:picMkLst>
            <pc:docMk/>
            <pc:sldMk cId="296472450" sldId="288"/>
            <ac:picMk id="6" creationId="{057653DB-6307-4EFF-BC55-120C7603EA35}"/>
          </ac:picMkLst>
        </pc:picChg>
        <pc:picChg chg="del">
          <ac:chgData name="Kelsey Brosnan" userId="S::kbrosnan@pedaids.org::088ad37a-0c35-44dd-9c81-b1ff65c276c0" providerId="AD" clId="Web-{5295F707-0CD0-7F82-EE77-F8966DB9E1E6}" dt="2020-09-10T13:41:47.455" v="235"/>
          <ac:picMkLst>
            <pc:docMk/>
            <pc:sldMk cId="296472450" sldId="288"/>
            <ac:picMk id="7" creationId="{1A356832-FEC7-43CE-937E-746C6AD3E816}"/>
          </ac:picMkLst>
        </pc:picChg>
        <pc:picChg chg="add">
          <ac:chgData name="Kelsey Brosnan" userId="S::kbrosnan@pedaids.org::088ad37a-0c35-44dd-9c81-b1ff65c276c0" providerId="AD" clId="Web-{5295F707-0CD0-7F82-EE77-F8966DB9E1E6}" dt="2020-09-10T13:41:51.658" v="238"/>
          <ac:picMkLst>
            <pc:docMk/>
            <pc:sldMk cId="296472450" sldId="288"/>
            <ac:picMk id="9" creationId="{FBF87119-5FBA-4423-9886-64C522A20438}"/>
          </ac:picMkLst>
        </pc:picChg>
      </pc:sldChg>
      <pc:sldChg chg="addSp delSp">
        <pc:chgData name="Kelsey Brosnan" userId="S::kbrosnan@pedaids.org::088ad37a-0c35-44dd-9c81-b1ff65c276c0" providerId="AD" clId="Web-{5295F707-0CD0-7F82-EE77-F8966DB9E1E6}" dt="2020-09-10T13:42:16.175" v="258"/>
        <pc:sldMkLst>
          <pc:docMk/>
          <pc:sldMk cId="3076228602" sldId="290"/>
        </pc:sldMkLst>
        <pc:picChg chg="del">
          <ac:chgData name="Kelsey Brosnan" userId="S::kbrosnan@pedaids.org::088ad37a-0c35-44dd-9c81-b1ff65c276c0" providerId="AD" clId="Web-{5295F707-0CD0-7F82-EE77-F8966DB9E1E6}" dt="2020-09-10T13:42:15.409" v="257"/>
          <ac:picMkLst>
            <pc:docMk/>
            <pc:sldMk cId="3076228602" sldId="290"/>
            <ac:picMk id="4" creationId="{00000000-0000-0000-0000-000000000000}"/>
          </ac:picMkLst>
        </pc:picChg>
        <pc:picChg chg="del">
          <ac:chgData name="Kelsey Brosnan" userId="S::kbrosnan@pedaids.org::088ad37a-0c35-44dd-9c81-b1ff65c276c0" providerId="AD" clId="Web-{5295F707-0CD0-7F82-EE77-F8966DB9E1E6}" dt="2020-09-10T13:42:14.675" v="256"/>
          <ac:picMkLst>
            <pc:docMk/>
            <pc:sldMk cId="3076228602" sldId="290"/>
            <ac:picMk id="5" creationId="{00000000-0000-0000-0000-000000000000}"/>
          </ac:picMkLst>
        </pc:picChg>
        <pc:picChg chg="del">
          <ac:chgData name="Kelsey Brosnan" userId="S::kbrosnan@pedaids.org::088ad37a-0c35-44dd-9c81-b1ff65c276c0" providerId="AD" clId="Web-{5295F707-0CD0-7F82-EE77-F8966DB9E1E6}" dt="2020-09-10T13:42:13.487" v="254"/>
          <ac:picMkLst>
            <pc:docMk/>
            <pc:sldMk cId="3076228602" sldId="290"/>
            <ac:picMk id="6" creationId="{057653DB-6307-4EFF-BC55-120C7603EA35}"/>
          </ac:picMkLst>
        </pc:picChg>
        <pc:picChg chg="del">
          <ac:chgData name="Kelsey Brosnan" userId="S::kbrosnan@pedaids.org::088ad37a-0c35-44dd-9c81-b1ff65c276c0" providerId="AD" clId="Web-{5295F707-0CD0-7F82-EE77-F8966DB9E1E6}" dt="2020-09-10T13:42:14.018" v="255"/>
          <ac:picMkLst>
            <pc:docMk/>
            <pc:sldMk cId="3076228602" sldId="290"/>
            <ac:picMk id="7" creationId="{1A356832-FEC7-43CE-937E-746C6AD3E816}"/>
          </ac:picMkLst>
        </pc:picChg>
        <pc:picChg chg="add">
          <ac:chgData name="Kelsey Brosnan" userId="S::kbrosnan@pedaids.org::088ad37a-0c35-44dd-9c81-b1ff65c276c0" providerId="AD" clId="Web-{5295F707-0CD0-7F82-EE77-F8966DB9E1E6}" dt="2020-09-10T13:42:16.175" v="258"/>
          <ac:picMkLst>
            <pc:docMk/>
            <pc:sldMk cId="3076228602" sldId="290"/>
            <ac:picMk id="9" creationId="{56DCDF06-CD51-4D64-A50D-ED87601CACE0}"/>
          </ac:picMkLst>
        </pc:picChg>
      </pc:sldChg>
      <pc:sldChg chg="addSp delSp modSp modCm">
        <pc:chgData name="Kelsey Brosnan" userId="S::kbrosnan@pedaids.org::088ad37a-0c35-44dd-9c81-b1ff65c276c0" providerId="AD" clId="Web-{5295F707-0CD0-7F82-EE77-F8966DB9E1E6}" dt="2020-09-10T15:39:38.651" v="292" actId="14100"/>
        <pc:sldMkLst>
          <pc:docMk/>
          <pc:sldMk cId="2222235505" sldId="291"/>
        </pc:sldMkLst>
        <pc:spChg chg="mod">
          <ac:chgData name="Kelsey Brosnan" userId="S::kbrosnan@pedaids.org::088ad37a-0c35-44dd-9c81-b1ff65c276c0" providerId="AD" clId="Web-{5295F707-0CD0-7F82-EE77-F8966DB9E1E6}" dt="2020-09-10T15:39:13.088" v="287" actId="14100"/>
          <ac:spMkLst>
            <pc:docMk/>
            <pc:sldMk cId="2222235505" sldId="291"/>
            <ac:spMk id="2" creationId="{00000000-0000-0000-0000-000000000000}"/>
          </ac:spMkLst>
        </pc:spChg>
        <pc:spChg chg="del">
          <ac:chgData name="Kelsey Brosnan" userId="S::kbrosnan@pedaids.org::088ad37a-0c35-44dd-9c81-b1ff65c276c0" providerId="AD" clId="Web-{5295F707-0CD0-7F82-EE77-F8966DB9E1E6}" dt="2020-09-10T15:39:04.041" v="284"/>
          <ac:spMkLst>
            <pc:docMk/>
            <pc:sldMk cId="2222235505" sldId="291"/>
            <ac:spMk id="4" creationId="{34C3C149-26B7-4434-BB15-E10B91A111C6}"/>
          </ac:spMkLst>
        </pc:spChg>
        <pc:spChg chg="del">
          <ac:chgData name="Kelsey Brosnan" userId="S::kbrosnan@pedaids.org::088ad37a-0c35-44dd-9c81-b1ff65c276c0" providerId="AD" clId="Web-{5295F707-0CD0-7F82-EE77-F8966DB9E1E6}" dt="2020-09-10T15:39:03.025" v="283"/>
          <ac:spMkLst>
            <pc:docMk/>
            <pc:sldMk cId="2222235505" sldId="291"/>
            <ac:spMk id="6" creationId="{C9790D52-A705-4F26-9EEB-BF6370F9DB0A}"/>
          </ac:spMkLst>
        </pc:spChg>
        <pc:spChg chg="del">
          <ac:chgData name="Kelsey Brosnan" userId="S::kbrosnan@pedaids.org::088ad37a-0c35-44dd-9c81-b1ff65c276c0" providerId="AD" clId="Web-{5295F707-0CD0-7F82-EE77-F8966DB9E1E6}" dt="2020-09-10T15:39:03.025" v="282"/>
          <ac:spMkLst>
            <pc:docMk/>
            <pc:sldMk cId="2222235505" sldId="291"/>
            <ac:spMk id="7" creationId="{B9A249E9-52A9-42FB-85B4-E0F0946779CB}"/>
          </ac:spMkLst>
        </pc:spChg>
        <pc:spChg chg="del">
          <ac:chgData name="Kelsey Brosnan" userId="S::kbrosnan@pedaids.org::088ad37a-0c35-44dd-9c81-b1ff65c276c0" providerId="AD" clId="Web-{5295F707-0CD0-7F82-EE77-F8966DB9E1E6}" dt="2020-09-10T15:39:03.025" v="281"/>
          <ac:spMkLst>
            <pc:docMk/>
            <pc:sldMk cId="2222235505" sldId="291"/>
            <ac:spMk id="8" creationId="{9B54B8D5-7D78-48D4-8E0F-656E22BAB387}"/>
          </ac:spMkLst>
        </pc:spChg>
        <pc:spChg chg="del">
          <ac:chgData name="Kelsey Brosnan" userId="S::kbrosnan@pedaids.org::088ad37a-0c35-44dd-9c81-b1ff65c276c0" providerId="AD" clId="Web-{5295F707-0CD0-7F82-EE77-F8966DB9E1E6}" dt="2020-09-10T15:39:03.025" v="280"/>
          <ac:spMkLst>
            <pc:docMk/>
            <pc:sldMk cId="2222235505" sldId="291"/>
            <ac:spMk id="9" creationId="{A3229424-E245-4462-8876-5A2F7FCAE9E6}"/>
          </ac:spMkLst>
        </pc:spChg>
        <pc:spChg chg="del">
          <ac:chgData name="Kelsey Brosnan" userId="S::kbrosnan@pedaids.org::088ad37a-0c35-44dd-9c81-b1ff65c276c0" providerId="AD" clId="Web-{5295F707-0CD0-7F82-EE77-F8966DB9E1E6}" dt="2020-09-10T15:39:03.010" v="279"/>
          <ac:spMkLst>
            <pc:docMk/>
            <pc:sldMk cId="2222235505" sldId="291"/>
            <ac:spMk id="11" creationId="{1C4EE9BB-BEA0-4B18-AEAB-F7E4E1DD181F}"/>
          </ac:spMkLst>
        </pc:spChg>
        <pc:spChg chg="del">
          <ac:chgData name="Kelsey Brosnan" userId="S::kbrosnan@pedaids.org::088ad37a-0c35-44dd-9c81-b1ff65c276c0" providerId="AD" clId="Web-{5295F707-0CD0-7F82-EE77-F8966DB9E1E6}" dt="2020-09-10T15:39:03.010" v="278"/>
          <ac:spMkLst>
            <pc:docMk/>
            <pc:sldMk cId="2222235505" sldId="291"/>
            <ac:spMk id="15" creationId="{F9C094B3-588C-4018-95CC-88E4780039C8}"/>
          </ac:spMkLst>
        </pc:spChg>
        <pc:spChg chg="del">
          <ac:chgData name="Kelsey Brosnan" userId="S::kbrosnan@pedaids.org::088ad37a-0c35-44dd-9c81-b1ff65c276c0" providerId="AD" clId="Web-{5295F707-0CD0-7F82-EE77-F8966DB9E1E6}" dt="2020-09-10T15:39:03.010" v="277"/>
          <ac:spMkLst>
            <pc:docMk/>
            <pc:sldMk cId="2222235505" sldId="291"/>
            <ac:spMk id="16" creationId="{6A29C750-B251-48D2-97A7-EC25294F82C5}"/>
          </ac:spMkLst>
        </pc:spChg>
        <pc:spChg chg="del">
          <ac:chgData name="Kelsey Brosnan" userId="S::kbrosnan@pedaids.org::088ad37a-0c35-44dd-9c81-b1ff65c276c0" providerId="AD" clId="Web-{5295F707-0CD0-7F82-EE77-F8966DB9E1E6}" dt="2020-09-10T15:39:03.010" v="276"/>
          <ac:spMkLst>
            <pc:docMk/>
            <pc:sldMk cId="2222235505" sldId="291"/>
            <ac:spMk id="17" creationId="{8B734E91-2BC5-4488-AF87-A35CB44985E2}"/>
          </ac:spMkLst>
        </pc:spChg>
        <pc:spChg chg="del">
          <ac:chgData name="Kelsey Brosnan" userId="S::kbrosnan@pedaids.org::088ad37a-0c35-44dd-9c81-b1ff65c276c0" providerId="AD" clId="Web-{5295F707-0CD0-7F82-EE77-F8966DB9E1E6}" dt="2020-09-10T15:39:03.010" v="275"/>
          <ac:spMkLst>
            <pc:docMk/>
            <pc:sldMk cId="2222235505" sldId="291"/>
            <ac:spMk id="20" creationId="{5FABC032-C39B-4EDA-AFA5-7107212194B0}"/>
          </ac:spMkLst>
        </pc:spChg>
        <pc:picChg chg="add">
          <ac:chgData name="Kelsey Brosnan" userId="S::kbrosnan@pedaids.org::088ad37a-0c35-44dd-9c81-b1ff65c276c0" providerId="AD" clId="Web-{5295F707-0CD0-7F82-EE77-F8966DB9E1E6}" dt="2020-09-10T13:41:29.564" v="219"/>
          <ac:picMkLst>
            <pc:docMk/>
            <pc:sldMk cId="2222235505" sldId="291"/>
            <ac:picMk id="10" creationId="{A61A49F4-4284-43B6-9482-BCE1C3ACADDE}"/>
          </ac:picMkLst>
        </pc:picChg>
        <pc:picChg chg="add mod">
          <ac:chgData name="Kelsey Brosnan" userId="S::kbrosnan@pedaids.org::088ad37a-0c35-44dd-9c81-b1ff65c276c0" providerId="AD" clId="Web-{5295F707-0CD0-7F82-EE77-F8966DB9E1E6}" dt="2020-09-10T15:39:38.651" v="292" actId="14100"/>
          <ac:picMkLst>
            <pc:docMk/>
            <pc:sldMk cId="2222235505" sldId="291"/>
            <ac:picMk id="12" creationId="{8A10F2BB-58C6-4773-AE65-6428467B93D0}"/>
          </ac:picMkLst>
        </pc:picChg>
        <pc:picChg chg="del">
          <ac:chgData name="Kelsey Brosnan" userId="S::kbrosnan@pedaids.org::088ad37a-0c35-44dd-9c81-b1ff65c276c0" providerId="AD" clId="Web-{5295F707-0CD0-7F82-EE77-F8966DB9E1E6}" dt="2020-09-10T13:41:28.220" v="218"/>
          <ac:picMkLst>
            <pc:docMk/>
            <pc:sldMk cId="2222235505" sldId="291"/>
            <ac:picMk id="18" creationId="{00000000-0000-0000-0000-000000000000}"/>
          </ac:picMkLst>
        </pc:picChg>
        <pc:picChg chg="del">
          <ac:chgData name="Kelsey Brosnan" userId="S::kbrosnan@pedaids.org::088ad37a-0c35-44dd-9c81-b1ff65c276c0" providerId="AD" clId="Web-{5295F707-0CD0-7F82-EE77-F8966DB9E1E6}" dt="2020-09-10T13:41:26.204" v="215"/>
          <ac:picMkLst>
            <pc:docMk/>
            <pc:sldMk cId="2222235505" sldId="291"/>
            <ac:picMk id="19" creationId="{057653DB-6307-4EFF-BC55-120C7603EA35}"/>
          </ac:picMkLst>
        </pc:picChg>
        <pc:picChg chg="del">
          <ac:chgData name="Kelsey Brosnan" userId="S::kbrosnan@pedaids.org::088ad37a-0c35-44dd-9c81-b1ff65c276c0" providerId="AD" clId="Web-{5295F707-0CD0-7F82-EE77-F8966DB9E1E6}" dt="2020-09-10T13:41:27.626" v="217"/>
          <ac:picMkLst>
            <pc:docMk/>
            <pc:sldMk cId="2222235505" sldId="291"/>
            <ac:picMk id="21" creationId="{1A356832-FEC7-43CE-937E-746C6AD3E816}"/>
          </ac:picMkLst>
        </pc:picChg>
        <pc:picChg chg="del">
          <ac:chgData name="Kelsey Brosnan" userId="S::kbrosnan@pedaids.org::088ad37a-0c35-44dd-9c81-b1ff65c276c0" providerId="AD" clId="Web-{5295F707-0CD0-7F82-EE77-F8966DB9E1E6}" dt="2020-09-10T13:41:26.767" v="216"/>
          <ac:picMkLst>
            <pc:docMk/>
            <pc:sldMk cId="2222235505" sldId="291"/>
            <ac:picMk id="22" creationId="{00000000-0000-0000-0000-000000000000}"/>
          </ac:picMkLst>
        </pc:picChg>
        <pc:picChg chg="del">
          <ac:chgData name="Kelsey Brosnan" userId="S::kbrosnan@pedaids.org::088ad37a-0c35-44dd-9c81-b1ff65c276c0" providerId="AD" clId="Web-{5295F707-0CD0-7F82-EE77-F8966DB9E1E6}" dt="2020-09-10T15:39:05.119" v="285"/>
          <ac:picMkLst>
            <pc:docMk/>
            <pc:sldMk cId="2222235505" sldId="291"/>
            <ac:picMk id="1028" creationId="{4C27171A-0C7A-41BB-972B-8743BE73574B}"/>
          </ac:picMkLst>
        </pc:picChg>
      </pc:sldChg>
      <pc:sldChg chg="addSp delSp">
        <pc:chgData name="Kelsey Brosnan" userId="S::kbrosnan@pedaids.org::088ad37a-0c35-44dd-9c81-b1ff65c276c0" providerId="AD" clId="Web-{5295F707-0CD0-7F82-EE77-F8966DB9E1E6}" dt="2020-09-10T15:38:44.728" v="269"/>
        <pc:sldMkLst>
          <pc:docMk/>
          <pc:sldMk cId="1280820525" sldId="293"/>
        </pc:sldMkLst>
        <pc:picChg chg="del">
          <ac:chgData name="Kelsey Brosnan" userId="S::kbrosnan@pedaids.org::088ad37a-0c35-44dd-9c81-b1ff65c276c0" providerId="AD" clId="Web-{5295F707-0CD0-7F82-EE77-F8966DB9E1E6}" dt="2020-09-10T15:38:41.150" v="268"/>
          <ac:picMkLst>
            <pc:docMk/>
            <pc:sldMk cId="1280820525" sldId="293"/>
            <ac:picMk id="4" creationId="{00000000-0000-0000-0000-000000000000}"/>
          </ac:picMkLst>
        </pc:picChg>
        <pc:picChg chg="del">
          <ac:chgData name="Kelsey Brosnan" userId="S::kbrosnan@pedaids.org::088ad37a-0c35-44dd-9c81-b1ff65c276c0" providerId="AD" clId="Web-{5295F707-0CD0-7F82-EE77-F8966DB9E1E6}" dt="2020-09-10T15:38:39.337" v="265"/>
          <ac:picMkLst>
            <pc:docMk/>
            <pc:sldMk cId="1280820525" sldId="293"/>
            <ac:picMk id="5" creationId="{057653DB-6307-4EFF-BC55-120C7603EA35}"/>
          </ac:picMkLst>
        </pc:picChg>
        <pc:picChg chg="del">
          <ac:chgData name="Kelsey Brosnan" userId="S::kbrosnan@pedaids.org::088ad37a-0c35-44dd-9c81-b1ff65c276c0" providerId="AD" clId="Web-{5295F707-0CD0-7F82-EE77-F8966DB9E1E6}" dt="2020-09-10T15:38:39.759" v="266"/>
          <ac:picMkLst>
            <pc:docMk/>
            <pc:sldMk cId="1280820525" sldId="293"/>
            <ac:picMk id="6" creationId="{E4DD2E5B-0BBA-47AA-A339-8A83DFC5EACA}"/>
          </ac:picMkLst>
        </pc:picChg>
        <pc:picChg chg="del">
          <ac:chgData name="Kelsey Brosnan" userId="S::kbrosnan@pedaids.org::088ad37a-0c35-44dd-9c81-b1ff65c276c0" providerId="AD" clId="Web-{5295F707-0CD0-7F82-EE77-F8966DB9E1E6}" dt="2020-09-10T15:38:40.368" v="267"/>
          <ac:picMkLst>
            <pc:docMk/>
            <pc:sldMk cId="1280820525" sldId="293"/>
            <ac:picMk id="7" creationId="{1A356832-FEC7-43CE-937E-746C6AD3E816}"/>
          </ac:picMkLst>
        </pc:picChg>
        <pc:picChg chg="add">
          <ac:chgData name="Kelsey Brosnan" userId="S::kbrosnan@pedaids.org::088ad37a-0c35-44dd-9c81-b1ff65c276c0" providerId="AD" clId="Web-{5295F707-0CD0-7F82-EE77-F8966DB9E1E6}" dt="2020-09-10T15:38:44.728" v="269"/>
          <ac:picMkLst>
            <pc:docMk/>
            <pc:sldMk cId="1280820525" sldId="293"/>
            <ac:picMk id="9" creationId="{B179A00B-EB2E-4BD5-A8E8-34F82D4D7036}"/>
          </ac:picMkLst>
        </pc:picChg>
      </pc:sldChg>
      <pc:sldChg chg="addSp delSp">
        <pc:chgData name="Kelsey Brosnan" userId="S::kbrosnan@pedaids.org::088ad37a-0c35-44dd-9c81-b1ff65c276c0" providerId="AD" clId="Web-{5295F707-0CD0-7F82-EE77-F8966DB9E1E6}" dt="2020-09-10T13:42:02.768" v="248"/>
        <pc:sldMkLst>
          <pc:docMk/>
          <pc:sldMk cId="3983198158" sldId="362"/>
        </pc:sldMkLst>
        <pc:picChg chg="del">
          <ac:chgData name="Kelsey Brosnan" userId="S::kbrosnan@pedaids.org::088ad37a-0c35-44dd-9c81-b1ff65c276c0" providerId="AD" clId="Web-{5295F707-0CD0-7F82-EE77-F8966DB9E1E6}" dt="2020-09-10T13:42:01.284" v="247"/>
          <ac:picMkLst>
            <pc:docMk/>
            <pc:sldMk cId="3983198158" sldId="362"/>
            <ac:picMk id="4" creationId="{00000000-0000-0000-0000-000000000000}"/>
          </ac:picMkLst>
        </pc:picChg>
        <pc:picChg chg="del">
          <ac:chgData name="Kelsey Brosnan" userId="S::kbrosnan@pedaids.org::088ad37a-0c35-44dd-9c81-b1ff65c276c0" providerId="AD" clId="Web-{5295F707-0CD0-7F82-EE77-F8966DB9E1E6}" dt="2020-09-10T13:42:00.596" v="246"/>
          <ac:picMkLst>
            <pc:docMk/>
            <pc:sldMk cId="3983198158" sldId="362"/>
            <ac:picMk id="5" creationId="{00000000-0000-0000-0000-000000000000}"/>
          </ac:picMkLst>
        </pc:picChg>
        <pc:picChg chg="del">
          <ac:chgData name="Kelsey Brosnan" userId="S::kbrosnan@pedaids.org::088ad37a-0c35-44dd-9c81-b1ff65c276c0" providerId="AD" clId="Web-{5295F707-0CD0-7F82-EE77-F8966DB9E1E6}" dt="2020-09-10T13:41:59.471" v="244"/>
          <ac:picMkLst>
            <pc:docMk/>
            <pc:sldMk cId="3983198158" sldId="362"/>
            <ac:picMk id="6" creationId="{057653DB-6307-4EFF-BC55-120C7603EA35}"/>
          </ac:picMkLst>
        </pc:picChg>
        <pc:picChg chg="del">
          <ac:chgData name="Kelsey Brosnan" userId="S::kbrosnan@pedaids.org::088ad37a-0c35-44dd-9c81-b1ff65c276c0" providerId="AD" clId="Web-{5295F707-0CD0-7F82-EE77-F8966DB9E1E6}" dt="2020-09-10T13:41:59.955" v="245"/>
          <ac:picMkLst>
            <pc:docMk/>
            <pc:sldMk cId="3983198158" sldId="362"/>
            <ac:picMk id="7" creationId="{1A356832-FEC7-43CE-937E-746C6AD3E816}"/>
          </ac:picMkLst>
        </pc:picChg>
        <pc:picChg chg="add">
          <ac:chgData name="Kelsey Brosnan" userId="S::kbrosnan@pedaids.org::088ad37a-0c35-44dd-9c81-b1ff65c276c0" providerId="AD" clId="Web-{5295F707-0CD0-7F82-EE77-F8966DB9E1E6}" dt="2020-09-10T13:42:02.768" v="248"/>
          <ac:picMkLst>
            <pc:docMk/>
            <pc:sldMk cId="3983198158" sldId="362"/>
            <ac:picMk id="9" creationId="{78DA3EB1-CB0B-43C6-BDB1-D88D78A83573}"/>
          </ac:picMkLst>
        </pc:picChg>
      </pc:sldChg>
      <pc:sldChg chg="addSp delSp modSp addCm">
        <pc:chgData name="Kelsey Brosnan" userId="S::kbrosnan@pedaids.org::088ad37a-0c35-44dd-9c81-b1ff65c276c0" providerId="AD" clId="Web-{5295F707-0CD0-7F82-EE77-F8966DB9E1E6}" dt="2020-09-10T15:28:13.165" v="264" actId="1076"/>
        <pc:sldMkLst>
          <pc:docMk/>
          <pc:sldMk cId="2350957364" sldId="363"/>
        </pc:sldMkLst>
        <pc:spChg chg="mod ord">
          <ac:chgData name="Kelsey Brosnan" userId="S::kbrosnan@pedaids.org::088ad37a-0c35-44dd-9c81-b1ff65c276c0" providerId="AD" clId="Web-{5295F707-0CD0-7F82-EE77-F8966DB9E1E6}" dt="2020-09-10T15:28:13.165" v="264" actId="1076"/>
          <ac:spMkLst>
            <pc:docMk/>
            <pc:sldMk cId="2350957364" sldId="363"/>
            <ac:spMk id="10" creationId="{67A78311-FA9A-42FD-AD77-FF437ECDAEF9}"/>
          </ac:spMkLst>
        </pc:spChg>
        <pc:graphicFrameChg chg="del">
          <ac:chgData name="Kelsey Brosnan" userId="S::kbrosnan@pedaids.org::088ad37a-0c35-44dd-9c81-b1ff65c276c0" providerId="AD" clId="Web-{5295F707-0CD0-7F82-EE77-F8966DB9E1E6}" dt="2020-09-10T13:31:39.137" v="16"/>
          <ac:graphicFrameMkLst>
            <pc:docMk/>
            <pc:sldMk cId="2350957364" sldId="363"/>
            <ac:graphicFrameMk id="6" creationId="{38AD3FDD-AD8C-4603-8C6D-146F81E04ECB}"/>
          </ac:graphicFrameMkLst>
        </pc:graphicFrameChg>
        <pc:picChg chg="add del">
          <ac:chgData name="Kelsey Brosnan" userId="S::kbrosnan@pedaids.org::088ad37a-0c35-44dd-9c81-b1ff65c276c0" providerId="AD" clId="Web-{5295F707-0CD0-7F82-EE77-F8966DB9E1E6}" dt="2020-09-10T13:34:33.706" v="84"/>
          <ac:picMkLst>
            <pc:docMk/>
            <pc:sldMk cId="2350957364" sldId="363"/>
            <ac:picMk id="3" creationId="{7C187ACB-1309-47A2-8752-D0279491DAF7}"/>
          </ac:picMkLst>
        </pc:picChg>
        <pc:picChg chg="add del mod">
          <ac:chgData name="Kelsey Brosnan" userId="S::kbrosnan@pedaids.org::088ad37a-0c35-44dd-9c81-b1ff65c276c0" providerId="AD" clId="Web-{5295F707-0CD0-7F82-EE77-F8966DB9E1E6}" dt="2020-09-10T13:34:25.377" v="71"/>
          <ac:picMkLst>
            <pc:docMk/>
            <pc:sldMk cId="2350957364" sldId="363"/>
            <ac:picMk id="4" creationId="{9BB5E1BB-CC44-456F-AB71-9004DEC685E9}"/>
          </ac:picMkLst>
        </pc:picChg>
        <pc:picChg chg="add mod ord">
          <ac:chgData name="Kelsey Brosnan" userId="S::kbrosnan@pedaids.org::088ad37a-0c35-44dd-9c81-b1ff65c276c0" providerId="AD" clId="Web-{5295F707-0CD0-7F82-EE77-F8966DB9E1E6}" dt="2020-09-10T13:37:18.321" v="157"/>
          <ac:picMkLst>
            <pc:docMk/>
            <pc:sldMk cId="2350957364" sldId="363"/>
            <ac:picMk id="7" creationId="{319BCEFA-4E38-486C-989F-C47AE029FA75}"/>
          </ac:picMkLst>
        </pc:picChg>
        <pc:picChg chg="add">
          <ac:chgData name="Kelsey Brosnan" userId="S::kbrosnan@pedaids.org::088ad37a-0c35-44dd-9c81-b1ff65c276c0" providerId="AD" clId="Web-{5295F707-0CD0-7F82-EE77-F8966DB9E1E6}" dt="2020-09-10T13:37:26.071" v="159"/>
          <ac:picMkLst>
            <pc:docMk/>
            <pc:sldMk cId="2350957364" sldId="363"/>
            <ac:picMk id="8" creationId="{3E54A501-D4CA-400F-A1D6-09754EC6CA01}"/>
          </ac:picMkLst>
        </pc:picChg>
      </pc:sldChg>
    </pc:docChg>
  </pc:docChgLst>
  <pc:docChgLst>
    <pc:chgData name="Cathrien Alons" userId="S::calons@pedaids.org::40dc079d-356c-4426-b39e-80004cfa760b" providerId="AD" clId="Web-{C87A9325-75A2-4F41-4A7E-46910F0FED68}"/>
    <pc:docChg chg="">
      <pc:chgData name="Cathrien Alons" userId="S::calons@pedaids.org::40dc079d-356c-4426-b39e-80004cfa760b" providerId="AD" clId="Web-{C87A9325-75A2-4F41-4A7E-46910F0FED68}" dt="2020-09-11T16:42:10.579" v="0"/>
      <pc:docMkLst>
        <pc:docMk/>
      </pc:docMkLst>
      <pc:sldChg chg="modCm">
        <pc:chgData name="Cathrien Alons" userId="S::calons@pedaids.org::40dc079d-356c-4426-b39e-80004cfa760b" providerId="AD" clId="Web-{C87A9325-75A2-4F41-4A7E-46910F0FED68}" dt="2020-09-11T16:42:10.579" v="0"/>
        <pc:sldMkLst>
          <pc:docMk/>
          <pc:sldMk cId="2350957364" sldId="363"/>
        </pc:sldMkLst>
      </pc:sldChg>
    </pc:docChg>
  </pc:docChgLst>
  <pc:docChgLst>
    <pc:chgData name="Chaila, Mwate" userId="532bccc8-299d-41ab-929a-442e97ef55d2" providerId="ADAL" clId="{26E1C7D9-C2E1-4125-8B80-3C5271DCFF29}"/>
    <pc:docChg chg="undo redo custSel addSld delSld modSld sldOrd">
      <pc:chgData name="Chaila, Mwate" userId="532bccc8-299d-41ab-929a-442e97ef55d2" providerId="ADAL" clId="{26E1C7D9-C2E1-4125-8B80-3C5271DCFF29}" dt="2020-09-24T17:33:05.839" v="410" actId="20577"/>
      <pc:docMkLst>
        <pc:docMk/>
      </pc:docMkLst>
      <pc:sldChg chg="modSp mod">
        <pc:chgData name="Chaila, Mwate" userId="532bccc8-299d-41ab-929a-442e97ef55d2" providerId="ADAL" clId="{26E1C7D9-C2E1-4125-8B80-3C5271DCFF29}" dt="2020-09-24T09:12:19.671" v="1" actId="400"/>
        <pc:sldMkLst>
          <pc:docMk/>
          <pc:sldMk cId="2729272226" sldId="258"/>
        </pc:sldMkLst>
        <pc:spChg chg="mod">
          <ac:chgData name="Chaila, Mwate" userId="532bccc8-299d-41ab-929a-442e97ef55d2" providerId="ADAL" clId="{26E1C7D9-C2E1-4125-8B80-3C5271DCFF29}" dt="2020-09-24T09:12:19.671" v="1" actId="400"/>
          <ac:spMkLst>
            <pc:docMk/>
            <pc:sldMk cId="2729272226" sldId="258"/>
            <ac:spMk id="3" creationId="{00000000-0000-0000-0000-000000000000}"/>
          </ac:spMkLst>
        </pc:spChg>
      </pc:sldChg>
      <pc:sldChg chg="modSp del mod ord">
        <pc:chgData name="Chaila, Mwate" userId="532bccc8-299d-41ab-929a-442e97ef55d2" providerId="ADAL" clId="{26E1C7D9-C2E1-4125-8B80-3C5271DCFF29}" dt="2020-09-24T09:53:58.605" v="269" actId="47"/>
        <pc:sldMkLst>
          <pc:docMk/>
          <pc:sldMk cId="2270782672" sldId="261"/>
        </pc:sldMkLst>
        <pc:spChg chg="mod">
          <ac:chgData name="Chaila, Mwate" userId="532bccc8-299d-41ab-929a-442e97ef55d2" providerId="ADAL" clId="{26E1C7D9-C2E1-4125-8B80-3C5271DCFF29}" dt="2020-09-24T09:52:29.859" v="258" actId="21"/>
          <ac:spMkLst>
            <pc:docMk/>
            <pc:sldMk cId="2270782672" sldId="261"/>
            <ac:spMk id="2" creationId="{00000000-0000-0000-0000-000000000000}"/>
          </ac:spMkLst>
        </pc:spChg>
        <pc:spChg chg="mod">
          <ac:chgData name="Chaila, Mwate" userId="532bccc8-299d-41ab-929a-442e97ef55d2" providerId="ADAL" clId="{26E1C7D9-C2E1-4125-8B80-3C5271DCFF29}" dt="2020-09-24T09:52:42.487" v="261" actId="27636"/>
          <ac:spMkLst>
            <pc:docMk/>
            <pc:sldMk cId="2270782672" sldId="261"/>
            <ac:spMk id="3" creationId="{00000000-0000-0000-0000-000000000000}"/>
          </ac:spMkLst>
        </pc:spChg>
      </pc:sldChg>
      <pc:sldChg chg="modSp del mod">
        <pc:chgData name="Chaila, Mwate" userId="532bccc8-299d-41ab-929a-442e97ef55d2" providerId="ADAL" clId="{26E1C7D9-C2E1-4125-8B80-3C5271DCFF29}" dt="2020-09-24T09:51:27.653" v="248" actId="47"/>
        <pc:sldMkLst>
          <pc:docMk/>
          <pc:sldMk cId="2514932037" sldId="263"/>
        </pc:sldMkLst>
        <pc:spChg chg="mod">
          <ac:chgData name="Chaila, Mwate" userId="532bccc8-299d-41ab-929a-442e97ef55d2" providerId="ADAL" clId="{26E1C7D9-C2E1-4125-8B80-3C5271DCFF29}" dt="2020-09-24T09:50:54.185" v="239" actId="21"/>
          <ac:spMkLst>
            <pc:docMk/>
            <pc:sldMk cId="2514932037" sldId="263"/>
            <ac:spMk id="2" creationId="{00000000-0000-0000-0000-000000000000}"/>
          </ac:spMkLst>
        </pc:spChg>
        <pc:spChg chg="mod">
          <ac:chgData name="Chaila, Mwate" userId="532bccc8-299d-41ab-929a-442e97ef55d2" providerId="ADAL" clId="{26E1C7D9-C2E1-4125-8B80-3C5271DCFF29}" dt="2020-09-24T09:51:11.848" v="245" actId="27636"/>
          <ac:spMkLst>
            <pc:docMk/>
            <pc:sldMk cId="2514932037" sldId="263"/>
            <ac:spMk id="3" creationId="{00000000-0000-0000-0000-000000000000}"/>
          </ac:spMkLst>
        </pc:spChg>
      </pc:sldChg>
      <pc:sldChg chg="delSp modSp del mod">
        <pc:chgData name="Chaila, Mwate" userId="532bccc8-299d-41ab-929a-442e97ef55d2" providerId="ADAL" clId="{26E1C7D9-C2E1-4125-8B80-3C5271DCFF29}" dt="2020-09-24T09:49:19.846" v="208" actId="47"/>
        <pc:sldMkLst>
          <pc:docMk/>
          <pc:sldMk cId="1796345938" sldId="266"/>
        </pc:sldMkLst>
        <pc:spChg chg="mod">
          <ac:chgData name="Chaila, Mwate" userId="532bccc8-299d-41ab-929a-442e97ef55d2" providerId="ADAL" clId="{26E1C7D9-C2E1-4125-8B80-3C5271DCFF29}" dt="2020-09-24T09:48:53.320" v="199" actId="21"/>
          <ac:spMkLst>
            <pc:docMk/>
            <pc:sldMk cId="1796345938" sldId="266"/>
            <ac:spMk id="2" creationId="{00000000-0000-0000-0000-000000000000}"/>
          </ac:spMkLst>
        </pc:spChg>
        <pc:picChg chg="del">
          <ac:chgData name="Chaila, Mwate" userId="532bccc8-299d-41ab-929a-442e97ef55d2" providerId="ADAL" clId="{26E1C7D9-C2E1-4125-8B80-3C5271DCFF29}" dt="2020-09-24T09:49:00.080" v="201" actId="21"/>
          <ac:picMkLst>
            <pc:docMk/>
            <pc:sldMk cId="1796345938" sldId="266"/>
            <ac:picMk id="7" creationId="{155B7B6B-6EEC-4D8F-BA97-53D9D3653866}"/>
          </ac:picMkLst>
        </pc:picChg>
      </pc:sldChg>
      <pc:sldChg chg="del">
        <pc:chgData name="Chaila, Mwate" userId="532bccc8-299d-41ab-929a-442e97ef55d2" providerId="ADAL" clId="{26E1C7D9-C2E1-4125-8B80-3C5271DCFF29}" dt="2020-09-24T09:46:58.863" v="165" actId="47"/>
        <pc:sldMkLst>
          <pc:docMk/>
          <pc:sldMk cId="1873714604" sldId="269"/>
        </pc:sldMkLst>
      </pc:sldChg>
      <pc:sldChg chg="delSp modSp del mod">
        <pc:chgData name="Chaila, Mwate" userId="532bccc8-299d-41ab-929a-442e97ef55d2" providerId="ADAL" clId="{26E1C7D9-C2E1-4125-8B80-3C5271DCFF29}" dt="2020-09-24T09:48:36.989" v="197" actId="47"/>
        <pc:sldMkLst>
          <pc:docMk/>
          <pc:sldMk cId="1444926436" sldId="270"/>
        </pc:sldMkLst>
        <pc:spChg chg="mod">
          <ac:chgData name="Chaila, Mwate" userId="532bccc8-299d-41ab-929a-442e97ef55d2" providerId="ADAL" clId="{26E1C7D9-C2E1-4125-8B80-3C5271DCFF29}" dt="2020-09-24T09:48:00.977" v="182" actId="21"/>
          <ac:spMkLst>
            <pc:docMk/>
            <pc:sldMk cId="1444926436" sldId="270"/>
            <ac:spMk id="2" creationId="{00000000-0000-0000-0000-000000000000}"/>
          </ac:spMkLst>
        </pc:spChg>
        <pc:picChg chg="del">
          <ac:chgData name="Chaila, Mwate" userId="532bccc8-299d-41ab-929a-442e97ef55d2" providerId="ADAL" clId="{26E1C7D9-C2E1-4125-8B80-3C5271DCFF29}" dt="2020-09-24T09:48:08.076" v="185" actId="21"/>
          <ac:picMkLst>
            <pc:docMk/>
            <pc:sldMk cId="1444926436" sldId="270"/>
            <ac:picMk id="7" creationId="{0D70ED22-E14D-42D4-ACD7-67288E2E3FF6}"/>
          </ac:picMkLst>
        </pc:picChg>
      </pc:sldChg>
      <pc:sldChg chg="del">
        <pc:chgData name="Chaila, Mwate" userId="532bccc8-299d-41ab-929a-442e97ef55d2" providerId="ADAL" clId="{26E1C7D9-C2E1-4125-8B80-3C5271DCFF29}" dt="2020-09-24T09:59:54.737" v="398" actId="47"/>
        <pc:sldMkLst>
          <pc:docMk/>
          <pc:sldMk cId="388322078" sldId="271"/>
        </pc:sldMkLst>
      </pc:sldChg>
      <pc:sldChg chg="addSp delSp modSp del mod chgLayout">
        <pc:chgData name="Chaila, Mwate" userId="532bccc8-299d-41ab-929a-442e97ef55d2" providerId="ADAL" clId="{26E1C7D9-C2E1-4125-8B80-3C5271DCFF29}" dt="2020-09-24T09:40:19.916" v="56" actId="47"/>
        <pc:sldMkLst>
          <pc:docMk/>
          <pc:sldMk cId="2077237089" sldId="274"/>
        </pc:sldMkLst>
        <pc:spChg chg="mod ord">
          <ac:chgData name="Chaila, Mwate" userId="532bccc8-299d-41ab-929a-442e97ef55d2" providerId="ADAL" clId="{26E1C7D9-C2E1-4125-8B80-3C5271DCFF29}" dt="2020-09-24T09:15:38.604" v="5" actId="21"/>
          <ac:spMkLst>
            <pc:docMk/>
            <pc:sldMk cId="2077237089" sldId="274"/>
            <ac:spMk id="2" creationId="{00000000-0000-0000-0000-000000000000}"/>
          </ac:spMkLst>
        </pc:spChg>
        <pc:spChg chg="add del mod ord">
          <ac:chgData name="Chaila, Mwate" userId="532bccc8-299d-41ab-929a-442e97ef55d2" providerId="ADAL" clId="{26E1C7D9-C2E1-4125-8B80-3C5271DCFF29}" dt="2020-09-24T09:15:34.849" v="4" actId="700"/>
          <ac:spMkLst>
            <pc:docMk/>
            <pc:sldMk cId="2077237089" sldId="274"/>
            <ac:spMk id="5" creationId="{31290B1B-3E25-4A43-8428-F0298FA80603}"/>
          </ac:spMkLst>
        </pc:spChg>
        <pc:spChg chg="del mod">
          <ac:chgData name="Chaila, Mwate" userId="532bccc8-299d-41ab-929a-442e97ef55d2" providerId="ADAL" clId="{26E1C7D9-C2E1-4125-8B80-3C5271DCFF29}" dt="2020-09-24T09:16:45.568" v="19"/>
          <ac:spMkLst>
            <pc:docMk/>
            <pc:sldMk cId="2077237089" sldId="274"/>
            <ac:spMk id="8" creationId="{090ECC87-BE95-4553-9FBE-8D7B1F886041}"/>
          </ac:spMkLst>
        </pc:spChg>
        <pc:picChg chg="add del">
          <ac:chgData name="Chaila, Mwate" userId="532bccc8-299d-41ab-929a-442e97ef55d2" providerId="ADAL" clId="{26E1C7D9-C2E1-4125-8B80-3C5271DCFF29}" dt="2020-09-24T09:16:05.168" v="11" actId="21"/>
          <ac:picMkLst>
            <pc:docMk/>
            <pc:sldMk cId="2077237089" sldId="274"/>
            <ac:picMk id="3" creationId="{A561BF4F-4E1D-4ECE-AE5A-FF3E65C06B8B}"/>
          </ac:picMkLst>
        </pc:picChg>
      </pc:sldChg>
      <pc:sldChg chg="modSp del mod">
        <pc:chgData name="Chaila, Mwate" userId="532bccc8-299d-41ab-929a-442e97ef55d2" providerId="ADAL" clId="{26E1C7D9-C2E1-4125-8B80-3C5271DCFF29}" dt="2020-09-24T09:46:17.710" v="154" actId="47"/>
        <pc:sldMkLst>
          <pc:docMk/>
          <pc:sldMk cId="3151363609" sldId="277"/>
        </pc:sldMkLst>
        <pc:spChg chg="mod">
          <ac:chgData name="Chaila, Mwate" userId="532bccc8-299d-41ab-929a-442e97ef55d2" providerId="ADAL" clId="{26E1C7D9-C2E1-4125-8B80-3C5271DCFF29}" dt="2020-09-24T09:45:29.500" v="134" actId="21"/>
          <ac:spMkLst>
            <pc:docMk/>
            <pc:sldMk cId="3151363609" sldId="277"/>
            <ac:spMk id="2" creationId="{00000000-0000-0000-0000-000000000000}"/>
          </ac:spMkLst>
        </pc:spChg>
        <pc:spChg chg="mod">
          <ac:chgData name="Chaila, Mwate" userId="532bccc8-299d-41ab-929a-442e97ef55d2" providerId="ADAL" clId="{26E1C7D9-C2E1-4125-8B80-3C5271DCFF29}" dt="2020-09-24T09:45:45.521" v="146" actId="27636"/>
          <ac:spMkLst>
            <pc:docMk/>
            <pc:sldMk cId="3151363609" sldId="277"/>
            <ac:spMk id="3" creationId="{00000000-0000-0000-0000-000000000000}"/>
          </ac:spMkLst>
        </pc:spChg>
      </pc:sldChg>
      <pc:sldChg chg="modSp del mod">
        <pc:chgData name="Chaila, Mwate" userId="532bccc8-299d-41ab-929a-442e97ef55d2" providerId="ADAL" clId="{26E1C7D9-C2E1-4125-8B80-3C5271DCFF29}" dt="2020-09-24T09:41:01.321" v="65" actId="47"/>
        <pc:sldMkLst>
          <pc:docMk/>
          <pc:sldMk cId="2698182663" sldId="278"/>
        </pc:sldMkLst>
        <pc:spChg chg="mod">
          <ac:chgData name="Chaila, Mwate" userId="532bccc8-299d-41ab-929a-442e97ef55d2" providerId="ADAL" clId="{26E1C7D9-C2E1-4125-8B80-3C5271DCFF29}" dt="2020-09-24T09:40:48.483" v="60" actId="21"/>
          <ac:spMkLst>
            <pc:docMk/>
            <pc:sldMk cId="2698182663" sldId="278"/>
            <ac:spMk id="3" creationId="{00000000-0000-0000-0000-000000000000}"/>
          </ac:spMkLst>
        </pc:spChg>
      </pc:sldChg>
      <pc:sldChg chg="addSp delSp modSp del mod">
        <pc:chgData name="Chaila, Mwate" userId="532bccc8-299d-41ab-929a-442e97ef55d2" providerId="ADAL" clId="{26E1C7D9-C2E1-4125-8B80-3C5271DCFF29}" dt="2020-09-24T09:45:07.614" v="131" actId="47"/>
        <pc:sldMkLst>
          <pc:docMk/>
          <pc:sldMk cId="498114443" sldId="279"/>
        </pc:sldMkLst>
        <pc:spChg chg="mod">
          <ac:chgData name="Chaila, Mwate" userId="532bccc8-299d-41ab-929a-442e97ef55d2" providerId="ADAL" clId="{26E1C7D9-C2E1-4125-8B80-3C5271DCFF29}" dt="2020-09-24T09:42:12.766" v="101" actId="21"/>
          <ac:spMkLst>
            <pc:docMk/>
            <pc:sldMk cId="498114443" sldId="279"/>
            <ac:spMk id="2" creationId="{00000000-0000-0000-0000-000000000000}"/>
          </ac:spMkLst>
        </pc:spChg>
        <pc:spChg chg="add del">
          <ac:chgData name="Chaila, Mwate" userId="532bccc8-299d-41ab-929a-442e97ef55d2" providerId="ADAL" clId="{26E1C7D9-C2E1-4125-8B80-3C5271DCFF29}" dt="2020-09-24T09:42:55.671" v="110" actId="21"/>
          <ac:spMkLst>
            <pc:docMk/>
            <pc:sldMk cId="498114443" sldId="279"/>
            <ac:spMk id="3" creationId="{0F83D2B2-8E29-4605-A195-E8D5E80F53AC}"/>
          </ac:spMkLst>
        </pc:spChg>
        <pc:spChg chg="mod">
          <ac:chgData name="Chaila, Mwate" userId="532bccc8-299d-41ab-929a-442e97ef55d2" providerId="ADAL" clId="{26E1C7D9-C2E1-4125-8B80-3C5271DCFF29}" dt="2020-09-24T09:42:29.567" v="105" actId="21"/>
          <ac:spMkLst>
            <pc:docMk/>
            <pc:sldMk cId="498114443" sldId="279"/>
            <ac:spMk id="4" creationId="{00000000-0000-0000-0000-000000000000}"/>
          </ac:spMkLst>
        </pc:spChg>
        <pc:spChg chg="del mod">
          <ac:chgData name="Chaila, Mwate" userId="532bccc8-299d-41ab-929a-442e97ef55d2" providerId="ADAL" clId="{26E1C7D9-C2E1-4125-8B80-3C5271DCFF29}" dt="2020-09-24T09:43:12.842" v="114"/>
          <ac:spMkLst>
            <pc:docMk/>
            <pc:sldMk cId="498114443" sldId="279"/>
            <ac:spMk id="5" creationId="{A0459919-A508-4EFE-9E28-60B94B547515}"/>
          </ac:spMkLst>
        </pc:spChg>
      </pc:sldChg>
      <pc:sldChg chg="modSp del mod ord">
        <pc:chgData name="Chaila, Mwate" userId="532bccc8-299d-41ab-929a-442e97ef55d2" providerId="ADAL" clId="{26E1C7D9-C2E1-4125-8B80-3C5271DCFF29}" dt="2020-09-24T09:47:52.387" v="181" actId="47"/>
        <pc:sldMkLst>
          <pc:docMk/>
          <pc:sldMk cId="1021499499" sldId="287"/>
        </pc:sldMkLst>
        <pc:spChg chg="mod">
          <ac:chgData name="Chaila, Mwate" userId="532bccc8-299d-41ab-929a-442e97ef55d2" providerId="ADAL" clId="{26E1C7D9-C2E1-4125-8B80-3C5271DCFF29}" dt="2020-09-24T09:47:16.278" v="170" actId="21"/>
          <ac:spMkLst>
            <pc:docMk/>
            <pc:sldMk cId="1021499499" sldId="287"/>
            <ac:spMk id="2" creationId="{00000000-0000-0000-0000-000000000000}"/>
          </ac:spMkLst>
        </pc:spChg>
        <pc:spChg chg="mod">
          <ac:chgData name="Chaila, Mwate" userId="532bccc8-299d-41ab-929a-442e97ef55d2" providerId="ADAL" clId="{26E1C7D9-C2E1-4125-8B80-3C5271DCFF29}" dt="2020-09-24T09:47:24.757" v="172" actId="21"/>
          <ac:spMkLst>
            <pc:docMk/>
            <pc:sldMk cId="1021499499" sldId="287"/>
            <ac:spMk id="3" creationId="{00000000-0000-0000-0000-000000000000}"/>
          </ac:spMkLst>
        </pc:spChg>
      </pc:sldChg>
      <pc:sldChg chg="modSp del mod">
        <pc:chgData name="Chaila, Mwate" userId="532bccc8-299d-41ab-929a-442e97ef55d2" providerId="ADAL" clId="{26E1C7D9-C2E1-4125-8B80-3C5271DCFF29}" dt="2020-09-24T09:50:03.560" v="221" actId="47"/>
        <pc:sldMkLst>
          <pc:docMk/>
          <pc:sldMk cId="296472450" sldId="288"/>
        </pc:sldMkLst>
        <pc:spChg chg="mod">
          <ac:chgData name="Chaila, Mwate" userId="532bccc8-299d-41ab-929a-442e97ef55d2" providerId="ADAL" clId="{26E1C7D9-C2E1-4125-8B80-3C5271DCFF29}" dt="2020-09-24T09:49:25.265" v="209" actId="21"/>
          <ac:spMkLst>
            <pc:docMk/>
            <pc:sldMk cId="296472450" sldId="288"/>
            <ac:spMk id="2" creationId="{00000000-0000-0000-0000-000000000000}"/>
          </ac:spMkLst>
        </pc:spChg>
        <pc:spChg chg="mod">
          <ac:chgData name="Chaila, Mwate" userId="532bccc8-299d-41ab-929a-442e97ef55d2" providerId="ADAL" clId="{26E1C7D9-C2E1-4125-8B80-3C5271DCFF29}" dt="2020-09-24T09:49:37.061" v="213" actId="27636"/>
          <ac:spMkLst>
            <pc:docMk/>
            <pc:sldMk cId="296472450" sldId="288"/>
            <ac:spMk id="3" creationId="{00000000-0000-0000-0000-000000000000}"/>
          </ac:spMkLst>
        </pc:spChg>
      </pc:sldChg>
      <pc:sldChg chg="modSp del mod ord">
        <pc:chgData name="Chaila, Mwate" userId="532bccc8-299d-41ab-929a-442e97ef55d2" providerId="ADAL" clId="{26E1C7D9-C2E1-4125-8B80-3C5271DCFF29}" dt="2020-09-24T09:57:58.934" v="315" actId="47"/>
        <pc:sldMkLst>
          <pc:docMk/>
          <pc:sldMk cId="3076228602" sldId="290"/>
        </pc:sldMkLst>
        <pc:spChg chg="mod">
          <ac:chgData name="Chaila, Mwate" userId="532bccc8-299d-41ab-929a-442e97ef55d2" providerId="ADAL" clId="{26E1C7D9-C2E1-4125-8B80-3C5271DCFF29}" dt="2020-09-24T09:54:05.495" v="270" actId="21"/>
          <ac:spMkLst>
            <pc:docMk/>
            <pc:sldMk cId="3076228602" sldId="290"/>
            <ac:spMk id="2" creationId="{00000000-0000-0000-0000-000000000000}"/>
          </ac:spMkLst>
        </pc:spChg>
        <pc:spChg chg="mod">
          <ac:chgData name="Chaila, Mwate" userId="532bccc8-299d-41ab-929a-442e97ef55d2" providerId="ADAL" clId="{26E1C7D9-C2E1-4125-8B80-3C5271DCFF29}" dt="2020-09-24T09:57:54.117" v="314" actId="21"/>
          <ac:spMkLst>
            <pc:docMk/>
            <pc:sldMk cId="3076228602" sldId="290"/>
            <ac:spMk id="3" creationId="{00000000-0000-0000-0000-000000000000}"/>
          </ac:spMkLst>
        </pc:spChg>
      </pc:sldChg>
      <pc:sldChg chg="delSp modSp del mod">
        <pc:chgData name="Chaila, Mwate" userId="532bccc8-299d-41ab-929a-442e97ef55d2" providerId="ADAL" clId="{26E1C7D9-C2E1-4125-8B80-3C5271DCFF29}" dt="2020-09-24T09:47:07.419" v="166" actId="47"/>
        <pc:sldMkLst>
          <pc:docMk/>
          <pc:sldMk cId="2222235505" sldId="291"/>
        </pc:sldMkLst>
        <pc:spChg chg="mod">
          <ac:chgData name="Chaila, Mwate" userId="532bccc8-299d-41ab-929a-442e97ef55d2" providerId="ADAL" clId="{26E1C7D9-C2E1-4125-8B80-3C5271DCFF29}" dt="2020-09-24T09:46:28.747" v="155" actId="21"/>
          <ac:spMkLst>
            <pc:docMk/>
            <pc:sldMk cId="2222235505" sldId="291"/>
            <ac:spMk id="2" creationId="{00000000-0000-0000-0000-000000000000}"/>
          </ac:spMkLst>
        </pc:spChg>
        <pc:picChg chg="del">
          <ac:chgData name="Chaila, Mwate" userId="532bccc8-299d-41ab-929a-442e97ef55d2" providerId="ADAL" clId="{26E1C7D9-C2E1-4125-8B80-3C5271DCFF29}" dt="2020-09-24T09:46:38.110" v="159" actId="21"/>
          <ac:picMkLst>
            <pc:docMk/>
            <pc:sldMk cId="2222235505" sldId="291"/>
            <ac:picMk id="12" creationId="{8A10F2BB-58C6-4773-AE65-6428467B93D0}"/>
          </ac:picMkLst>
        </pc:picChg>
      </pc:sldChg>
      <pc:sldChg chg="modSp del mod">
        <pc:chgData name="Chaila, Mwate" userId="532bccc8-299d-41ab-929a-442e97ef55d2" providerId="ADAL" clId="{26E1C7D9-C2E1-4125-8B80-3C5271DCFF29}" dt="2020-09-24T09:41:45.342" v="100" actId="47"/>
        <pc:sldMkLst>
          <pc:docMk/>
          <pc:sldMk cId="1280820525" sldId="293"/>
        </pc:sldMkLst>
        <pc:spChg chg="mod">
          <ac:chgData name="Chaila, Mwate" userId="532bccc8-299d-41ab-929a-442e97ef55d2" providerId="ADAL" clId="{26E1C7D9-C2E1-4125-8B80-3C5271DCFF29}" dt="2020-09-24T09:41:35.620" v="96" actId="21"/>
          <ac:spMkLst>
            <pc:docMk/>
            <pc:sldMk cId="1280820525" sldId="293"/>
            <ac:spMk id="3" creationId="{00000000-0000-0000-0000-000000000000}"/>
          </ac:spMkLst>
        </pc:spChg>
      </pc:sldChg>
      <pc:sldChg chg="modSp del mod ord">
        <pc:chgData name="Chaila, Mwate" userId="532bccc8-299d-41ab-929a-442e97ef55d2" providerId="ADAL" clId="{26E1C7D9-C2E1-4125-8B80-3C5271DCFF29}" dt="2020-09-24T09:52:13.410" v="257" actId="47"/>
        <pc:sldMkLst>
          <pc:docMk/>
          <pc:sldMk cId="3983198158" sldId="362"/>
        </pc:sldMkLst>
        <pc:spChg chg="mod">
          <ac:chgData name="Chaila, Mwate" userId="532bccc8-299d-41ab-929a-442e97ef55d2" providerId="ADAL" clId="{26E1C7D9-C2E1-4125-8B80-3C5271DCFF29}" dt="2020-09-24T09:51:33.136" v="249" actId="21"/>
          <ac:spMkLst>
            <pc:docMk/>
            <pc:sldMk cId="3983198158" sldId="362"/>
            <ac:spMk id="2" creationId="{00000000-0000-0000-0000-000000000000}"/>
          </ac:spMkLst>
        </pc:spChg>
        <pc:spChg chg="mod">
          <ac:chgData name="Chaila, Mwate" userId="532bccc8-299d-41ab-929a-442e97ef55d2" providerId="ADAL" clId="{26E1C7D9-C2E1-4125-8B80-3C5271DCFF29}" dt="2020-09-24T09:51:40.139" v="251" actId="21"/>
          <ac:spMkLst>
            <pc:docMk/>
            <pc:sldMk cId="3983198158" sldId="362"/>
            <ac:spMk id="3" creationId="{00000000-0000-0000-0000-000000000000}"/>
          </ac:spMkLst>
        </pc:spChg>
      </pc:sldChg>
      <pc:sldChg chg="delSp modSp del mod addCm modCm">
        <pc:chgData name="Chaila, Mwate" userId="532bccc8-299d-41ab-929a-442e97ef55d2" providerId="ADAL" clId="{26E1C7D9-C2E1-4125-8B80-3C5271DCFF29}" dt="2020-09-24T09:40:15.943" v="55" actId="47"/>
        <pc:sldMkLst>
          <pc:docMk/>
          <pc:sldMk cId="2350957364" sldId="363"/>
        </pc:sldMkLst>
        <pc:spChg chg="mod">
          <ac:chgData name="Chaila, Mwate" userId="532bccc8-299d-41ab-929a-442e97ef55d2" providerId="ADAL" clId="{26E1C7D9-C2E1-4125-8B80-3C5271DCFF29}" dt="2020-09-24T09:18:27.604" v="37" actId="14100"/>
          <ac:spMkLst>
            <pc:docMk/>
            <pc:sldMk cId="2350957364" sldId="363"/>
            <ac:spMk id="2" creationId="{00000000-0000-0000-0000-000000000000}"/>
          </ac:spMkLst>
        </pc:spChg>
        <pc:graphicFrameChg chg="del">
          <ac:chgData name="Chaila, Mwate" userId="532bccc8-299d-41ab-929a-442e97ef55d2" providerId="ADAL" clId="{26E1C7D9-C2E1-4125-8B80-3C5271DCFF29}" dt="2020-09-24T09:39:27.568" v="42" actId="21"/>
          <ac:graphicFrameMkLst>
            <pc:docMk/>
            <pc:sldMk cId="2350957364" sldId="363"/>
            <ac:graphicFrameMk id="6" creationId="{E12CC279-BAF3-A449-A15E-6D6817C538DF}"/>
          </ac:graphicFrameMkLst>
        </pc:graphicFrameChg>
      </pc:sldChg>
      <pc:sldChg chg="addSp delSp modSp new mod modClrScheme addCm modCm chgLayout">
        <pc:chgData name="Chaila, Mwate" userId="532bccc8-299d-41ab-929a-442e97ef55d2" providerId="ADAL" clId="{26E1C7D9-C2E1-4125-8B80-3C5271DCFF29}" dt="2020-09-24T09:40:13.049" v="54" actId="14100"/>
        <pc:sldMkLst>
          <pc:docMk/>
          <pc:sldMk cId="1912890083" sldId="368"/>
        </pc:sldMkLst>
        <pc:spChg chg="add del">
          <ac:chgData name="Chaila, Mwate" userId="532bccc8-299d-41ab-929a-442e97ef55d2" providerId="ADAL" clId="{26E1C7D9-C2E1-4125-8B80-3C5271DCFF29}" dt="2020-09-24T09:16:05.662" v="12" actId="22"/>
          <ac:spMkLst>
            <pc:docMk/>
            <pc:sldMk cId="1912890083" sldId="368"/>
            <ac:spMk id="2" creationId="{85C13158-2368-4EBB-8828-5ADE14A3DDAE}"/>
          </ac:spMkLst>
        </pc:spChg>
        <pc:spChg chg="mod ord">
          <ac:chgData name="Chaila, Mwate" userId="532bccc8-299d-41ab-929a-442e97ef55d2" providerId="ADAL" clId="{26E1C7D9-C2E1-4125-8B80-3C5271DCFF29}" dt="2020-09-24T09:16:52.664" v="20" actId="700"/>
          <ac:spMkLst>
            <pc:docMk/>
            <pc:sldMk cId="1912890083" sldId="368"/>
            <ac:spMk id="3" creationId="{55ED0248-9581-473B-A60D-F8188C4B7343}"/>
          </ac:spMkLst>
        </pc:spChg>
        <pc:spChg chg="add mod ord">
          <ac:chgData name="Chaila, Mwate" userId="532bccc8-299d-41ab-929a-442e97ef55d2" providerId="ADAL" clId="{26E1C7D9-C2E1-4125-8B80-3C5271DCFF29}" dt="2020-09-24T09:17:38.070" v="32" actId="122"/>
          <ac:spMkLst>
            <pc:docMk/>
            <pc:sldMk cId="1912890083" sldId="368"/>
            <ac:spMk id="6" creationId="{5A9E2D9D-F02E-4301-B0ED-39A2B02BE167}"/>
          </ac:spMkLst>
        </pc:spChg>
        <pc:spChg chg="add del mod ord">
          <ac:chgData name="Chaila, Mwate" userId="532bccc8-299d-41ab-929a-442e97ef55d2" providerId="ADAL" clId="{26E1C7D9-C2E1-4125-8B80-3C5271DCFF29}" dt="2020-09-24T09:17:04.570" v="23" actId="21"/>
          <ac:spMkLst>
            <pc:docMk/>
            <pc:sldMk cId="1912890083" sldId="368"/>
            <ac:spMk id="7" creationId="{8B9F0F5D-CEE5-44CD-BC5C-33ECDBF0F9E7}"/>
          </ac:spMkLst>
        </pc:spChg>
        <pc:spChg chg="add del mod ord">
          <ac:chgData name="Chaila, Mwate" userId="532bccc8-299d-41ab-929a-442e97ef55d2" providerId="ADAL" clId="{26E1C7D9-C2E1-4125-8B80-3C5271DCFF29}" dt="2020-09-24T09:17:10.093" v="24" actId="21"/>
          <ac:spMkLst>
            <pc:docMk/>
            <pc:sldMk cId="1912890083" sldId="368"/>
            <ac:spMk id="8" creationId="{69456078-7278-45A4-A2F5-24B2CA5B0AF5}"/>
          </ac:spMkLst>
        </pc:spChg>
        <pc:spChg chg="add del mod">
          <ac:chgData name="Chaila, Mwate" userId="532bccc8-299d-41ab-929a-442e97ef55d2" providerId="ADAL" clId="{26E1C7D9-C2E1-4125-8B80-3C5271DCFF29}" dt="2020-09-24T09:39:59.658" v="49" actId="22"/>
          <ac:spMkLst>
            <pc:docMk/>
            <pc:sldMk cId="1912890083" sldId="368"/>
            <ac:spMk id="12" creationId="{1535E47B-0E90-4702-B222-9046F7131CD9}"/>
          </ac:spMkLst>
        </pc:spChg>
        <pc:graphicFrameChg chg="add del mod">
          <ac:chgData name="Chaila, Mwate" userId="532bccc8-299d-41ab-929a-442e97ef55d2" providerId="ADAL" clId="{26E1C7D9-C2E1-4125-8B80-3C5271DCFF29}" dt="2020-09-24T09:39:57.428" v="48" actId="21"/>
          <ac:graphicFrameMkLst>
            <pc:docMk/>
            <pc:sldMk cId="1912890083" sldId="368"/>
            <ac:graphicFrameMk id="10" creationId="{052C8E1E-A6B8-427E-A965-37DAEE8B83FB}"/>
          </ac:graphicFrameMkLst>
        </pc:graphicFrameChg>
        <pc:graphicFrameChg chg="add mod">
          <ac:chgData name="Chaila, Mwate" userId="532bccc8-299d-41ab-929a-442e97ef55d2" providerId="ADAL" clId="{26E1C7D9-C2E1-4125-8B80-3C5271DCFF29}" dt="2020-09-24T09:40:13.049" v="54" actId="14100"/>
          <ac:graphicFrameMkLst>
            <pc:docMk/>
            <pc:sldMk cId="1912890083" sldId="368"/>
            <ac:graphicFrameMk id="14" creationId="{C932116C-3C13-4381-BEE7-926829EBB184}"/>
          </ac:graphicFrameMkLst>
        </pc:graphicFrameChg>
        <pc:picChg chg="add del mod ord">
          <ac:chgData name="Chaila, Mwate" userId="532bccc8-299d-41ab-929a-442e97ef55d2" providerId="ADAL" clId="{26E1C7D9-C2E1-4125-8B80-3C5271DCFF29}" dt="2020-09-24T09:39:37.439" v="46" actId="21"/>
          <ac:picMkLst>
            <pc:docMk/>
            <pc:sldMk cId="1912890083" sldId="368"/>
            <ac:picMk id="5" creationId="{A7826D38-C2FB-4782-B6A6-B2E274FDD0C3}"/>
          </ac:picMkLst>
        </pc:picChg>
      </pc:sldChg>
      <pc:sldChg chg="addSp delSp modSp new mod modClrScheme chgLayout">
        <pc:chgData name="Chaila, Mwate" userId="532bccc8-299d-41ab-929a-442e97ef55d2" providerId="ADAL" clId="{26E1C7D9-C2E1-4125-8B80-3C5271DCFF29}" dt="2020-09-24T16:42:36.572" v="403" actId="12"/>
        <pc:sldMkLst>
          <pc:docMk/>
          <pc:sldMk cId="1009354869" sldId="369"/>
        </pc:sldMkLst>
        <pc:spChg chg="del">
          <ac:chgData name="Chaila, Mwate" userId="532bccc8-299d-41ab-929a-442e97ef55d2" providerId="ADAL" clId="{26E1C7D9-C2E1-4125-8B80-3C5271DCFF29}" dt="2020-09-24T09:40:44.359" v="59" actId="700"/>
          <ac:spMkLst>
            <pc:docMk/>
            <pc:sldMk cId="1009354869" sldId="369"/>
            <ac:spMk id="2" creationId="{2D49D99E-BCAE-4409-8B7F-1CFA451A82A7}"/>
          </ac:spMkLst>
        </pc:spChg>
        <pc:spChg chg="del mod ord">
          <ac:chgData name="Chaila, Mwate" userId="532bccc8-299d-41ab-929a-442e97ef55d2" providerId="ADAL" clId="{26E1C7D9-C2E1-4125-8B80-3C5271DCFF29}" dt="2020-09-24T09:40:44.359" v="59" actId="700"/>
          <ac:spMkLst>
            <pc:docMk/>
            <pc:sldMk cId="1009354869" sldId="369"/>
            <ac:spMk id="3" creationId="{7C61F944-FC76-4822-B0D7-EE0DB15963C6}"/>
          </ac:spMkLst>
        </pc:spChg>
        <pc:spChg chg="del">
          <ac:chgData name="Chaila, Mwate" userId="532bccc8-299d-41ab-929a-442e97ef55d2" providerId="ADAL" clId="{26E1C7D9-C2E1-4125-8B80-3C5271DCFF29}" dt="2020-09-24T09:40:44.359" v="59" actId="700"/>
          <ac:spMkLst>
            <pc:docMk/>
            <pc:sldMk cId="1009354869" sldId="369"/>
            <ac:spMk id="4" creationId="{C8CB16A8-C056-4C73-AF75-956EB1355C02}"/>
          </ac:spMkLst>
        </pc:spChg>
        <pc:spChg chg="del">
          <ac:chgData name="Chaila, Mwate" userId="532bccc8-299d-41ab-929a-442e97ef55d2" providerId="ADAL" clId="{26E1C7D9-C2E1-4125-8B80-3C5271DCFF29}" dt="2020-09-24T09:40:44.359" v="59" actId="700"/>
          <ac:spMkLst>
            <pc:docMk/>
            <pc:sldMk cId="1009354869" sldId="369"/>
            <ac:spMk id="5" creationId="{993B36CC-CD1A-4E96-AA05-15EAB35BA1CA}"/>
          </ac:spMkLst>
        </pc:spChg>
        <pc:spChg chg="mod ord">
          <ac:chgData name="Chaila, Mwate" userId="532bccc8-299d-41ab-929a-442e97ef55d2" providerId="ADAL" clId="{26E1C7D9-C2E1-4125-8B80-3C5271DCFF29}" dt="2020-09-24T09:40:44.359" v="59" actId="700"/>
          <ac:spMkLst>
            <pc:docMk/>
            <pc:sldMk cId="1009354869" sldId="369"/>
            <ac:spMk id="6" creationId="{B75BF23E-4840-48BD-BA82-0474340EC5C0}"/>
          </ac:spMkLst>
        </pc:spChg>
        <pc:spChg chg="add mod ord">
          <ac:chgData name="Chaila, Mwate" userId="532bccc8-299d-41ab-929a-442e97ef55d2" providerId="ADAL" clId="{26E1C7D9-C2E1-4125-8B80-3C5271DCFF29}" dt="2020-09-24T16:42:36.572" v="403" actId="12"/>
          <ac:spMkLst>
            <pc:docMk/>
            <pc:sldMk cId="1009354869" sldId="369"/>
            <ac:spMk id="7" creationId="{0DE24BF0-A094-4B8E-8B36-D606C119E3C0}"/>
          </ac:spMkLst>
        </pc:spChg>
      </pc:sldChg>
      <pc:sldChg chg="modSp new mod">
        <pc:chgData name="Chaila, Mwate" userId="532bccc8-299d-41ab-929a-442e97ef55d2" providerId="ADAL" clId="{26E1C7D9-C2E1-4125-8B80-3C5271DCFF29}" dt="2020-09-24T16:42:46.831" v="405" actId="12"/>
        <pc:sldMkLst>
          <pc:docMk/>
          <pc:sldMk cId="2625881081" sldId="370"/>
        </pc:sldMkLst>
        <pc:spChg chg="mod">
          <ac:chgData name="Chaila, Mwate" userId="532bccc8-299d-41ab-929a-442e97ef55d2" providerId="ADAL" clId="{26E1C7D9-C2E1-4125-8B80-3C5271DCFF29}" dt="2020-09-24T16:42:46.831" v="405" actId="12"/>
          <ac:spMkLst>
            <pc:docMk/>
            <pc:sldMk cId="2625881081" sldId="370"/>
            <ac:spMk id="2" creationId="{4FFFCC71-4923-4A14-9275-205D60BCF352}"/>
          </ac:spMkLst>
        </pc:spChg>
        <pc:spChg chg="mod">
          <ac:chgData name="Chaila, Mwate" userId="532bccc8-299d-41ab-929a-442e97ef55d2" providerId="ADAL" clId="{26E1C7D9-C2E1-4125-8B80-3C5271DCFF29}" dt="2020-09-24T09:41:30.935" v="95" actId="313"/>
          <ac:spMkLst>
            <pc:docMk/>
            <pc:sldMk cId="2625881081" sldId="370"/>
            <ac:spMk id="3" creationId="{2CE4440E-F6C2-46FA-95A3-0B28FEE79389}"/>
          </ac:spMkLst>
        </pc:spChg>
      </pc:sldChg>
      <pc:sldChg chg="addSp delSp modSp new mod modClrScheme chgLayout">
        <pc:chgData name="Chaila, Mwate" userId="532bccc8-299d-41ab-929a-442e97ef55d2" providerId="ADAL" clId="{26E1C7D9-C2E1-4125-8B80-3C5271DCFF29}" dt="2020-09-24T09:45:02.081" v="130" actId="1076"/>
        <pc:sldMkLst>
          <pc:docMk/>
          <pc:sldMk cId="1426521476" sldId="371"/>
        </pc:sldMkLst>
        <pc:spChg chg="del mod ord">
          <ac:chgData name="Chaila, Mwate" userId="532bccc8-299d-41ab-929a-442e97ef55d2" providerId="ADAL" clId="{26E1C7D9-C2E1-4125-8B80-3C5271DCFF29}" dt="2020-09-24T09:42:24.200" v="104" actId="700"/>
          <ac:spMkLst>
            <pc:docMk/>
            <pc:sldMk cId="1426521476" sldId="371"/>
            <ac:spMk id="2" creationId="{E18643A1-A38A-419E-B8E5-6772668C5622}"/>
          </ac:spMkLst>
        </pc:spChg>
        <pc:spChg chg="mod ord">
          <ac:chgData name="Chaila, Mwate" userId="532bccc8-299d-41ab-929a-442e97ef55d2" providerId="ADAL" clId="{26E1C7D9-C2E1-4125-8B80-3C5271DCFF29}" dt="2020-09-24T09:44:57.051" v="129" actId="14100"/>
          <ac:spMkLst>
            <pc:docMk/>
            <pc:sldMk cId="1426521476" sldId="371"/>
            <ac:spMk id="3" creationId="{78D99B45-52DD-490E-AE73-BD4E8AD34702}"/>
          </ac:spMkLst>
        </pc:spChg>
        <pc:spChg chg="add del mod ord">
          <ac:chgData name="Chaila, Mwate" userId="532bccc8-299d-41ab-929a-442e97ef55d2" providerId="ADAL" clId="{26E1C7D9-C2E1-4125-8B80-3C5271DCFF29}" dt="2020-09-24T09:43:22.637" v="116" actId="21"/>
          <ac:spMkLst>
            <pc:docMk/>
            <pc:sldMk cId="1426521476" sldId="371"/>
            <ac:spMk id="4" creationId="{A33DA7CB-3CF1-4BA6-B249-69E7D036B73C}"/>
          </ac:spMkLst>
        </pc:spChg>
        <pc:spChg chg="add mod ord">
          <ac:chgData name="Chaila, Mwate" userId="532bccc8-299d-41ab-929a-442e97ef55d2" providerId="ADAL" clId="{26E1C7D9-C2E1-4125-8B80-3C5271DCFF29}" dt="2020-09-24T09:45:02.081" v="130" actId="1076"/>
          <ac:spMkLst>
            <pc:docMk/>
            <pc:sldMk cId="1426521476" sldId="371"/>
            <ac:spMk id="5" creationId="{9C77D165-4E87-4434-8469-A15CBD890C53}"/>
          </ac:spMkLst>
        </pc:spChg>
        <pc:spChg chg="add del mod ord">
          <ac:chgData name="Chaila, Mwate" userId="532bccc8-299d-41ab-929a-442e97ef55d2" providerId="ADAL" clId="{26E1C7D9-C2E1-4125-8B80-3C5271DCFF29}" dt="2020-09-24T09:43:26.147" v="117" actId="21"/>
          <ac:spMkLst>
            <pc:docMk/>
            <pc:sldMk cId="1426521476" sldId="371"/>
            <ac:spMk id="6" creationId="{0219B52D-3CFF-49C8-AA1A-38A38262A383}"/>
          </ac:spMkLst>
        </pc:spChg>
        <pc:spChg chg="add del mod ord">
          <ac:chgData name="Chaila, Mwate" userId="532bccc8-299d-41ab-929a-442e97ef55d2" providerId="ADAL" clId="{26E1C7D9-C2E1-4125-8B80-3C5271DCFF29}" dt="2020-09-24T09:43:05.469" v="111" actId="22"/>
          <ac:spMkLst>
            <pc:docMk/>
            <pc:sldMk cId="1426521476" sldId="371"/>
            <ac:spMk id="7" creationId="{433F1BCB-85F2-466E-9005-A0A63C8F0487}"/>
          </ac:spMkLst>
        </pc:spChg>
        <pc:spChg chg="add del mod">
          <ac:chgData name="Chaila, Mwate" userId="532bccc8-299d-41ab-929a-442e97ef55d2" providerId="ADAL" clId="{26E1C7D9-C2E1-4125-8B80-3C5271DCFF29}" dt="2020-09-24T09:42:54.663" v="109" actId="22"/>
          <ac:spMkLst>
            <pc:docMk/>
            <pc:sldMk cId="1426521476" sldId="371"/>
            <ac:spMk id="9" creationId="{A840E4B7-7700-46BA-B15A-956724A9A690}"/>
          </ac:spMkLst>
        </pc:spChg>
        <pc:spChg chg="add mod">
          <ac:chgData name="Chaila, Mwate" userId="532bccc8-299d-41ab-929a-442e97ef55d2" providerId="ADAL" clId="{26E1C7D9-C2E1-4125-8B80-3C5271DCFF29}" dt="2020-09-24T09:43:51.185" v="124" actId="1076"/>
          <ac:spMkLst>
            <pc:docMk/>
            <pc:sldMk cId="1426521476" sldId="371"/>
            <ac:spMk id="11" creationId="{6C03CB01-3EC8-4ACD-AE5C-9EF55C10D84C}"/>
          </ac:spMkLst>
        </pc:spChg>
      </pc:sldChg>
      <pc:sldChg chg="addSp delSp modSp new mod modClrScheme chgLayout">
        <pc:chgData name="Chaila, Mwate" userId="532bccc8-299d-41ab-929a-442e97ef55d2" providerId="ADAL" clId="{26E1C7D9-C2E1-4125-8B80-3C5271DCFF29}" dt="2020-09-24T09:46:03.477" v="153" actId="14100"/>
        <pc:sldMkLst>
          <pc:docMk/>
          <pc:sldMk cId="183299267" sldId="372"/>
        </pc:sldMkLst>
        <pc:spChg chg="del">
          <ac:chgData name="Chaila, Mwate" userId="532bccc8-299d-41ab-929a-442e97ef55d2" providerId="ADAL" clId="{26E1C7D9-C2E1-4125-8B80-3C5271DCFF29}" dt="2020-09-24T09:45:24.985" v="133" actId="700"/>
          <ac:spMkLst>
            <pc:docMk/>
            <pc:sldMk cId="183299267" sldId="372"/>
            <ac:spMk id="2" creationId="{EF9E9844-ACE1-4F06-BF5F-5A85D9E2A901}"/>
          </ac:spMkLst>
        </pc:spChg>
        <pc:spChg chg="del mod ord">
          <ac:chgData name="Chaila, Mwate" userId="532bccc8-299d-41ab-929a-442e97ef55d2" providerId="ADAL" clId="{26E1C7D9-C2E1-4125-8B80-3C5271DCFF29}" dt="2020-09-24T09:45:24.985" v="133" actId="700"/>
          <ac:spMkLst>
            <pc:docMk/>
            <pc:sldMk cId="183299267" sldId="372"/>
            <ac:spMk id="3" creationId="{E8B7D538-0179-48D4-A0C3-E037EC363077}"/>
          </ac:spMkLst>
        </pc:spChg>
        <pc:spChg chg="del">
          <ac:chgData name="Chaila, Mwate" userId="532bccc8-299d-41ab-929a-442e97ef55d2" providerId="ADAL" clId="{26E1C7D9-C2E1-4125-8B80-3C5271DCFF29}" dt="2020-09-24T09:45:24.985" v="133" actId="700"/>
          <ac:spMkLst>
            <pc:docMk/>
            <pc:sldMk cId="183299267" sldId="372"/>
            <ac:spMk id="4" creationId="{EC920B3A-4618-4C7E-9EA7-20E13D14427F}"/>
          </ac:spMkLst>
        </pc:spChg>
        <pc:spChg chg="del">
          <ac:chgData name="Chaila, Mwate" userId="532bccc8-299d-41ab-929a-442e97ef55d2" providerId="ADAL" clId="{26E1C7D9-C2E1-4125-8B80-3C5271DCFF29}" dt="2020-09-24T09:45:24.985" v="133" actId="700"/>
          <ac:spMkLst>
            <pc:docMk/>
            <pc:sldMk cId="183299267" sldId="372"/>
            <ac:spMk id="5" creationId="{FC0193E5-32FB-47FF-A492-A7131B5B9DBF}"/>
          </ac:spMkLst>
        </pc:spChg>
        <pc:spChg chg="del mod ord">
          <ac:chgData name="Chaila, Mwate" userId="532bccc8-299d-41ab-929a-442e97ef55d2" providerId="ADAL" clId="{26E1C7D9-C2E1-4125-8B80-3C5271DCFF29}" dt="2020-09-24T09:45:24.985" v="133" actId="700"/>
          <ac:spMkLst>
            <pc:docMk/>
            <pc:sldMk cId="183299267" sldId="372"/>
            <ac:spMk id="6" creationId="{5D087E04-531A-4D67-B859-47E1C8E6636E}"/>
          </ac:spMkLst>
        </pc:spChg>
        <pc:spChg chg="add mod ord">
          <ac:chgData name="Chaila, Mwate" userId="532bccc8-299d-41ab-929a-442e97ef55d2" providerId="ADAL" clId="{26E1C7D9-C2E1-4125-8B80-3C5271DCFF29}" dt="2020-09-24T09:45:40.693" v="144" actId="20577"/>
          <ac:spMkLst>
            <pc:docMk/>
            <pc:sldMk cId="183299267" sldId="372"/>
            <ac:spMk id="7" creationId="{4DC85FE6-CC0C-4A40-B5E6-32906B86285A}"/>
          </ac:spMkLst>
        </pc:spChg>
        <pc:spChg chg="add mod ord">
          <ac:chgData name="Chaila, Mwate" userId="532bccc8-299d-41ab-929a-442e97ef55d2" providerId="ADAL" clId="{26E1C7D9-C2E1-4125-8B80-3C5271DCFF29}" dt="2020-09-24T09:46:03.477" v="153" actId="14100"/>
          <ac:spMkLst>
            <pc:docMk/>
            <pc:sldMk cId="183299267" sldId="372"/>
            <ac:spMk id="8" creationId="{16A3965F-EA17-4ECD-890F-2394F7B973CC}"/>
          </ac:spMkLst>
        </pc:spChg>
      </pc:sldChg>
      <pc:sldChg chg="addSp delSp modSp new mod">
        <pc:chgData name="Chaila, Mwate" userId="532bccc8-299d-41ab-929a-442e97ef55d2" providerId="ADAL" clId="{26E1C7D9-C2E1-4125-8B80-3C5271DCFF29}" dt="2020-09-24T09:46:52.606" v="164" actId="1076"/>
        <pc:sldMkLst>
          <pc:docMk/>
          <pc:sldMk cId="4116454231" sldId="373"/>
        </pc:sldMkLst>
        <pc:spChg chg="del">
          <ac:chgData name="Chaila, Mwate" userId="532bccc8-299d-41ab-929a-442e97ef55d2" providerId="ADAL" clId="{26E1C7D9-C2E1-4125-8B80-3C5271DCFF29}" dt="2020-09-24T09:46:42.050" v="160" actId="22"/>
          <ac:spMkLst>
            <pc:docMk/>
            <pc:sldMk cId="4116454231" sldId="373"/>
            <ac:spMk id="2" creationId="{DB1884CD-5477-4AD7-B0CB-B441ABB0BA8F}"/>
          </ac:spMkLst>
        </pc:spChg>
        <pc:spChg chg="mod">
          <ac:chgData name="Chaila, Mwate" userId="532bccc8-299d-41ab-929a-442e97ef55d2" providerId="ADAL" clId="{26E1C7D9-C2E1-4125-8B80-3C5271DCFF29}" dt="2020-09-24T09:46:34.483" v="158" actId="27636"/>
          <ac:spMkLst>
            <pc:docMk/>
            <pc:sldMk cId="4116454231" sldId="373"/>
            <ac:spMk id="3" creationId="{35E750D3-6FCC-49F7-91E4-0FAE513E9C68}"/>
          </ac:spMkLst>
        </pc:spChg>
        <pc:picChg chg="add mod">
          <ac:chgData name="Chaila, Mwate" userId="532bccc8-299d-41ab-929a-442e97ef55d2" providerId="ADAL" clId="{26E1C7D9-C2E1-4125-8B80-3C5271DCFF29}" dt="2020-09-24T09:46:52.606" v="164" actId="1076"/>
          <ac:picMkLst>
            <pc:docMk/>
            <pc:sldMk cId="4116454231" sldId="373"/>
            <ac:picMk id="5" creationId="{C38DC481-CBD9-4EC3-9752-8B32029D4D49}"/>
          </ac:picMkLst>
        </pc:picChg>
      </pc:sldChg>
      <pc:sldChg chg="modSp new mod">
        <pc:chgData name="Chaila, Mwate" userId="532bccc8-299d-41ab-929a-442e97ef55d2" providerId="ADAL" clId="{26E1C7D9-C2E1-4125-8B80-3C5271DCFF29}" dt="2020-09-24T09:47:49.661" v="180" actId="12"/>
        <pc:sldMkLst>
          <pc:docMk/>
          <pc:sldMk cId="1014553033" sldId="374"/>
        </pc:sldMkLst>
        <pc:spChg chg="mod">
          <ac:chgData name="Chaila, Mwate" userId="532bccc8-299d-41ab-929a-442e97ef55d2" providerId="ADAL" clId="{26E1C7D9-C2E1-4125-8B80-3C5271DCFF29}" dt="2020-09-24T09:47:49.661" v="180" actId="12"/>
          <ac:spMkLst>
            <pc:docMk/>
            <pc:sldMk cId="1014553033" sldId="374"/>
            <ac:spMk id="2" creationId="{A36ECA94-64A7-45F7-BB49-B045436D5100}"/>
          </ac:spMkLst>
        </pc:spChg>
        <pc:spChg chg="mod">
          <ac:chgData name="Chaila, Mwate" userId="532bccc8-299d-41ab-929a-442e97ef55d2" providerId="ADAL" clId="{26E1C7D9-C2E1-4125-8B80-3C5271DCFF29}" dt="2020-09-24T09:47:19.185" v="171"/>
          <ac:spMkLst>
            <pc:docMk/>
            <pc:sldMk cId="1014553033" sldId="374"/>
            <ac:spMk id="3" creationId="{36C77F79-8657-42B3-A97A-5E47D8BA9E8E}"/>
          </ac:spMkLst>
        </pc:spChg>
      </pc:sldChg>
      <pc:sldChg chg="addSp delSp modSp new mod">
        <pc:chgData name="Chaila, Mwate" userId="532bccc8-299d-41ab-929a-442e97ef55d2" providerId="ADAL" clId="{26E1C7D9-C2E1-4125-8B80-3C5271DCFF29}" dt="2020-09-24T09:48:32.940" v="196" actId="20577"/>
        <pc:sldMkLst>
          <pc:docMk/>
          <pc:sldMk cId="1225546110" sldId="375"/>
        </pc:sldMkLst>
        <pc:spChg chg="del">
          <ac:chgData name="Chaila, Mwate" userId="532bccc8-299d-41ab-929a-442e97ef55d2" providerId="ADAL" clId="{26E1C7D9-C2E1-4125-8B80-3C5271DCFF29}" dt="2020-09-24T09:48:12.347" v="186" actId="22"/>
          <ac:spMkLst>
            <pc:docMk/>
            <pc:sldMk cId="1225546110" sldId="375"/>
            <ac:spMk id="2" creationId="{2B762A44-59AB-4106-BC8F-5B7F65A3D9B8}"/>
          </ac:spMkLst>
        </pc:spChg>
        <pc:spChg chg="mod">
          <ac:chgData name="Chaila, Mwate" userId="532bccc8-299d-41ab-929a-442e97ef55d2" providerId="ADAL" clId="{26E1C7D9-C2E1-4125-8B80-3C5271DCFF29}" dt="2020-09-24T09:48:32.940" v="196" actId="20577"/>
          <ac:spMkLst>
            <pc:docMk/>
            <pc:sldMk cId="1225546110" sldId="375"/>
            <ac:spMk id="3" creationId="{F9E0DE54-166F-4222-B690-B28CD08FD51C}"/>
          </ac:spMkLst>
        </pc:spChg>
        <pc:picChg chg="add mod">
          <ac:chgData name="Chaila, Mwate" userId="532bccc8-299d-41ab-929a-442e97ef55d2" providerId="ADAL" clId="{26E1C7D9-C2E1-4125-8B80-3C5271DCFF29}" dt="2020-09-24T09:48:23.650" v="190" actId="1076"/>
          <ac:picMkLst>
            <pc:docMk/>
            <pc:sldMk cId="1225546110" sldId="375"/>
            <ac:picMk id="5" creationId="{C8508D58-E302-4A2C-BFFD-312A8DB802E3}"/>
          </ac:picMkLst>
        </pc:picChg>
      </pc:sldChg>
      <pc:sldChg chg="addSp delSp modSp new mod">
        <pc:chgData name="Chaila, Mwate" userId="532bccc8-299d-41ab-929a-442e97ef55d2" providerId="ADAL" clId="{26E1C7D9-C2E1-4125-8B80-3C5271DCFF29}" dt="2020-09-24T09:49:17.331" v="207" actId="14100"/>
        <pc:sldMkLst>
          <pc:docMk/>
          <pc:sldMk cId="2391749080" sldId="376"/>
        </pc:sldMkLst>
        <pc:spChg chg="del">
          <ac:chgData name="Chaila, Mwate" userId="532bccc8-299d-41ab-929a-442e97ef55d2" providerId="ADAL" clId="{26E1C7D9-C2E1-4125-8B80-3C5271DCFF29}" dt="2020-09-24T09:49:03.513" v="202" actId="22"/>
          <ac:spMkLst>
            <pc:docMk/>
            <pc:sldMk cId="2391749080" sldId="376"/>
            <ac:spMk id="2" creationId="{A7BE594E-A27D-4EA3-B129-604106484BA4}"/>
          </ac:spMkLst>
        </pc:spChg>
        <pc:spChg chg="mod">
          <ac:chgData name="Chaila, Mwate" userId="532bccc8-299d-41ab-929a-442e97ef55d2" providerId="ADAL" clId="{26E1C7D9-C2E1-4125-8B80-3C5271DCFF29}" dt="2020-09-24T09:48:56.745" v="200"/>
          <ac:spMkLst>
            <pc:docMk/>
            <pc:sldMk cId="2391749080" sldId="376"/>
            <ac:spMk id="3" creationId="{52C9C7F6-F774-40AC-AFF0-3A3EFC21662E}"/>
          </ac:spMkLst>
        </pc:spChg>
        <pc:picChg chg="add mod">
          <ac:chgData name="Chaila, Mwate" userId="532bccc8-299d-41ab-929a-442e97ef55d2" providerId="ADAL" clId="{26E1C7D9-C2E1-4125-8B80-3C5271DCFF29}" dt="2020-09-24T09:49:17.331" v="207" actId="14100"/>
          <ac:picMkLst>
            <pc:docMk/>
            <pc:sldMk cId="2391749080" sldId="376"/>
            <ac:picMk id="5" creationId="{821F2FB9-B0B6-470B-B295-5B0F36FB9299}"/>
          </ac:picMkLst>
        </pc:picChg>
      </pc:sldChg>
      <pc:sldChg chg="modSp new mod">
        <pc:chgData name="Chaila, Mwate" userId="532bccc8-299d-41ab-929a-442e97ef55d2" providerId="ADAL" clId="{26E1C7D9-C2E1-4125-8B80-3C5271DCFF29}" dt="2020-09-24T09:49:59.536" v="220" actId="14100"/>
        <pc:sldMkLst>
          <pc:docMk/>
          <pc:sldMk cId="3616580339" sldId="377"/>
        </pc:sldMkLst>
        <pc:spChg chg="mod">
          <ac:chgData name="Chaila, Mwate" userId="532bccc8-299d-41ab-929a-442e97ef55d2" providerId="ADAL" clId="{26E1C7D9-C2E1-4125-8B80-3C5271DCFF29}" dt="2020-09-24T09:49:59.536" v="220" actId="14100"/>
          <ac:spMkLst>
            <pc:docMk/>
            <pc:sldMk cId="3616580339" sldId="377"/>
            <ac:spMk id="2" creationId="{73210983-5400-4574-8092-29E3EA1A0686}"/>
          </ac:spMkLst>
        </pc:spChg>
        <pc:spChg chg="mod">
          <ac:chgData name="Chaila, Mwate" userId="532bccc8-299d-41ab-929a-442e97ef55d2" providerId="ADAL" clId="{26E1C7D9-C2E1-4125-8B80-3C5271DCFF29}" dt="2020-09-24T09:49:28.855" v="211"/>
          <ac:spMkLst>
            <pc:docMk/>
            <pc:sldMk cId="3616580339" sldId="377"/>
            <ac:spMk id="3" creationId="{FDD4189A-6373-4790-BBE8-84295F469C5D}"/>
          </ac:spMkLst>
        </pc:spChg>
      </pc:sldChg>
      <pc:sldChg chg="modSp new mod ord">
        <pc:chgData name="Chaila, Mwate" userId="532bccc8-299d-41ab-929a-442e97ef55d2" providerId="ADAL" clId="{26E1C7D9-C2E1-4125-8B80-3C5271DCFF29}" dt="2020-09-24T09:51:21.702" v="247" actId="12"/>
        <pc:sldMkLst>
          <pc:docMk/>
          <pc:sldMk cId="1921706796" sldId="378"/>
        </pc:sldMkLst>
        <pc:spChg chg="mod">
          <ac:chgData name="Chaila, Mwate" userId="532bccc8-299d-41ab-929a-442e97ef55d2" providerId="ADAL" clId="{26E1C7D9-C2E1-4125-8B80-3C5271DCFF29}" dt="2020-09-24T09:51:21.702" v="247" actId="12"/>
          <ac:spMkLst>
            <pc:docMk/>
            <pc:sldMk cId="1921706796" sldId="378"/>
            <ac:spMk id="2" creationId="{C838AD05-56A3-4784-84B5-73CB0DD5C896}"/>
          </ac:spMkLst>
        </pc:spChg>
        <pc:spChg chg="mod">
          <ac:chgData name="Chaila, Mwate" userId="532bccc8-299d-41ab-929a-442e97ef55d2" providerId="ADAL" clId="{26E1C7D9-C2E1-4125-8B80-3C5271DCFF29}" dt="2020-09-24T09:50:57.944" v="240"/>
          <ac:spMkLst>
            <pc:docMk/>
            <pc:sldMk cId="1921706796" sldId="378"/>
            <ac:spMk id="3" creationId="{3A1C5F29-5790-4F22-889C-2ED646AF801B}"/>
          </ac:spMkLst>
        </pc:spChg>
      </pc:sldChg>
      <pc:sldChg chg="modSp new mod ord modNotesTx">
        <pc:chgData name="Chaila, Mwate" userId="532bccc8-299d-41ab-929a-442e97ef55d2" providerId="ADAL" clId="{26E1C7D9-C2E1-4125-8B80-3C5271DCFF29}" dt="2020-09-24T17:33:05.839" v="410" actId="20577"/>
        <pc:sldMkLst>
          <pc:docMk/>
          <pc:sldMk cId="2788898228" sldId="379"/>
        </pc:sldMkLst>
        <pc:spChg chg="mod">
          <ac:chgData name="Chaila, Mwate" userId="532bccc8-299d-41ab-929a-442e97ef55d2" providerId="ADAL" clId="{26E1C7D9-C2E1-4125-8B80-3C5271DCFF29}" dt="2020-09-24T17:33:05.839" v="410" actId="20577"/>
          <ac:spMkLst>
            <pc:docMk/>
            <pc:sldMk cId="2788898228" sldId="379"/>
            <ac:spMk id="2" creationId="{E9BD8781-74F2-410E-83BD-C9EA60A41EB5}"/>
          </ac:spMkLst>
        </pc:spChg>
        <pc:spChg chg="mod">
          <ac:chgData name="Chaila, Mwate" userId="532bccc8-299d-41ab-929a-442e97ef55d2" providerId="ADAL" clId="{26E1C7D9-C2E1-4125-8B80-3C5271DCFF29}" dt="2020-09-24T09:51:36.445" v="250"/>
          <ac:spMkLst>
            <pc:docMk/>
            <pc:sldMk cId="2788898228" sldId="379"/>
            <ac:spMk id="3" creationId="{09857065-FB6C-4894-8520-3450CB0D222F}"/>
          </ac:spMkLst>
        </pc:spChg>
      </pc:sldChg>
      <pc:sldChg chg="modSp new mod addCm modCm">
        <pc:chgData name="Chaila, Mwate" userId="532bccc8-299d-41ab-929a-442e97ef55d2" providerId="ADAL" clId="{26E1C7D9-C2E1-4125-8B80-3C5271DCFF29}" dt="2020-09-24T09:53:50.637" v="268"/>
        <pc:sldMkLst>
          <pc:docMk/>
          <pc:sldMk cId="1744470495" sldId="380"/>
        </pc:sldMkLst>
        <pc:spChg chg="mod">
          <ac:chgData name="Chaila, Mwate" userId="532bccc8-299d-41ab-929a-442e97ef55d2" providerId="ADAL" clId="{26E1C7D9-C2E1-4125-8B80-3C5271DCFF29}" dt="2020-09-24T09:52:55.007" v="265" actId="12"/>
          <ac:spMkLst>
            <pc:docMk/>
            <pc:sldMk cId="1744470495" sldId="380"/>
            <ac:spMk id="2" creationId="{30E55610-42D4-40E3-AB4D-C7F0EC1E4949}"/>
          </ac:spMkLst>
        </pc:spChg>
        <pc:spChg chg="mod">
          <ac:chgData name="Chaila, Mwate" userId="532bccc8-299d-41ab-929a-442e97ef55d2" providerId="ADAL" clId="{26E1C7D9-C2E1-4125-8B80-3C5271DCFF29}" dt="2020-09-24T09:52:33.350" v="259"/>
          <ac:spMkLst>
            <pc:docMk/>
            <pc:sldMk cId="1744470495" sldId="380"/>
            <ac:spMk id="3" creationId="{DFD46C72-0F43-4739-B77B-2F98DA6780D2}"/>
          </ac:spMkLst>
        </pc:spChg>
      </pc:sldChg>
      <pc:sldChg chg="addSp delSp modSp new mod modClrScheme chgLayout">
        <pc:chgData name="Chaila, Mwate" userId="532bccc8-299d-41ab-929a-442e97ef55d2" providerId="ADAL" clId="{26E1C7D9-C2E1-4125-8B80-3C5271DCFF29}" dt="2020-09-24T09:57:20.709" v="313" actId="14100"/>
        <pc:sldMkLst>
          <pc:docMk/>
          <pc:sldMk cId="3950127903" sldId="381"/>
        </pc:sldMkLst>
        <pc:spChg chg="del mod ord">
          <ac:chgData name="Chaila, Mwate" userId="532bccc8-299d-41ab-929a-442e97ef55d2" providerId="ADAL" clId="{26E1C7D9-C2E1-4125-8B80-3C5271DCFF29}" dt="2020-09-24T09:54:29.040" v="272" actId="700"/>
          <ac:spMkLst>
            <pc:docMk/>
            <pc:sldMk cId="3950127903" sldId="381"/>
            <ac:spMk id="2" creationId="{AAFC1077-A75E-46C3-8F02-C891817FE4BF}"/>
          </ac:spMkLst>
        </pc:spChg>
        <pc:spChg chg="mod ord">
          <ac:chgData name="Chaila, Mwate" userId="532bccc8-299d-41ab-929a-442e97ef55d2" providerId="ADAL" clId="{26E1C7D9-C2E1-4125-8B80-3C5271DCFF29}" dt="2020-09-24T09:54:29.040" v="272" actId="700"/>
          <ac:spMkLst>
            <pc:docMk/>
            <pc:sldMk cId="3950127903" sldId="381"/>
            <ac:spMk id="3" creationId="{D85DAA89-EBA7-48D9-9752-6734C24A57F5}"/>
          </ac:spMkLst>
        </pc:spChg>
        <pc:spChg chg="add mod ord">
          <ac:chgData name="Chaila, Mwate" userId="532bccc8-299d-41ab-929a-442e97ef55d2" providerId="ADAL" clId="{26E1C7D9-C2E1-4125-8B80-3C5271DCFF29}" dt="2020-09-24T09:56:40.829" v="304" actId="14100"/>
          <ac:spMkLst>
            <pc:docMk/>
            <pc:sldMk cId="3950127903" sldId="381"/>
            <ac:spMk id="4" creationId="{B761A758-F4FA-43EE-90D8-8EFB71969841}"/>
          </ac:spMkLst>
        </pc:spChg>
        <pc:spChg chg="add mod ord">
          <ac:chgData name="Chaila, Mwate" userId="532bccc8-299d-41ab-929a-442e97ef55d2" providerId="ADAL" clId="{26E1C7D9-C2E1-4125-8B80-3C5271DCFF29}" dt="2020-09-24T09:57:20.709" v="313" actId="14100"/>
          <ac:spMkLst>
            <pc:docMk/>
            <pc:sldMk cId="3950127903" sldId="381"/>
            <ac:spMk id="5" creationId="{29E49387-14B7-4912-A562-45341499B305}"/>
          </ac:spMkLst>
        </pc:spChg>
        <pc:spChg chg="add mod ord">
          <ac:chgData name="Chaila, Mwate" userId="532bccc8-299d-41ab-929a-442e97ef55d2" providerId="ADAL" clId="{26E1C7D9-C2E1-4125-8B80-3C5271DCFF29}" dt="2020-09-24T09:56:57.787" v="309" actId="1076"/>
          <ac:spMkLst>
            <pc:docMk/>
            <pc:sldMk cId="3950127903" sldId="381"/>
            <ac:spMk id="6" creationId="{134FA5B2-E8C5-4A1A-9FF9-14C8D1C471D1}"/>
          </ac:spMkLst>
        </pc:spChg>
        <pc:spChg chg="add mod ord">
          <ac:chgData name="Chaila, Mwate" userId="532bccc8-299d-41ab-929a-442e97ef55d2" providerId="ADAL" clId="{26E1C7D9-C2E1-4125-8B80-3C5271DCFF29}" dt="2020-09-24T09:56:13.397" v="300" actId="14100"/>
          <ac:spMkLst>
            <pc:docMk/>
            <pc:sldMk cId="3950127903" sldId="381"/>
            <ac:spMk id="7" creationId="{E1D3B9DF-812D-4981-ABA4-3A86C15BD5EC}"/>
          </ac:spMkLst>
        </pc:spChg>
      </pc:sldChg>
      <pc:sldChg chg="new del">
        <pc:chgData name="Chaila, Mwate" userId="532bccc8-299d-41ab-929a-442e97ef55d2" providerId="ADAL" clId="{26E1C7D9-C2E1-4125-8B80-3C5271DCFF29}" dt="2020-09-24T09:59:51.546" v="397" actId="47"/>
        <pc:sldMkLst>
          <pc:docMk/>
          <pc:sldMk cId="1342219218" sldId="382"/>
        </pc:sldMkLst>
      </pc:sldChg>
      <pc:sldChg chg="addSp delSp modSp new mod ord chgLayout">
        <pc:chgData name="Chaila, Mwate" userId="532bccc8-299d-41ab-929a-442e97ef55d2" providerId="ADAL" clId="{26E1C7D9-C2E1-4125-8B80-3C5271DCFF29}" dt="2020-09-24T09:59:43.748" v="396" actId="1076"/>
        <pc:sldMkLst>
          <pc:docMk/>
          <pc:sldMk cId="4043016255" sldId="383"/>
        </pc:sldMkLst>
        <pc:spChg chg="del">
          <ac:chgData name="Chaila, Mwate" userId="532bccc8-299d-41ab-929a-442e97ef55d2" providerId="ADAL" clId="{26E1C7D9-C2E1-4125-8B80-3C5271DCFF29}" dt="2020-09-24T09:58:21.068" v="317" actId="700"/>
          <ac:spMkLst>
            <pc:docMk/>
            <pc:sldMk cId="4043016255" sldId="383"/>
            <ac:spMk id="2" creationId="{90D6DBE8-787A-4004-A026-6DCE752BC77D}"/>
          </ac:spMkLst>
        </pc:spChg>
        <pc:spChg chg="del mod ord">
          <ac:chgData name="Chaila, Mwate" userId="532bccc8-299d-41ab-929a-442e97ef55d2" providerId="ADAL" clId="{26E1C7D9-C2E1-4125-8B80-3C5271DCFF29}" dt="2020-09-24T09:58:21.068" v="317" actId="700"/>
          <ac:spMkLst>
            <pc:docMk/>
            <pc:sldMk cId="4043016255" sldId="383"/>
            <ac:spMk id="3" creationId="{CD32EC5D-F4DD-41A1-9519-34D530657447}"/>
          </ac:spMkLst>
        </pc:spChg>
        <pc:spChg chg="add mod ord">
          <ac:chgData name="Chaila, Mwate" userId="532bccc8-299d-41ab-929a-442e97ef55d2" providerId="ADAL" clId="{26E1C7D9-C2E1-4125-8B80-3C5271DCFF29}" dt="2020-09-24T09:59:43.748" v="396" actId="1076"/>
          <ac:spMkLst>
            <pc:docMk/>
            <pc:sldMk cId="4043016255" sldId="383"/>
            <ac:spMk id="4" creationId="{F8B2599C-4B07-46DA-962E-A4D5EDC9B234}"/>
          </ac:spMkLst>
        </pc:spChg>
      </pc:sldChg>
    </pc:docChg>
  </pc:docChgLst>
  <pc:docChgLst>
    <pc:chgData name="Cathrien Alons" userId="S::calons_pedaids.org#ext#@crsorg.onmicrosoft.com::4972a93c-8e30-42f8-89ac-9c97f01eda25" providerId="AD" clId="Web-{42D80367-6B0C-FA6F-9251-4D4AD6796ADD}"/>
    <pc:docChg chg="modSld">
      <pc:chgData name="Cathrien Alons" userId="S::calons_pedaids.org#ext#@crsorg.onmicrosoft.com::4972a93c-8e30-42f8-89ac-9c97f01eda25" providerId="AD" clId="Web-{42D80367-6B0C-FA6F-9251-4D4AD6796ADD}" dt="2021-02-10T21:34:06.557" v="0"/>
      <pc:docMkLst>
        <pc:docMk/>
      </pc:docMkLst>
      <pc:sldChg chg="modNotes">
        <pc:chgData name="Cathrien Alons" userId="S::calons_pedaids.org#ext#@crsorg.onmicrosoft.com::4972a93c-8e30-42f8-89ac-9c97f01eda25" providerId="AD" clId="Web-{42D80367-6B0C-FA6F-9251-4D4AD6796ADD}" dt="2021-02-10T21:34:06.557" v="0"/>
        <pc:sldMkLst>
          <pc:docMk/>
          <pc:sldMk cId="640147249" sldId="388"/>
        </pc:sldMkLst>
      </pc:sldChg>
    </pc:docChg>
  </pc:docChgLst>
  <pc:docChgLst>
    <pc:chgData name="Kelsey Brosnan" userId="S::kbrosnan@pedaids.org::088ad37a-0c35-44dd-9c81-b1ff65c276c0" providerId="AD" clId="Web-{816FDAFE-A092-B1F7-4585-70D113E4711B}"/>
    <pc:docChg chg="modSld">
      <pc:chgData name="Kelsey Brosnan" userId="S::kbrosnan@pedaids.org::088ad37a-0c35-44dd-9c81-b1ff65c276c0" providerId="AD" clId="Web-{816FDAFE-A092-B1F7-4585-70D113E4711B}" dt="2020-11-13T17:29:53.666" v="11"/>
      <pc:docMkLst>
        <pc:docMk/>
      </pc:docMkLst>
      <pc:sldChg chg="modSp modCm">
        <pc:chgData name="Kelsey Brosnan" userId="S::kbrosnan@pedaids.org::088ad37a-0c35-44dd-9c81-b1ff65c276c0" providerId="AD" clId="Web-{816FDAFE-A092-B1F7-4585-70D113E4711B}" dt="2020-11-13T17:29:53.666" v="11"/>
        <pc:sldMkLst>
          <pc:docMk/>
          <pc:sldMk cId="4116454231" sldId="373"/>
        </pc:sldMkLst>
        <pc:spChg chg="mod">
          <ac:chgData name="Kelsey Brosnan" userId="S::kbrosnan@pedaids.org::088ad37a-0c35-44dd-9c81-b1ff65c276c0" providerId="AD" clId="Web-{816FDAFE-A092-B1F7-4585-70D113E4711B}" dt="2020-11-13T17:29:43.494" v="8" actId="1076"/>
          <ac:spMkLst>
            <pc:docMk/>
            <pc:sldMk cId="4116454231" sldId="373"/>
            <ac:spMk id="3" creationId="{35E750D3-6FCC-49F7-91E4-0FAE513E9C68}"/>
          </ac:spMkLst>
        </pc:spChg>
        <pc:picChg chg="mod modCrop">
          <ac:chgData name="Kelsey Brosnan" userId="S::kbrosnan@pedaids.org::088ad37a-0c35-44dd-9c81-b1ff65c276c0" providerId="AD" clId="Web-{816FDAFE-A092-B1F7-4585-70D113E4711B}" dt="2020-11-13T17:29:39.369" v="7"/>
          <ac:picMkLst>
            <pc:docMk/>
            <pc:sldMk cId="4116454231" sldId="373"/>
            <ac:picMk id="5" creationId="{C38DC481-CBD9-4EC3-9752-8B32029D4D49}"/>
          </ac:picMkLst>
        </pc:picChg>
      </pc:sldChg>
    </pc:docChg>
  </pc:docChgLst>
  <pc:docChgLst>
    <pc:chgData name="Cathrien Alons" userId="S::calons_pedaids.org#ext#@crsorg.onmicrosoft.com::4972a93c-8e30-42f8-89ac-9c97f01eda25" providerId="AD" clId="Web-{5ABC851F-D606-4F7E-B93F-AEB5976914FA}"/>
    <pc:docChg chg="modSld">
      <pc:chgData name="Cathrien Alons" userId="S::calons_pedaids.org#ext#@crsorg.onmicrosoft.com::4972a93c-8e30-42f8-89ac-9c97f01eda25" providerId="AD" clId="Web-{5ABC851F-D606-4F7E-B93F-AEB5976914FA}" dt="2020-10-29T15:36:51.895" v="45" actId="1076"/>
      <pc:docMkLst>
        <pc:docMk/>
      </pc:docMkLst>
      <pc:sldChg chg="modSp addCm">
        <pc:chgData name="Cathrien Alons" userId="S::calons_pedaids.org#ext#@crsorg.onmicrosoft.com::4972a93c-8e30-42f8-89ac-9c97f01eda25" providerId="AD" clId="Web-{5ABC851F-D606-4F7E-B93F-AEB5976914FA}" dt="2020-10-29T15:36:51.895" v="45" actId="1076"/>
        <pc:sldMkLst>
          <pc:docMk/>
          <pc:sldMk cId="2626817208" sldId="385"/>
        </pc:sldMkLst>
        <pc:spChg chg="mod">
          <ac:chgData name="Cathrien Alons" userId="S::calons_pedaids.org#ext#@crsorg.onmicrosoft.com::4972a93c-8e30-42f8-89ac-9c97f01eda25" providerId="AD" clId="Web-{5ABC851F-D606-4F7E-B93F-AEB5976914FA}" dt="2020-10-29T15:36:51.895" v="45" actId="1076"/>
          <ac:spMkLst>
            <pc:docMk/>
            <pc:sldMk cId="2626817208" sldId="385"/>
            <ac:spMk id="6" creationId="{5A9E2D9D-F02E-4301-B0ED-39A2B02BE167}"/>
          </ac:spMkLst>
        </pc:spChg>
      </pc:sldChg>
    </pc:docChg>
  </pc:docChgLst>
  <pc:docChgLst>
    <pc:chgData name="Cathrien Alons" userId="S::calons@pedaids.org::40dc079d-356c-4426-b39e-80004cfa760b" providerId="AD" clId="Web-{67A608C0-57C5-B13B-5601-048194390D92}"/>
    <pc:docChg chg="">
      <pc:chgData name="Cathrien Alons" userId="S::calons@pedaids.org::40dc079d-356c-4426-b39e-80004cfa760b" providerId="AD" clId="Web-{67A608C0-57C5-B13B-5601-048194390D92}" dt="2020-11-13T17:31:29.641" v="2"/>
      <pc:docMkLst>
        <pc:docMk/>
      </pc:docMkLst>
      <pc:sldChg chg="delCm">
        <pc:chgData name="Cathrien Alons" userId="S::calons@pedaids.org::40dc079d-356c-4426-b39e-80004cfa760b" providerId="AD" clId="Web-{67A608C0-57C5-B13B-5601-048194390D92}" dt="2020-11-13T17:31:29.641" v="2"/>
        <pc:sldMkLst>
          <pc:docMk/>
          <pc:sldMk cId="4116454231" sldId="373"/>
        </pc:sldMkLst>
      </pc:sldChg>
    </pc:docChg>
  </pc:docChgLst>
  <pc:docChgLst>
    <pc:chgData name="Madison Ethridge" userId="S::methridge@pedaids.org::666e09c8-48f1-48e4-bd90-dc52bcdb94a7" providerId="AD" clId="Web-{6516D89F-0B71-A724-9075-860D9B20FEED}"/>
    <pc:docChg chg="modSld">
      <pc:chgData name="Madison Ethridge" userId="S::methridge@pedaids.org::666e09c8-48f1-48e4-bd90-dc52bcdb94a7" providerId="AD" clId="Web-{6516D89F-0B71-A724-9075-860D9B20FEED}" dt="2020-11-04T20:55:17.802" v="10" actId="20577"/>
      <pc:docMkLst>
        <pc:docMk/>
      </pc:docMkLst>
      <pc:sldChg chg="modSp modNotes">
        <pc:chgData name="Madison Ethridge" userId="S::methridge@pedaids.org::666e09c8-48f1-48e4-bd90-dc52bcdb94a7" providerId="AD" clId="Web-{6516D89F-0B71-A724-9075-860D9B20FEED}" dt="2020-11-04T20:55:17.802" v="10" actId="20577"/>
        <pc:sldMkLst>
          <pc:docMk/>
          <pc:sldMk cId="1912890083" sldId="368"/>
        </pc:sldMkLst>
        <pc:spChg chg="mod">
          <ac:chgData name="Madison Ethridge" userId="S::methridge@pedaids.org::666e09c8-48f1-48e4-bd90-dc52bcdb94a7" providerId="AD" clId="Web-{6516D89F-0B71-A724-9075-860D9B20FEED}" dt="2020-11-04T20:55:17.802" v="10" actId="20577"/>
          <ac:spMkLst>
            <pc:docMk/>
            <pc:sldMk cId="1912890083" sldId="368"/>
            <ac:spMk id="6" creationId="{5A9E2D9D-F02E-4301-B0ED-39A2B02BE167}"/>
          </ac:spMkLst>
        </pc:spChg>
      </pc:sldChg>
    </pc:docChg>
  </pc:docChgLst>
  <pc:docChgLst>
    <pc:chgData name="methridge@pedaids.org" userId="S::urn:spo:guest#methridge@pedaids.org::" providerId="AD" clId="Web-{20C34A0F-AAC8-F383-DFE1-9F2AD989DCEE}"/>
    <pc:docChg chg="modSld">
      <pc:chgData name="methridge@pedaids.org" userId="S::urn:spo:guest#methridge@pedaids.org::" providerId="AD" clId="Web-{20C34A0F-AAC8-F383-DFE1-9F2AD989DCEE}" dt="2021-02-09T21:12:18.080" v="11"/>
      <pc:docMkLst>
        <pc:docMk/>
      </pc:docMkLst>
      <pc:sldChg chg="addCm">
        <pc:chgData name="methridge@pedaids.org" userId="S::urn:spo:guest#methridge@pedaids.org::" providerId="AD" clId="Web-{20C34A0F-AAC8-F383-DFE1-9F2AD989DCEE}" dt="2021-02-09T21:12:05.955" v="0"/>
        <pc:sldMkLst>
          <pc:docMk/>
          <pc:sldMk cId="1426521476" sldId="371"/>
        </pc:sldMkLst>
      </pc:sldChg>
      <pc:sldChg chg="modNotes">
        <pc:chgData name="methridge@pedaids.org" userId="S::urn:spo:guest#methridge@pedaids.org::" providerId="AD" clId="Web-{20C34A0F-AAC8-F383-DFE1-9F2AD989DCEE}" dt="2021-02-09T21:12:18.080" v="11"/>
        <pc:sldMkLst>
          <pc:docMk/>
          <pc:sldMk cId="3616580339" sldId="3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Number of Persons</c:v>
                </c:pt>
              </c:strCache>
            </c:strRef>
          </c:tx>
          <c:spPr>
            <a:solidFill>
              <a:schemeClr val="accent1"/>
            </a:solidFill>
            <a:ln>
              <a:noFill/>
            </a:ln>
            <a:effectLst/>
          </c:spPr>
          <c:invertIfNegative val="0"/>
          <c:cat>
            <c:strRef>
              <c:f>Sheet1!$A$2:$A$23</c:f>
              <c:strCache>
                <c:ptCount val="22"/>
                <c:pt idx="0">
                  <c:v>Long Distance</c:v>
                </c:pt>
                <c:pt idx="1">
                  <c:v>Relocation</c:v>
                </c:pt>
                <c:pt idx="2">
                  <c:v>Work Obligations</c:v>
                </c:pt>
                <c:pt idx="3">
                  <c:v>Was not treate well by HCWs</c:v>
                </c:pt>
                <c:pt idx="4">
                  <c:v>They answer rudely</c:v>
                </c:pt>
                <c:pt idx="5">
                  <c:v>Temporal collection point during antenatal</c:v>
                </c:pt>
                <c:pt idx="6">
                  <c:v>Spending long hours at clinic</c:v>
                </c:pt>
                <c:pt idx="7">
                  <c:v>Slow service</c:v>
                </c:pt>
                <c:pt idx="8">
                  <c:v>Scolding of patients</c:v>
                </c:pt>
                <c:pt idx="9">
                  <c:v>Punishment for missed appointment low drug refill</c:v>
                </c:pt>
                <c:pt idx="10">
                  <c:v>No respect for patients</c:v>
                </c:pt>
                <c:pt idx="11">
                  <c:v>Low drug refill</c:v>
                </c:pt>
                <c:pt idx="12">
                  <c:v>Loss of file</c:v>
                </c:pt>
                <c:pt idx="13">
                  <c:v>Long wait times</c:v>
                </c:pt>
                <c:pt idx="14">
                  <c:v>Long queues</c:v>
                </c:pt>
                <c:pt idx="15">
                  <c:v>Lack of requested official transfer</c:v>
                </c:pt>
                <c:pt idx="16">
                  <c:v>HCWs don’t care about us</c:v>
                </c:pt>
                <c:pt idx="17">
                  <c:v>Have to bribe HCWs to be fast tracked</c:v>
                </c:pt>
                <c:pt idx="18">
                  <c:v>Favouritism</c:v>
                </c:pt>
                <c:pt idx="19">
                  <c:v>Don't treat us as human</c:v>
                </c:pt>
                <c:pt idx="20">
                  <c:v>Congestion at the clinics</c:v>
                </c:pt>
                <c:pt idx="21">
                  <c:v>Confidentiality</c:v>
                </c:pt>
              </c:strCache>
            </c:strRef>
          </c:cat>
          <c:val>
            <c:numRef>
              <c:f>Sheet1!$B$2:$B$23</c:f>
              <c:numCache>
                <c:formatCode>General</c:formatCode>
                <c:ptCount val="22"/>
                <c:pt idx="0">
                  <c:v>3</c:v>
                </c:pt>
                <c:pt idx="1">
                  <c:v>2</c:v>
                </c:pt>
                <c:pt idx="2">
                  <c:v>1</c:v>
                </c:pt>
                <c:pt idx="3">
                  <c:v>1</c:v>
                </c:pt>
                <c:pt idx="4">
                  <c:v>1</c:v>
                </c:pt>
                <c:pt idx="5">
                  <c:v>1</c:v>
                </c:pt>
                <c:pt idx="6">
                  <c:v>2</c:v>
                </c:pt>
                <c:pt idx="7">
                  <c:v>3</c:v>
                </c:pt>
                <c:pt idx="8">
                  <c:v>9</c:v>
                </c:pt>
                <c:pt idx="9">
                  <c:v>1</c:v>
                </c:pt>
                <c:pt idx="10">
                  <c:v>2</c:v>
                </c:pt>
                <c:pt idx="11">
                  <c:v>2</c:v>
                </c:pt>
                <c:pt idx="12">
                  <c:v>1</c:v>
                </c:pt>
                <c:pt idx="13">
                  <c:v>9</c:v>
                </c:pt>
                <c:pt idx="14">
                  <c:v>6</c:v>
                </c:pt>
                <c:pt idx="15">
                  <c:v>1</c:v>
                </c:pt>
                <c:pt idx="16">
                  <c:v>3</c:v>
                </c:pt>
                <c:pt idx="17">
                  <c:v>9</c:v>
                </c:pt>
                <c:pt idx="18">
                  <c:v>1</c:v>
                </c:pt>
                <c:pt idx="19">
                  <c:v>1</c:v>
                </c:pt>
                <c:pt idx="20">
                  <c:v>5</c:v>
                </c:pt>
                <c:pt idx="21">
                  <c:v>1</c:v>
                </c:pt>
              </c:numCache>
            </c:numRef>
          </c:val>
          <c:extLst>
            <c:ext xmlns:c16="http://schemas.microsoft.com/office/drawing/2014/chart" uri="{C3380CC4-5D6E-409C-BE32-E72D297353CC}">
              <c16:uniqueId val="{00000000-418A-470E-A8D2-2AF1B6E6698E}"/>
            </c:ext>
          </c:extLst>
        </c:ser>
        <c:dLbls>
          <c:showLegendKey val="0"/>
          <c:showVal val="0"/>
          <c:showCatName val="0"/>
          <c:showSerName val="0"/>
          <c:showPercent val="0"/>
          <c:showBubbleSize val="0"/>
        </c:dLbls>
        <c:gapWidth val="182"/>
        <c:axId val="1660706784"/>
        <c:axId val="1660709280"/>
      </c:barChart>
      <c:catAx>
        <c:axId val="1660706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0709280"/>
        <c:crosses val="autoZero"/>
        <c:auto val="1"/>
        <c:lblAlgn val="ctr"/>
        <c:lblOffset val="100"/>
        <c:noMultiLvlLbl val="0"/>
      </c:catAx>
      <c:valAx>
        <c:axId val="1660709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070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Loss %</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13-4E07-9D88-9D7E733BEF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13-4E07-9D88-9D7E733BEF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13-4E07-9D88-9D7E733BEF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13-4E07-9D88-9D7E733BEF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513-4E07-9D88-9D7E733BEF2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513-4E07-9D88-9D7E733BEF2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1-1513-4E07-9D88-9D7E733BEF29}"/>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3-1513-4E07-9D88-9D7E733BEF29}"/>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1513-4E07-9D88-9D7E733BEF2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7-1513-4E07-9D88-9D7E733BEF29}"/>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9-1513-4E07-9D88-9D7E733BEF29}"/>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B-1513-4E07-9D88-9D7E733BEF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Dissatisfied with service</c:v>
                </c:pt>
                <c:pt idx="1">
                  <c:v>Competitive reasons</c:v>
                </c:pt>
                <c:pt idx="2">
                  <c:v>Develop relationships with other facilities</c:v>
                </c:pt>
                <c:pt idx="3">
                  <c:v>Relocation</c:v>
                </c:pt>
                <c:pt idx="4">
                  <c:v>Death</c:v>
                </c:pt>
                <c:pt idx="5">
                  <c:v>Staff attitude &amp; rudeness </c:v>
                </c:pt>
              </c:strCache>
            </c:strRef>
          </c:cat>
          <c:val>
            <c:numRef>
              <c:f>Sheet1!$B$2:$B$7</c:f>
              <c:numCache>
                <c:formatCode>General</c:formatCode>
                <c:ptCount val="6"/>
                <c:pt idx="0">
                  <c:v>14</c:v>
                </c:pt>
                <c:pt idx="1">
                  <c:v>9</c:v>
                </c:pt>
                <c:pt idx="2">
                  <c:v>5</c:v>
                </c:pt>
                <c:pt idx="3">
                  <c:v>3</c:v>
                </c:pt>
                <c:pt idx="4">
                  <c:v>1</c:v>
                </c:pt>
                <c:pt idx="5">
                  <c:v>68</c:v>
                </c:pt>
              </c:numCache>
            </c:numRef>
          </c:val>
          <c:extLst>
            <c:ext xmlns:c16="http://schemas.microsoft.com/office/drawing/2014/chart" uri="{C3380CC4-5D6E-409C-BE32-E72D297353CC}">
              <c16:uniqueId val="{0000000C-1513-4E07-9D88-9D7E733BEF2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810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AA4DC-9A28-43EC-822C-D3FA101D6D6E}" type="datetimeFigureOut">
              <a:rPr lang="en-GB" smtClean="0"/>
              <a:t>25/02/2021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EE3702-E27E-475D-9575-5DDEED222AEB}" type="slidenum">
              <a:rPr lang="en-GB" smtClean="0"/>
              <a:t>‹#›</a:t>
            </a:fld>
            <a:endParaRPr lang="en-GB"/>
          </a:p>
        </p:txBody>
      </p:sp>
    </p:spTree>
    <p:extLst>
      <p:ext uri="{BB962C8B-B14F-4D97-AF65-F5344CB8AC3E}">
        <p14:creationId xmlns:p14="http://schemas.microsoft.com/office/powerpoint/2010/main" val="138084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Sans-Serif"/>
              <a:buNone/>
              <a:tabLst/>
              <a:defRPr/>
            </a:pPr>
            <a:r>
              <a:rPr lang="en-US" dirty="0"/>
              <a:t>Module 3 focuses on customer care in the CP model, which is critical to the success of the CP. </a:t>
            </a:r>
            <a:endParaRPr lang="en-US" dirty="0">
              <a:cs typeface="Calibri"/>
            </a:endParaRPr>
          </a:p>
          <a:p>
            <a:pPr marL="0" indent="0">
              <a:buFont typeface="Arial,Sans-Serif"/>
              <a:buNone/>
            </a:pPr>
            <a:endParaRPr lang="en-US" dirty="0">
              <a:cs typeface="Calibri"/>
            </a:endParaRPr>
          </a:p>
        </p:txBody>
      </p:sp>
      <p:sp>
        <p:nvSpPr>
          <p:cNvPr id="4" name="Slide Number Placeholder 3"/>
          <p:cNvSpPr>
            <a:spLocks noGrp="1"/>
          </p:cNvSpPr>
          <p:nvPr>
            <p:ph type="sldNum" sz="quarter" idx="5"/>
          </p:nvPr>
        </p:nvSpPr>
        <p:spPr/>
        <p:txBody>
          <a:bodyPr/>
          <a:lstStyle/>
          <a:p>
            <a:fld id="{5117EEF4-844D-4D75-8A69-B68C2BED5678}" type="slidenum">
              <a:rPr lang="en-GB" smtClean="0"/>
              <a:t>1</a:t>
            </a:fld>
            <a:endParaRPr lang="en-GB"/>
          </a:p>
        </p:txBody>
      </p:sp>
    </p:spTree>
    <p:extLst>
      <p:ext uri="{BB962C8B-B14F-4D97-AF65-F5344CB8AC3E}">
        <p14:creationId xmlns:p14="http://schemas.microsoft.com/office/powerpoint/2010/main" val="11109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This slide shows the critical competencies of customer care.</a:t>
            </a:r>
          </a:p>
          <a:p>
            <a:pPr marL="285750" indent="-285750">
              <a:buFont typeface="Arial"/>
              <a:buChar char="•"/>
            </a:pPr>
            <a:r>
              <a:rPr lang="en-US" dirty="0"/>
              <a:t>Recognize that clients may be coming from difficult situations (e.g., health, family, work). It can be devastating for clients to then receive poor care. </a:t>
            </a:r>
            <a:endParaRPr lang="en-US" dirty="0">
              <a:cs typeface="Calibri"/>
            </a:endParaRPr>
          </a:p>
          <a:p>
            <a:pPr marL="285750" indent="-285750">
              <a:buFont typeface="Arial"/>
              <a:buChar char="•"/>
            </a:pPr>
            <a:r>
              <a:rPr lang="en-US" dirty="0"/>
              <a:t>Strong communication skills means good listening (not interrupting)and persuasive communication.</a:t>
            </a:r>
            <a:endParaRPr lang="en-US" dirty="0">
              <a:cs typeface="Calibri"/>
            </a:endParaRPr>
          </a:p>
          <a:p>
            <a:pPr marL="285750" indent="-285750">
              <a:buFont typeface="Arial"/>
              <a:buChar char="•"/>
            </a:pPr>
            <a:r>
              <a:rPr lang="en-US" dirty="0"/>
              <a:t>Professional knowledge/ competence refers to mastering your area of expertise and showing clients that you know what you are doing. If a client asks a question you cannot answer, demonstrate that you are part of larger support network. This is valuable to the client. You can call and consult with superiors to ensure you provide correct information. </a:t>
            </a:r>
            <a:endParaRPr lang="en-US" dirty="0">
              <a:cs typeface="Calibri"/>
            </a:endParaRPr>
          </a:p>
          <a:p>
            <a:pPr marL="285750" indent="-285750">
              <a:buFont typeface="Arial"/>
              <a:buChar char="•"/>
            </a:pPr>
            <a:r>
              <a:rPr lang="en-US" dirty="0"/>
              <a:t>Humility means having the willingness to consult peers or superiors on difficult matters and being sensitive to clients’ needs).</a:t>
            </a:r>
            <a:endParaRPr lang="en-US" dirty="0">
              <a:cs typeface="Calibri"/>
            </a:endParaRPr>
          </a:p>
          <a:p>
            <a:pPr marL="285750" indent="-285750">
              <a:buFont typeface="Arial"/>
              <a:buChar char="•"/>
            </a:pPr>
            <a:r>
              <a:rPr lang="en-US" dirty="0"/>
              <a:t>Passion refers to having the motivation to bring positive change for clients. Each client deserves undivided attention.</a:t>
            </a:r>
            <a:endParaRPr lang="en-US" dirty="0">
              <a:cs typeface="Calibri"/>
            </a:endParaRPr>
          </a:p>
          <a:p>
            <a:pPr marL="285750" indent="-285750">
              <a:buFont typeface="Arial"/>
              <a:buChar char="•"/>
            </a:pPr>
            <a:r>
              <a:rPr lang="en-US" dirty="0"/>
              <a:t>Flexibility and responsiveness alludes to not being rigid/ being openness to new ways of doing things to be responsive to client needs. It also refers to not having a silo mentality. </a:t>
            </a:r>
            <a:endParaRPr lang="en-US" dirty="0">
              <a:cs typeface="Calibri"/>
            </a:endParaRPr>
          </a:p>
          <a:p>
            <a:pPr marL="285750" indent="-285750">
              <a:buFont typeface="Arial"/>
              <a:buChar char="•"/>
            </a:pPr>
            <a:r>
              <a:rPr lang="en-US" dirty="0"/>
              <a:t>Commitment means commitment to client follow up through calls or home visits.</a:t>
            </a:r>
            <a:endParaRPr lang="en-US" dirty="0">
              <a:cs typeface="Calibri"/>
            </a:endParaRPr>
          </a:p>
          <a:p>
            <a:pPr marL="285750" indent="-285750">
              <a:buFont typeface="Arial"/>
              <a:buChar char="•"/>
            </a:pPr>
            <a:r>
              <a:rPr lang="en-US" dirty="0"/>
              <a:t>Initiative refers to CP staff undertaking the appropriate planning of tasks and learning to innovate.</a:t>
            </a:r>
            <a:endParaRPr lang="en-US" dirty="0">
              <a:cs typeface="Calibri"/>
            </a:endParaRPr>
          </a:p>
          <a:p>
            <a:pPr marL="285750" indent="-285750">
              <a:buFont typeface="Arial"/>
              <a:buChar char="•"/>
            </a:pPr>
            <a:r>
              <a:rPr lang="en-US" dirty="0"/>
              <a:t>Integrity in this context means that words and deeds must collide, conform, and adhere to set norms.</a:t>
            </a:r>
            <a:endParaRPr lang="en-US" dirty="0">
              <a:cs typeface="Calibri"/>
            </a:endParaRPr>
          </a:p>
          <a:p>
            <a:pPr marL="285750" indent="-285750">
              <a:buFont typeface="Arial"/>
              <a:buChar char="•"/>
            </a:pPr>
            <a:r>
              <a:rPr lang="en-US" dirty="0"/>
              <a:t>Sound judgement and analytic skills is thinking on your feet thinking </a:t>
            </a:r>
            <a:endParaRPr lang="en-US" dirty="0">
              <a:cs typeface="Calibri"/>
            </a:endParaRPr>
          </a:p>
          <a:p>
            <a:pPr marL="285750" indent="-285750">
              <a:buFont typeface="Arial"/>
              <a:buChar char="•"/>
            </a:pPr>
            <a:r>
              <a:rPr lang="en-US" dirty="0"/>
              <a:t>Resilience means not giving up easily!</a:t>
            </a:r>
            <a:endParaRPr lang="en-US" dirty="0">
              <a:cs typeface="Calibri"/>
            </a:endParaRPr>
          </a:p>
          <a:p>
            <a:r>
              <a:rPr lang="en-US" dirty="0"/>
              <a:t>Possible Discussion Questions/Points: </a:t>
            </a:r>
            <a:endParaRPr lang="en-US" dirty="0">
              <a:cs typeface="Calibri"/>
            </a:endParaRPr>
          </a:p>
          <a:p>
            <a:pPr marL="285750" indent="-285750">
              <a:buFont typeface="Arial"/>
              <a:buChar char="•"/>
            </a:pPr>
            <a:r>
              <a:rPr lang="en-US" dirty="0"/>
              <a:t>How have you seen customer care in action and what outcomes did it lead to? </a:t>
            </a:r>
            <a:endParaRPr lang="en-US" dirty="0">
              <a:cs typeface="Calibri"/>
            </a:endParaRPr>
          </a:p>
          <a:p>
            <a:pPr marL="285750" indent="-285750">
              <a:buFont typeface="Arial"/>
              <a:buChar char="•"/>
            </a:pPr>
            <a:r>
              <a:rPr lang="en-US" dirty="0"/>
              <a:t>Why do you think these competency areas are important? </a:t>
            </a:r>
            <a:endParaRPr lang="en-US" dirty="0">
              <a:cs typeface="Calibri"/>
            </a:endParaRPr>
          </a:p>
        </p:txBody>
      </p:sp>
      <p:sp>
        <p:nvSpPr>
          <p:cNvPr id="4" name="Slide Number Placeholder 3"/>
          <p:cNvSpPr>
            <a:spLocks noGrp="1"/>
          </p:cNvSpPr>
          <p:nvPr>
            <p:ph type="sldNum" sz="quarter" idx="5"/>
          </p:nvPr>
        </p:nvSpPr>
        <p:spPr/>
        <p:txBody>
          <a:bodyPr/>
          <a:lstStyle/>
          <a:p>
            <a:fld id="{F7EE3702-E27E-475D-9575-5DDEED222AEB}" type="slidenum">
              <a:rPr lang="en-GB" smtClean="0"/>
              <a:t>13</a:t>
            </a:fld>
            <a:endParaRPr lang="en-GB"/>
          </a:p>
        </p:txBody>
      </p:sp>
    </p:spTree>
    <p:extLst>
      <p:ext uri="{BB962C8B-B14F-4D97-AF65-F5344CB8AC3E}">
        <p14:creationId xmlns:p14="http://schemas.microsoft.com/office/powerpoint/2010/main" val="222727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This slide summarizes capacity building efforts and strategies used to reinforce customer care in the CP model.</a:t>
            </a:r>
          </a:p>
          <a:p>
            <a:pPr marL="285750" indent="-285750">
              <a:buFont typeface="Arial"/>
              <a:buChar char="•"/>
            </a:pPr>
            <a:r>
              <a:rPr lang="en-US" dirty="0"/>
              <a:t>CP staff are trained quarterly on customer care, with rotating focal areas, and training is coupled with mentorship in the field conducted by IP.</a:t>
            </a:r>
            <a:endParaRPr lang="en-US" dirty="0">
              <a:cs typeface="Calibri"/>
            </a:endParaRPr>
          </a:p>
          <a:p>
            <a:pPr marL="285750" indent="-285750">
              <a:buFont typeface="Arial"/>
              <a:buChar char="•"/>
            </a:pPr>
            <a:r>
              <a:rPr lang="en-US"/>
              <a:t>Focal areas would include customer care in the following areas: case finding, linkage, index, continuity of treatment, VL, new clients, existing clients, community leaders, faith community, </a:t>
            </a:r>
            <a:r>
              <a:rPr lang="en-US" dirty="0" err="1"/>
              <a:t>MoH</a:t>
            </a:r>
            <a:r>
              <a:rPr lang="en-US" dirty="0"/>
              <a:t>, other IPs, and partners (all these stakeholders must experience transformative customer care from the CP)</a:t>
            </a:r>
            <a:endParaRPr lang="en-US" dirty="0">
              <a:cs typeface="Calibri"/>
            </a:endParaRPr>
          </a:p>
          <a:p>
            <a:pPr marL="285750" indent="-285750">
              <a:buFont typeface="Arial"/>
              <a:buChar char="•"/>
            </a:pPr>
            <a:r>
              <a:rPr lang="en-US" dirty="0"/>
              <a:t>Training cultivates ownership of customer care in all team members (e.g., CHWs, implementing partner staff, other stakeholders delivering technical support, etc.).</a:t>
            </a:r>
            <a:endParaRPr lang="en-US" dirty="0">
              <a:cs typeface="Calibri"/>
            </a:endParaRPr>
          </a:p>
          <a:p>
            <a:pPr marL="285750" indent="-285750">
              <a:buFont typeface="Arial"/>
              <a:buChar char="•"/>
            </a:pPr>
            <a:r>
              <a:rPr lang="en-US" dirty="0"/>
              <a:t>It is critical for everyone at the CP to provide good customer care (from the security guard to the clinician). And no one member of the team is more important than the others.  </a:t>
            </a:r>
            <a:endParaRPr lang="en-US" dirty="0">
              <a:cs typeface="Calibri"/>
            </a:endParaRPr>
          </a:p>
          <a:p>
            <a:pPr marL="285750" indent="-285750">
              <a:buFont typeface="Arial"/>
              <a:buChar char="•"/>
            </a:pPr>
            <a:r>
              <a:rPr lang="en-US" dirty="0"/>
              <a:t>Unhealthy competition within teams or departments is detrimental to customer care; it is therefore critical to help teams see themselves as contributing to the patients experience and thus their outcomes.</a:t>
            </a:r>
            <a:endParaRPr lang="en-US" dirty="0">
              <a:cs typeface="Calibri"/>
            </a:endParaRPr>
          </a:p>
          <a:p>
            <a:pPr marL="285750" indent="-285750">
              <a:buFont typeface="Arial"/>
              <a:buChar char="•"/>
            </a:pPr>
            <a:r>
              <a:rPr lang="en-US" dirty="0"/>
              <a:t>Clients are encouraged to let CP staff know how things are going and CP staff are trained to address client feedback.</a:t>
            </a:r>
            <a:endParaRPr lang="en-US" dirty="0">
              <a:cs typeface="Calibri"/>
            </a:endParaRPr>
          </a:p>
          <a:p>
            <a:pPr marL="285750" indent="-285750">
              <a:buFont typeface="Arial"/>
              <a:buChar char="•"/>
            </a:pPr>
            <a:r>
              <a:rPr lang="en-US" dirty="0"/>
              <a:t>Daily Pep Talks and monthly data review meetings are used to discuss specific gaps in customer care identified through patient and partner feedback.</a:t>
            </a:r>
          </a:p>
        </p:txBody>
      </p:sp>
      <p:sp>
        <p:nvSpPr>
          <p:cNvPr id="4" name="Slide Number Placeholder 3"/>
          <p:cNvSpPr>
            <a:spLocks noGrp="1"/>
          </p:cNvSpPr>
          <p:nvPr>
            <p:ph type="sldNum" sz="quarter" idx="5"/>
          </p:nvPr>
        </p:nvSpPr>
        <p:spPr/>
        <p:txBody>
          <a:bodyPr/>
          <a:lstStyle/>
          <a:p>
            <a:fld id="{F7EE3702-E27E-475D-9575-5DDEED222AEB}" type="slidenum">
              <a:rPr lang="en-GB" smtClean="0"/>
              <a:t>14</a:t>
            </a:fld>
            <a:endParaRPr lang="en-GB"/>
          </a:p>
        </p:txBody>
      </p:sp>
    </p:spTree>
    <p:extLst>
      <p:ext uri="{BB962C8B-B14F-4D97-AF65-F5344CB8AC3E}">
        <p14:creationId xmlns:p14="http://schemas.microsoft.com/office/powerpoint/2010/main" val="2664862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This slide provides an overview of some of the key communication tips that are shared with providers for delivery of good customer care in training and mentoring.</a:t>
            </a:r>
          </a:p>
          <a:p>
            <a:pPr marL="285750" indent="-285750">
              <a:buFont typeface="Arial"/>
              <a:buChar char="•"/>
            </a:pPr>
            <a:r>
              <a:rPr lang="en-US" dirty="0"/>
              <a:t>Most of these points are self-explanatory, but I am just going to provide a few more details.</a:t>
            </a:r>
            <a:endParaRPr lang="en-US" dirty="0">
              <a:cs typeface="Calibri"/>
            </a:endParaRPr>
          </a:p>
          <a:p>
            <a:pPr marL="285750" indent="-285750">
              <a:buFont typeface="Arial"/>
              <a:buChar char="•"/>
            </a:pPr>
            <a:r>
              <a:rPr lang="en-US" dirty="0"/>
              <a:t>For two-way communication with clients and staff, this means having good listening skills and avoiding lecturing; never use an aggressive tone or raise your voice.</a:t>
            </a:r>
            <a:endParaRPr lang="en-US" dirty="0">
              <a:cs typeface="Calibri"/>
            </a:endParaRPr>
          </a:p>
          <a:p>
            <a:pPr marL="285750" indent="-285750">
              <a:buFont typeface="Arial"/>
              <a:buChar char="•"/>
            </a:pPr>
            <a:r>
              <a:rPr lang="en-US" dirty="0"/>
              <a:t>For the art of listening, allow clients to fully explain concerns/issues without interruption.</a:t>
            </a:r>
            <a:endParaRPr lang="en-US" dirty="0">
              <a:cs typeface="Calibri"/>
            </a:endParaRPr>
          </a:p>
          <a:p>
            <a:pPr marL="285750" indent="-285750">
              <a:buFont typeface="Arial"/>
              <a:buChar char="•"/>
            </a:pPr>
            <a:r>
              <a:rPr lang="en-US" dirty="0"/>
              <a:t>Show empathy to defaulters.</a:t>
            </a:r>
          </a:p>
          <a:p>
            <a:pPr marL="285750" indent="-285750">
              <a:buFont typeface="Arial"/>
              <a:buChar char="•"/>
            </a:pPr>
            <a:r>
              <a:rPr lang="en-US" dirty="0"/>
              <a:t>Try to break down language and use local slang when interacting with clients and community members</a:t>
            </a:r>
            <a:endParaRPr lang="en-US">
              <a:cs typeface="Calibri"/>
            </a:endParaRPr>
          </a:p>
        </p:txBody>
      </p:sp>
      <p:sp>
        <p:nvSpPr>
          <p:cNvPr id="4" name="Slide Number Placeholder 3"/>
          <p:cNvSpPr>
            <a:spLocks noGrp="1"/>
          </p:cNvSpPr>
          <p:nvPr>
            <p:ph type="sldNum" sz="quarter" idx="5"/>
          </p:nvPr>
        </p:nvSpPr>
        <p:spPr/>
        <p:txBody>
          <a:bodyPr/>
          <a:lstStyle/>
          <a:p>
            <a:fld id="{F7EE3702-E27E-475D-9575-5DDEED222AEB}" type="slidenum">
              <a:rPr lang="en-GB" smtClean="0"/>
              <a:t>15</a:t>
            </a:fld>
            <a:endParaRPr lang="en-GB"/>
          </a:p>
        </p:txBody>
      </p:sp>
    </p:spTree>
    <p:extLst>
      <p:ext uri="{BB962C8B-B14F-4D97-AF65-F5344CB8AC3E}">
        <p14:creationId xmlns:p14="http://schemas.microsoft.com/office/powerpoint/2010/main" val="865357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3200" dirty="0"/>
              <a:t>Personal stigma impacts our treatment of clients and affects Customer Care </a:t>
            </a:r>
            <a:endParaRPr lang="en-US" sz="3200"/>
          </a:p>
          <a:p>
            <a:pPr fontAlgn="base"/>
            <a:r>
              <a:rPr lang="en-US" sz="3200" dirty="0"/>
              <a:t>Overcoming stigma means…. ​</a:t>
            </a:r>
            <a:endParaRPr lang="en-US" sz="3200" dirty="0">
              <a:cs typeface="Calibri"/>
            </a:endParaRPr>
          </a:p>
          <a:p>
            <a:pPr marL="635000" lvl="1" indent="-342900" fontAlgn="base">
              <a:buFont typeface="Courier New" panose="02070309020205020404" pitchFamily="49" charset="0"/>
              <a:buChar char="o"/>
            </a:pPr>
            <a:r>
              <a:rPr lang="en-US" dirty="0"/>
              <a:t>Accepting love from God or authority figure (e.g., God, society, parents) ​</a:t>
            </a:r>
            <a:endParaRPr lang="en-US" dirty="0">
              <a:cs typeface="Calibri"/>
            </a:endParaRPr>
          </a:p>
          <a:p>
            <a:pPr marL="635000" lvl="1" indent="-342900" fontAlgn="base">
              <a:buFont typeface="Courier New" panose="02070309020205020404" pitchFamily="49" charset="0"/>
              <a:buChar char="o"/>
            </a:pPr>
            <a:r>
              <a:rPr lang="en-US" dirty="0"/>
              <a:t>Accepting forgiveness​ from God or authority figure (e.g., God, society, parents) ​</a:t>
            </a:r>
            <a:endParaRPr lang="en-US" dirty="0">
              <a:cs typeface="Calibri"/>
            </a:endParaRPr>
          </a:p>
          <a:p>
            <a:pPr marL="635000" lvl="1" indent="-342900" fontAlgn="base">
              <a:buFont typeface="Courier New" panose="02070309020205020404" pitchFamily="49" charset="0"/>
              <a:buChar char="o"/>
            </a:pPr>
            <a:r>
              <a:rPr lang="en-US" dirty="0"/>
              <a:t>Learning to love yourself​ and accept yourself as you are</a:t>
            </a:r>
            <a:endParaRPr lang="en-US" dirty="0">
              <a:cs typeface="Calibri"/>
            </a:endParaRPr>
          </a:p>
          <a:p>
            <a:pPr marL="635000" lvl="1" indent="-342900" fontAlgn="base">
              <a:buFont typeface="Courier New" panose="02070309020205020404" pitchFamily="49" charset="0"/>
              <a:buChar char="o"/>
            </a:pPr>
            <a:r>
              <a:rPr lang="en-US" dirty="0"/>
              <a:t>Learning to forgive yourself​ and past mistakes or baggage </a:t>
            </a:r>
            <a:endParaRPr lang="en-US" dirty="0">
              <a:cs typeface="Calibri"/>
            </a:endParaRPr>
          </a:p>
          <a:p>
            <a:pPr marL="635000" lvl="1" indent="-342900" fontAlgn="base">
              <a:buFont typeface="Courier New" panose="02070309020205020404" pitchFamily="49" charset="0"/>
              <a:buChar char="o"/>
            </a:pPr>
            <a:r>
              <a:rPr lang="en-US" dirty="0"/>
              <a:t>Learning to love others​ now that you love yourself</a:t>
            </a:r>
            <a:endParaRPr lang="en-US" dirty="0">
              <a:cs typeface="Calibri"/>
            </a:endParaRPr>
          </a:p>
          <a:p>
            <a:pPr marL="635000" lvl="1" indent="-342900" fontAlgn="base">
              <a:buFont typeface="Courier New" panose="02070309020205020404" pitchFamily="49" charset="0"/>
              <a:buChar char="o"/>
            </a:pPr>
            <a:r>
              <a:rPr lang="en-US" dirty="0"/>
              <a:t>Deploying self leadership – this enables you to accept others as you would accept yourself and manage self.  You cannot love your neighbor as yourself if you don’t love yourself.​</a:t>
            </a:r>
            <a:endParaRPr lang="en-US" dirty="0">
              <a:cs typeface="Calibri"/>
            </a:endParaRPr>
          </a:p>
          <a:p>
            <a:r>
              <a:rPr lang="en-US" b="1" i="1" dirty="0"/>
              <a:t>Possible Discussion Questions:</a:t>
            </a:r>
            <a:r>
              <a:rPr lang="en-US" dirty="0"/>
              <a:t> </a:t>
            </a:r>
            <a:endParaRPr lang="en-US" dirty="0">
              <a:cs typeface="Calibri"/>
            </a:endParaRPr>
          </a:p>
          <a:p>
            <a:pPr marL="285750" indent="-285750">
              <a:buFont typeface="Arial"/>
              <a:buChar char="•"/>
            </a:pPr>
            <a:r>
              <a:rPr lang="en-US" dirty="0"/>
              <a:t>Can you share your experience of how you have seen stigma affect customer care?</a:t>
            </a:r>
            <a:endParaRPr lang="en-US" dirty="0">
              <a:cs typeface="Calibri"/>
            </a:endParaRPr>
          </a:p>
          <a:p>
            <a:pPr marL="285750" indent="-285750">
              <a:buFont typeface="Arial"/>
              <a:buChar char="•"/>
            </a:pPr>
            <a:r>
              <a:rPr lang="en-US" dirty="0"/>
              <a:t>Can you share some examples of how you overcome personal stigma as a human being? </a:t>
            </a:r>
            <a:endParaRPr lang="en-US" dirty="0">
              <a:cs typeface="Calibri"/>
            </a:endParaRPr>
          </a:p>
        </p:txBody>
      </p:sp>
      <p:sp>
        <p:nvSpPr>
          <p:cNvPr id="4" name="Slide Number Placeholder 3"/>
          <p:cNvSpPr>
            <a:spLocks noGrp="1"/>
          </p:cNvSpPr>
          <p:nvPr>
            <p:ph type="sldNum" sz="quarter" idx="5"/>
          </p:nvPr>
        </p:nvSpPr>
        <p:spPr/>
        <p:txBody>
          <a:bodyPr/>
          <a:lstStyle/>
          <a:p>
            <a:fld id="{F7EE3702-E27E-475D-9575-5DDEED222AEB}" type="slidenum">
              <a:rPr lang="en-GB" smtClean="0"/>
              <a:t>16</a:t>
            </a:fld>
            <a:endParaRPr lang="en-GB"/>
          </a:p>
        </p:txBody>
      </p:sp>
    </p:spTree>
    <p:extLst>
      <p:ext uri="{BB962C8B-B14F-4D97-AF65-F5344CB8AC3E}">
        <p14:creationId xmlns:p14="http://schemas.microsoft.com/office/powerpoint/2010/main" val="348735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Once a CP has established good customer care, it is critical to sustain it.</a:t>
            </a:r>
          </a:p>
          <a:p>
            <a:pPr marL="285750" indent="-285750">
              <a:buFont typeface="Arial"/>
              <a:buChar char="•"/>
            </a:pPr>
            <a:r>
              <a:rPr lang="en-US" dirty="0"/>
              <a:t>This slide provides a summary of some strategies to sustain good customer care.</a:t>
            </a:r>
            <a:endParaRPr lang="en-US" dirty="0">
              <a:cs typeface="Calibri"/>
            </a:endParaRPr>
          </a:p>
          <a:p>
            <a:pPr marL="285750" indent="-285750">
              <a:buFont typeface="Arial"/>
              <a:buChar char="•"/>
            </a:pPr>
            <a:r>
              <a:rPr lang="en-US" dirty="0"/>
              <a:t>The mission statement in the CP model is the RECIPE.</a:t>
            </a:r>
            <a:endParaRPr lang="en-US" dirty="0">
              <a:cs typeface="Calibri"/>
            </a:endParaRPr>
          </a:p>
          <a:p>
            <a:pPr marL="285750" indent="-285750">
              <a:buFont typeface="Arial"/>
              <a:buChar char="•"/>
            </a:pPr>
            <a:r>
              <a:rPr lang="en-US" dirty="0"/>
              <a:t>Posters and signs may be used to convey messages that CP staff are here to help clients and client feedback is valued. </a:t>
            </a:r>
          </a:p>
          <a:p>
            <a:pPr marL="285750" indent="-285750">
              <a:buFont typeface="Arial"/>
              <a:buChar char="•"/>
            </a:pPr>
            <a:r>
              <a:rPr lang="en-US" dirty="0"/>
              <a:t>Customer feedback can be shared through different mechanisms such as internal newsletters, WhatsApp groups, quarterly staff review meetings, Daily Pep Talks, etc.). Client survey results should be posted and shared with all CP staff.</a:t>
            </a:r>
            <a:endParaRPr lang="en-US" dirty="0">
              <a:cs typeface="Calibri"/>
            </a:endParaRPr>
          </a:p>
          <a:p>
            <a:pPr marL="285750" indent="-285750">
              <a:buFont typeface="Arial"/>
              <a:buChar char="•"/>
            </a:pPr>
            <a:r>
              <a:rPr lang="en-US" dirty="0"/>
              <a:t>Having suggestion boxes and encouraging their use show client that their feedback is valued.</a:t>
            </a:r>
            <a:endParaRPr lang="en-US" dirty="0">
              <a:cs typeface="Calibri"/>
            </a:endParaRPr>
          </a:p>
          <a:p>
            <a:pPr marL="285750" indent="-285750">
              <a:buFont typeface="Arial"/>
              <a:buChar char="•"/>
            </a:pPr>
            <a:r>
              <a:rPr lang="en-US" dirty="0"/>
              <a:t>It is important for teams to recognize how quality of care at each stage helps the next provider to do their job better (e.g., a misdiagnosis by clinician effects work of pharmacist).</a:t>
            </a:r>
            <a:endParaRPr lang="en-US" dirty="0">
              <a:cs typeface="Calibri"/>
            </a:endParaRPr>
          </a:p>
          <a:p>
            <a:pPr marL="285750" indent="-285750">
              <a:buFont typeface="Arial"/>
              <a:buChar char="•"/>
            </a:pPr>
            <a:r>
              <a:rPr lang="en-US" dirty="0"/>
              <a:t>It is important to get teams to celebrate one another.</a:t>
            </a:r>
            <a:endParaRPr lang="en-US" dirty="0">
              <a:cs typeface="Calibri"/>
            </a:endParaRPr>
          </a:p>
          <a:p>
            <a:pPr marL="285750" indent="-285750">
              <a:buFont typeface="Arial"/>
              <a:buChar char="•"/>
            </a:pPr>
            <a:r>
              <a:rPr lang="en-US" dirty="0"/>
              <a:t>Examples of ways to affirm staff that perform good customer care include quarterly/semi-annual motivational awards and incentives. </a:t>
            </a:r>
            <a:endParaRPr lang="en-US" dirty="0">
              <a:cs typeface="Calibri"/>
            </a:endParaRPr>
          </a:p>
          <a:p>
            <a:pPr marL="285750" indent="-285750">
              <a:buFont typeface="Arial"/>
              <a:buChar char="•"/>
            </a:pPr>
            <a:r>
              <a:rPr lang="en-US" dirty="0"/>
              <a:t>Quarterly data review meetings, that include CP staff with their respective parent facility staff, help establish consistency between CP and parent facilities.  These meetings involve discussion of all performance issues, including customer care. </a:t>
            </a:r>
            <a:endParaRPr lang="en-US" dirty="0">
              <a:cs typeface="Calibri"/>
            </a:endParaRPr>
          </a:p>
          <a:p>
            <a:pPr marL="285750" indent="-285750">
              <a:buFont typeface="Arial"/>
              <a:buChar char="•"/>
            </a:pPr>
            <a:r>
              <a:rPr lang="en-US" dirty="0"/>
              <a:t>Faith and community leaders are trained on supporting and sustaining customer care; they are taught to value their constituents with emphasis on the RECIPE as a bedrock for customer care. </a:t>
            </a:r>
            <a:endParaRPr lang="en-US" dirty="0">
              <a:cs typeface="Calibri"/>
            </a:endParaRPr>
          </a:p>
        </p:txBody>
      </p:sp>
      <p:sp>
        <p:nvSpPr>
          <p:cNvPr id="4" name="Slide Number Placeholder 3"/>
          <p:cNvSpPr>
            <a:spLocks noGrp="1"/>
          </p:cNvSpPr>
          <p:nvPr>
            <p:ph type="sldNum" sz="quarter" idx="5"/>
          </p:nvPr>
        </p:nvSpPr>
        <p:spPr/>
        <p:txBody>
          <a:bodyPr/>
          <a:lstStyle/>
          <a:p>
            <a:fld id="{F7EE3702-E27E-475D-9575-5DDEED222AEB}" type="slidenum">
              <a:rPr lang="en-GB" smtClean="0"/>
              <a:t>17</a:t>
            </a:fld>
            <a:endParaRPr lang="en-GB"/>
          </a:p>
        </p:txBody>
      </p:sp>
    </p:spTree>
    <p:extLst>
      <p:ext uri="{BB962C8B-B14F-4D97-AF65-F5344CB8AC3E}">
        <p14:creationId xmlns:p14="http://schemas.microsoft.com/office/powerpoint/2010/main" val="257258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This slide provides an overview of  monitoring customer care in more depth and how information from monitoring customer care is used.</a:t>
            </a:r>
          </a:p>
          <a:p>
            <a:pPr marL="285750" indent="-285750">
              <a:buFont typeface="Arial"/>
              <a:buChar char="•"/>
            </a:pPr>
            <a:r>
              <a:rPr lang="en-US" dirty="0"/>
              <a:t>The CP model has in place a monitoring system, which collects feedback through exit interviews, entry interviews, suggestion boxes, and walk throughs (refer to resources in Participant Guide).</a:t>
            </a:r>
            <a:endParaRPr lang="en-US" dirty="0">
              <a:cs typeface="Calibri"/>
            </a:endParaRPr>
          </a:p>
          <a:p>
            <a:pPr marL="285750" indent="-285750">
              <a:buFont typeface="Arial"/>
              <a:buChar char="•"/>
            </a:pPr>
            <a:r>
              <a:rPr lang="en-US" dirty="0"/>
              <a:t>The walk-throughs during supportive supervision highlight key points around customer care and include random interviews with clients; staff at CPs, parent facilities, community faith partners, and local leadership</a:t>
            </a:r>
            <a:endParaRPr lang="en-US" dirty="0">
              <a:cs typeface="Calibri"/>
            </a:endParaRPr>
          </a:p>
          <a:p>
            <a:pPr marL="285750" indent="-285750">
              <a:buFont typeface="Arial"/>
              <a:buChar char="•"/>
            </a:pPr>
            <a:r>
              <a:rPr lang="en-US" dirty="0"/>
              <a:t>The information collected from feedback loops is used in daily Pep Talks and digital platforms; mentoring and coaching; and in adaptation of the operating environment.</a:t>
            </a:r>
            <a:endParaRPr lang="en-US" dirty="0">
              <a:cs typeface="Calibri"/>
            </a:endParaRPr>
          </a:p>
        </p:txBody>
      </p:sp>
      <p:sp>
        <p:nvSpPr>
          <p:cNvPr id="4" name="Slide Number Placeholder 3"/>
          <p:cNvSpPr>
            <a:spLocks noGrp="1"/>
          </p:cNvSpPr>
          <p:nvPr>
            <p:ph type="sldNum" sz="quarter" idx="5"/>
          </p:nvPr>
        </p:nvSpPr>
        <p:spPr/>
        <p:txBody>
          <a:bodyPr/>
          <a:lstStyle/>
          <a:p>
            <a:fld id="{F7EE3702-E27E-475D-9575-5DDEED222AEB}" type="slidenum">
              <a:rPr lang="en-GB" smtClean="0"/>
              <a:t>18</a:t>
            </a:fld>
            <a:endParaRPr lang="en-GB"/>
          </a:p>
        </p:txBody>
      </p:sp>
    </p:spTree>
    <p:extLst>
      <p:ext uri="{BB962C8B-B14F-4D97-AF65-F5344CB8AC3E}">
        <p14:creationId xmlns:p14="http://schemas.microsoft.com/office/powerpoint/2010/main" val="239684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 closing, it is critical to note that customer care is essential to the RECIPE core values; achieving 95-95-95 targets, and ultimately to achieve epidemic control.</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17EEF4-844D-4D75-8A69-B68C2BED56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35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mn-lt"/>
                <a:ea typeface="+mn-ea"/>
                <a:cs typeface="+mn-cs"/>
              </a:rPr>
              <a:t>Introduce Module 3 to participants and read aloud the module objectives.</a:t>
            </a:r>
            <a:endParaRPr lang="en-US"/>
          </a:p>
        </p:txBody>
      </p:sp>
      <p:sp>
        <p:nvSpPr>
          <p:cNvPr id="4" name="Slide Number Placeholder 3"/>
          <p:cNvSpPr>
            <a:spLocks noGrp="1"/>
          </p:cNvSpPr>
          <p:nvPr>
            <p:ph type="sldNum" sz="quarter" idx="5"/>
          </p:nvPr>
        </p:nvSpPr>
        <p:spPr/>
        <p:txBody>
          <a:bodyPr/>
          <a:lstStyle/>
          <a:p>
            <a:fld id="{F7EE3702-E27E-475D-9575-5DDEED222AEB}" type="slidenum">
              <a:rPr lang="en-GB" smtClean="0"/>
              <a:t>2</a:t>
            </a:fld>
            <a:endParaRPr lang="en-GB"/>
          </a:p>
        </p:txBody>
      </p:sp>
    </p:spTree>
    <p:extLst>
      <p:ext uri="{BB962C8B-B14F-4D97-AF65-F5344CB8AC3E}">
        <p14:creationId xmlns:p14="http://schemas.microsoft.com/office/powerpoint/2010/main" val="243720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Customer care is a practice that entails looking after the whole client.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Customer care is also a goal, process and outcome.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Customer care is not a one off; it starts in community, extends to the health service, and is sustained in community.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health services exist because of clients; all that we do must keep clients at the center.</a:t>
            </a:r>
          </a:p>
          <a:p>
            <a:endParaRPr lang="en-US" dirty="0"/>
          </a:p>
        </p:txBody>
      </p:sp>
      <p:sp>
        <p:nvSpPr>
          <p:cNvPr id="4" name="Slide Number Placeholder 3"/>
          <p:cNvSpPr>
            <a:spLocks noGrp="1"/>
          </p:cNvSpPr>
          <p:nvPr>
            <p:ph type="sldNum" sz="quarter" idx="5"/>
          </p:nvPr>
        </p:nvSpPr>
        <p:spPr/>
        <p:txBody>
          <a:bodyPr/>
          <a:lstStyle/>
          <a:p>
            <a:fld id="{F7EE3702-E27E-475D-9575-5DDEED222AEB}" type="slidenum">
              <a:rPr lang="en-GB" smtClean="0"/>
              <a:t>3</a:t>
            </a:fld>
            <a:endParaRPr lang="en-GB"/>
          </a:p>
        </p:txBody>
      </p:sp>
    </p:spTree>
    <p:extLst>
      <p:ext uri="{BB962C8B-B14F-4D97-AF65-F5344CB8AC3E}">
        <p14:creationId xmlns:p14="http://schemas.microsoft.com/office/powerpoint/2010/main" val="87074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Now we are going to talk about the importance of customer care in achieving epidemic control.</a:t>
            </a:r>
          </a:p>
          <a:p>
            <a:pPr marL="285750" indent="-285750">
              <a:buFont typeface="Arial"/>
              <a:buChar char="•"/>
            </a:pPr>
            <a:r>
              <a:rPr lang="en-US" dirty="0"/>
              <a:t>Note that this slide is an example of data to be presented. FOR PRESENTATION, THIS SLIDE SHOULD BE SKIPPED [HIDDEN] AND THE FACILITATOR SHOULD FILL IN RELEVANT DATA FOR THEIR COUNTRY/DISTRICT CONTEXT USING THE NEXT SLIDE. THE NEXT SLIDE CONTAINS A TEMPLATE FOR RECREATING THIS SLIDE WITH LOCALLY APPROPRATE DATA.</a:t>
            </a:r>
            <a:endParaRPr lang="en-US" dirty="0">
              <a:cs typeface="Calibri"/>
            </a:endParaRPr>
          </a:p>
          <a:p>
            <a:pPr marL="285750" indent="-285750">
              <a:buFont typeface="Arial"/>
              <a:buChar char="•"/>
            </a:pPr>
            <a:r>
              <a:rPr lang="en-US" dirty="0"/>
              <a:t>According to OBSERVATIONS from Circle of Hope </a:t>
            </a:r>
            <a:r>
              <a:rPr lang="en-US" b="1" dirty="0"/>
              <a:t>(please specify data source)</a:t>
            </a:r>
            <a:r>
              <a:rPr lang="en-US" dirty="0"/>
              <a:t>, each year organizations lose 15% of client due to interruption in treatment (previously called loss to follow up)</a:t>
            </a:r>
            <a:endParaRPr lang="en-US" dirty="0">
              <a:cs typeface="Calibri"/>
            </a:endParaRPr>
          </a:p>
          <a:p>
            <a:pPr marL="285750" indent="-285750">
              <a:buFont typeface="Arial"/>
              <a:buChar char="•"/>
            </a:pPr>
            <a:r>
              <a:rPr lang="en-US" dirty="0"/>
              <a:t>This pie chart shows the different reasons that clients leave services.</a:t>
            </a:r>
            <a:endParaRPr lang="en-US" dirty="0">
              <a:cs typeface="Calibri"/>
            </a:endParaRPr>
          </a:p>
          <a:p>
            <a:pPr marL="285750" indent="-285750">
              <a:buFont typeface="Arial"/>
              <a:buChar char="•"/>
            </a:pPr>
            <a:r>
              <a:rPr lang="en-US" dirty="0"/>
              <a:t>The 68% of client that left for rude/discourteous behavior in this slide represent clients that have moved to other providers without mention or a formal transfer request primarily because their reason for leaving has to do with a staff attitudes that reflect poor customer care.</a:t>
            </a:r>
            <a:endParaRPr lang="en-US" dirty="0">
              <a:cs typeface="Calibri"/>
            </a:endParaRPr>
          </a:p>
          <a:p>
            <a:pPr marL="285750" indent="-285750">
              <a:buFont typeface="Arial"/>
              <a:buChar char="•"/>
            </a:pPr>
            <a:r>
              <a:rPr lang="en-US" dirty="0"/>
              <a:t>Competitive reasons include flexibility in terms of opening times and days, proximity to CP or facility to large communities, and friendly and welcoming environment etc. </a:t>
            </a:r>
            <a:endParaRPr lang="en-US" dirty="0">
              <a:cs typeface="Calibri"/>
            </a:endParaRPr>
          </a:p>
          <a:p>
            <a:br>
              <a:rPr lang="en-US" dirty="0"/>
            </a:br>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7EE3702-E27E-475D-9575-5DDEED222AEB}" type="slidenum">
              <a:rPr lang="en-GB" smtClean="0"/>
              <a:t>4</a:t>
            </a:fld>
            <a:endParaRPr lang="en-GB"/>
          </a:p>
        </p:txBody>
      </p:sp>
    </p:spTree>
    <p:extLst>
      <p:ext uri="{BB962C8B-B14F-4D97-AF65-F5344CB8AC3E}">
        <p14:creationId xmlns:p14="http://schemas.microsoft.com/office/powerpoint/2010/main" val="83560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adapt this slide to your context and include local data:  Open in Desktop App, right click on graph, then edit data. This will bring you to excel where you can enter your local data. </a:t>
            </a:r>
          </a:p>
        </p:txBody>
      </p:sp>
      <p:sp>
        <p:nvSpPr>
          <p:cNvPr id="4" name="Slide Number Placeholder 3"/>
          <p:cNvSpPr>
            <a:spLocks noGrp="1"/>
          </p:cNvSpPr>
          <p:nvPr>
            <p:ph type="sldNum" sz="quarter" idx="5"/>
          </p:nvPr>
        </p:nvSpPr>
        <p:spPr/>
        <p:txBody>
          <a:bodyPr/>
          <a:lstStyle/>
          <a:p>
            <a:fld id="{F7EE3702-E27E-475D-9575-5DDEED222AEB}" type="slidenum">
              <a:rPr lang="en-GB" smtClean="0"/>
              <a:t>5</a:t>
            </a:fld>
            <a:endParaRPr lang="en-GB"/>
          </a:p>
        </p:txBody>
      </p:sp>
    </p:spTree>
    <p:extLst>
      <p:ext uri="{BB962C8B-B14F-4D97-AF65-F5344CB8AC3E}">
        <p14:creationId xmlns:p14="http://schemas.microsoft.com/office/powerpoint/2010/main" val="48429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Customer care is the most critical component of the RECIPE/core values.</a:t>
            </a:r>
          </a:p>
          <a:p>
            <a:pPr marL="285750" indent="-285750">
              <a:buFont typeface="Arial"/>
              <a:buChar char="•"/>
            </a:pPr>
            <a:r>
              <a:rPr lang="en-US" dirty="0"/>
              <a:t>Client must be at the center of all CP programming and activities.</a:t>
            </a:r>
            <a:endParaRPr lang="en-US" dirty="0">
              <a:cs typeface="Calibri"/>
            </a:endParaRPr>
          </a:p>
          <a:p>
            <a:pPr marL="285750" indent="-285750">
              <a:buFont typeface="Arial"/>
              <a:buChar char="•"/>
            </a:pPr>
            <a:r>
              <a:rPr lang="en-US" dirty="0"/>
              <a:t>Ensuring customer care reinforces all of the core values in the RECIPE as described in the slide.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7EE3702-E27E-475D-9575-5DDEED222AEB}" type="slidenum">
              <a:rPr lang="en-GB" smtClean="0"/>
              <a:t>9</a:t>
            </a:fld>
            <a:endParaRPr lang="en-GB"/>
          </a:p>
        </p:txBody>
      </p:sp>
    </p:spTree>
    <p:extLst>
      <p:ext uri="{BB962C8B-B14F-4D97-AF65-F5344CB8AC3E}">
        <p14:creationId xmlns:p14="http://schemas.microsoft.com/office/powerpoint/2010/main" val="206871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These are some additional examples of health care provider excuses for poor customer care.</a:t>
            </a:r>
          </a:p>
          <a:p>
            <a:pPr marL="285750" indent="-285750">
              <a:buFont typeface="Arial"/>
              <a:buChar char="•"/>
            </a:pPr>
            <a:r>
              <a:rPr lang="en-US" dirty="0"/>
              <a:t>Read aloud a few more of the examples that may not have been mentioned by the group in the discussion with the previous slide.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7EE3702-E27E-475D-9575-5DDEED222AEB}" type="slidenum">
              <a:rPr lang="en-GB" smtClean="0"/>
              <a:t>10</a:t>
            </a:fld>
            <a:endParaRPr lang="en-GB"/>
          </a:p>
        </p:txBody>
      </p:sp>
    </p:spTree>
    <p:extLst>
      <p:ext uri="{BB962C8B-B14F-4D97-AF65-F5344CB8AC3E}">
        <p14:creationId xmlns:p14="http://schemas.microsoft.com/office/powerpoint/2010/main" val="209746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Now we are going to discuss how customer care is put into action.</a:t>
            </a:r>
          </a:p>
          <a:p>
            <a:pPr marL="285750" indent="-285750">
              <a:buFont typeface="Arial"/>
              <a:buChar char="•"/>
            </a:pPr>
            <a:r>
              <a:rPr lang="en-US" dirty="0"/>
              <a:t>Customer care requires thinking about specific needs of different sub-populations.</a:t>
            </a:r>
            <a:endParaRPr lang="en-US" dirty="0">
              <a:cs typeface="Calibri"/>
            </a:endParaRPr>
          </a:p>
          <a:p>
            <a:pPr marL="285750" indent="-285750">
              <a:buFont typeface="Arial"/>
              <a:buChar char="•"/>
            </a:pPr>
            <a:r>
              <a:rPr lang="en-US" dirty="0"/>
              <a:t>First, it is important that management and leadership care for CP staff as this affects their motivation and in turn how CP staff treat client.</a:t>
            </a:r>
            <a:endParaRPr lang="en-US" dirty="0">
              <a:cs typeface="Calibri"/>
            </a:endParaRPr>
          </a:p>
          <a:p>
            <a:pPr marL="285750" indent="-285750">
              <a:buFont typeface="Arial"/>
              <a:buChar char="•"/>
            </a:pPr>
            <a:r>
              <a:rPr lang="en-US" dirty="0"/>
              <a:t>CP staff provide customer care to new client through the Walk and Welcome Strategies and existing client through the core values and affirming, celebrating, caring for and supporting them.</a:t>
            </a:r>
            <a:endParaRPr lang="en-US" dirty="0">
              <a:cs typeface="Calibri"/>
            </a:endParaRPr>
          </a:p>
          <a:p>
            <a:pPr marL="285750" indent="-285750">
              <a:buFont typeface="Arial"/>
              <a:buChar char="•"/>
            </a:pPr>
            <a:r>
              <a:rPr lang="en-US" dirty="0"/>
              <a:t>This slide also shows how new ideas for customer care are generated by encouraging staff to generate new ideas and promote creativity and innovation around customer care by providing an innovation award to staff that bring good ideas.</a:t>
            </a:r>
            <a:endParaRPr lang="en-US" dirty="0">
              <a:cs typeface="Calibri"/>
            </a:endParaRPr>
          </a:p>
        </p:txBody>
      </p:sp>
      <p:sp>
        <p:nvSpPr>
          <p:cNvPr id="4" name="Slide Number Placeholder 3"/>
          <p:cNvSpPr>
            <a:spLocks noGrp="1"/>
          </p:cNvSpPr>
          <p:nvPr>
            <p:ph type="sldNum" sz="quarter" idx="5"/>
          </p:nvPr>
        </p:nvSpPr>
        <p:spPr/>
        <p:txBody>
          <a:bodyPr/>
          <a:lstStyle/>
          <a:p>
            <a:fld id="{F7EE3702-E27E-475D-9575-5DDEED222AEB}" type="slidenum">
              <a:rPr lang="en-GB" smtClean="0"/>
              <a:t>11</a:t>
            </a:fld>
            <a:endParaRPr lang="en-GB"/>
          </a:p>
        </p:txBody>
      </p:sp>
    </p:spTree>
    <p:extLst>
      <p:ext uri="{BB962C8B-B14F-4D97-AF65-F5344CB8AC3E}">
        <p14:creationId xmlns:p14="http://schemas.microsoft.com/office/powerpoint/2010/main" val="359611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This slide provides some general feedback on what client want and expect from services in relation to customer care.</a:t>
            </a:r>
          </a:p>
          <a:p>
            <a:pPr marL="285750" indent="-285750">
              <a:buFont typeface="Arial"/>
              <a:buChar char="•"/>
            </a:pPr>
            <a:r>
              <a:rPr lang="en-US" dirty="0"/>
              <a:t>Ask participants if they can think of additional examples and drawing on Activity 1 of this module where participants shared what a service provider said/did to make you feel good or bad.</a:t>
            </a:r>
            <a:endParaRPr lang="en-US" dirty="0">
              <a:cs typeface="Calibri"/>
            </a:endParaRPr>
          </a:p>
          <a:p>
            <a:pPr marL="285750" indent="-285750">
              <a:buFont typeface="Arial"/>
              <a:buChar char="•"/>
            </a:pPr>
            <a:r>
              <a:rPr lang="en-US" dirty="0"/>
              <a:t>Discussion prompts:</a:t>
            </a:r>
            <a:endParaRPr lang="en-US" dirty="0">
              <a:cs typeface="Calibri"/>
            </a:endParaRPr>
          </a:p>
          <a:p>
            <a:pPr marL="285750" lvl="1" indent="-285750">
              <a:buFont typeface="Arial"/>
              <a:buChar char="•"/>
            </a:pPr>
            <a:r>
              <a:rPr lang="en-US" dirty="0"/>
              <a:t>What do you want when you go to get a health service? </a:t>
            </a:r>
          </a:p>
          <a:p>
            <a:pPr marL="285750" lvl="1" indent="-285750">
              <a:buFont typeface="Arial"/>
              <a:buChar char="•"/>
            </a:pPr>
            <a:r>
              <a:rPr lang="en-US" dirty="0"/>
              <a:t>What makes you feel comfortable and open to going back?</a:t>
            </a:r>
            <a:endParaRPr lang="en-US" dirty="0">
              <a:cs typeface="Calibri"/>
            </a:endParaRPr>
          </a:p>
        </p:txBody>
      </p:sp>
      <p:sp>
        <p:nvSpPr>
          <p:cNvPr id="4" name="Slide Number Placeholder 3"/>
          <p:cNvSpPr>
            <a:spLocks noGrp="1"/>
          </p:cNvSpPr>
          <p:nvPr>
            <p:ph type="sldNum" sz="quarter" idx="5"/>
          </p:nvPr>
        </p:nvSpPr>
        <p:spPr/>
        <p:txBody>
          <a:bodyPr/>
          <a:lstStyle/>
          <a:p>
            <a:fld id="{F7EE3702-E27E-475D-9575-5DDEED222AEB}" type="slidenum">
              <a:rPr lang="en-GB" smtClean="0"/>
              <a:t>12</a:t>
            </a:fld>
            <a:endParaRPr lang="en-GB"/>
          </a:p>
        </p:txBody>
      </p:sp>
    </p:spTree>
    <p:extLst>
      <p:ext uri="{BB962C8B-B14F-4D97-AF65-F5344CB8AC3E}">
        <p14:creationId xmlns:p14="http://schemas.microsoft.com/office/powerpoint/2010/main" val="622962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9977404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3285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31C2D-FF90-4C45-971A-C5E979C77D4F}"/>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a:t>
            </a:r>
            <a:r>
              <a:rPr lang="en-US" err="1"/>
              <a:t>Powerpoint</a:t>
            </a:r>
            <a:r>
              <a:rPr lang="en-US"/>
              <a:t> Title</a:t>
            </a:r>
          </a:p>
        </p:txBody>
      </p:sp>
      <p:sp>
        <p:nvSpPr>
          <p:cNvPr id="3" name="Subtitle 2"/>
          <p:cNvSpPr>
            <a:spLocks noGrp="1"/>
          </p:cNvSpPr>
          <p:nvPr>
            <p:ph type="subTitle" idx="1" hasCustomPrompt="1"/>
          </p:nvPr>
        </p:nvSpPr>
        <p:spPr>
          <a:xfrm>
            <a:off x="1524000" y="4024825"/>
            <a:ext cx="9144000" cy="1655762"/>
          </a:xfrm>
          <a:prstGeom prst="rect">
            <a:avLst/>
          </a:prstGeom>
        </p:spPr>
        <p:txBody>
          <a:bodyPr>
            <a:normAutofit/>
          </a:bodyPr>
          <a:lstStyle>
            <a:lvl1pPr marL="0" indent="0" algn="ctr">
              <a:buNone/>
              <a:defRPr sz="3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a:t>
            </a:r>
            <a:r>
              <a:rPr lang="en-US" err="1"/>
              <a:t>Powerpoint</a:t>
            </a:r>
            <a:r>
              <a:rPr lang="en-US"/>
              <a:t> Subtitle</a:t>
            </a:r>
          </a:p>
        </p:txBody>
      </p:sp>
    </p:spTree>
    <p:extLst>
      <p:ext uri="{BB962C8B-B14F-4D97-AF65-F5344CB8AC3E}">
        <p14:creationId xmlns:p14="http://schemas.microsoft.com/office/powerpoint/2010/main" val="242139747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343106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292795127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84892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13321104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387607046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42894713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1065725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69499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817E9-D6A2-B045-8BB8-03114C60E856}"/>
              </a:ext>
            </a:extLst>
          </p:cNvPr>
          <p:cNvPicPr>
            <a:picLocks noChangeAspect="1"/>
          </p:cNvPicPr>
          <p:nvPr/>
        </p:nvPicPr>
        <p:blipFill>
          <a:blip r:embed="rId2"/>
          <a:srcRect/>
          <a:stretch/>
        </p:blipFill>
        <p:spPr>
          <a:xfrm>
            <a:off x="0" y="0"/>
            <a:ext cx="12192000" cy="6858000"/>
          </a:xfrm>
          <a:prstGeom prst="rect">
            <a:avLst/>
          </a:prstGeom>
        </p:spPr>
      </p:pic>
      <p:sp>
        <p:nvSpPr>
          <p:cNvPr id="3" name="Content Placeholder 2"/>
          <p:cNvSpPr>
            <a:spLocks noGrp="1"/>
          </p:cNvSpPr>
          <p:nvPr>
            <p:ph idx="1"/>
          </p:nvPr>
        </p:nvSpPr>
        <p:spPr>
          <a:xfrm>
            <a:off x="838200" y="1484671"/>
            <a:ext cx="10515600" cy="46922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3DB9AC2D-6418-264F-9387-DC4FF03C15DC}"/>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spTree>
    <p:extLst>
      <p:ext uri="{BB962C8B-B14F-4D97-AF65-F5344CB8AC3E}">
        <p14:creationId xmlns:p14="http://schemas.microsoft.com/office/powerpoint/2010/main" val="4239698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hoto_full slide_option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gradFill>
            <a:gsLst>
              <a:gs pos="0">
                <a:schemeClr val="accent1">
                  <a:alpha val="75000"/>
                </a:schemeClr>
              </a:gs>
              <a:gs pos="98000">
                <a:schemeClr val="tx2">
                  <a:alpha val="75000"/>
                </a:schemeClr>
              </a:gs>
            </a:gsLst>
            <a:lin ang="0" scaled="1"/>
          </a:gra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158460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BDDDB-21A7-1643-8CB2-B16F42CBB8E4}"/>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5620158" y="988219"/>
            <a:ext cx="5244487" cy="2852737"/>
          </a:xfrm>
          <a:prstGeom prst="rect">
            <a:avLst/>
          </a:prstGeom>
        </p:spPr>
        <p:txBody>
          <a:bodyPr anchor="b">
            <a:normAutofit/>
          </a:bodyPr>
          <a:lstStyle>
            <a:lvl1pPr>
              <a:defRPr sz="4000" b="1" i="0" baseline="0">
                <a:latin typeface="Times" pitchFamily="2" charset="0"/>
              </a:defRPr>
            </a:lvl1pPr>
          </a:lstStyle>
          <a:p>
            <a:r>
              <a:rPr lang="en-US"/>
              <a:t>Insert Section Header</a:t>
            </a:r>
          </a:p>
        </p:txBody>
      </p:sp>
      <p:sp>
        <p:nvSpPr>
          <p:cNvPr id="3" name="Text Placeholder 2"/>
          <p:cNvSpPr>
            <a:spLocks noGrp="1"/>
          </p:cNvSpPr>
          <p:nvPr>
            <p:ph type="body" idx="1" hasCustomPrompt="1"/>
          </p:nvPr>
        </p:nvSpPr>
        <p:spPr>
          <a:xfrm>
            <a:off x="5620158" y="3867944"/>
            <a:ext cx="5244487"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Section </a:t>
            </a:r>
            <a:r>
              <a:rPr lang="en-US" err="1"/>
              <a:t>Subheader</a:t>
            </a:r>
            <a:endParaRPr lang="en-US"/>
          </a:p>
        </p:txBody>
      </p:sp>
    </p:spTree>
    <p:extLst>
      <p:ext uri="{BB962C8B-B14F-4D97-AF65-F5344CB8AC3E}">
        <p14:creationId xmlns:p14="http://schemas.microsoft.com/office/powerpoint/2010/main" val="284707874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89A9DFE-3133-7942-95B7-6513D4376A4B}"/>
              </a:ext>
            </a:extLst>
          </p:cNvPr>
          <p:cNvPicPr>
            <a:picLocks noChangeAspect="1"/>
          </p:cNvPicPr>
          <p:nvPr/>
        </p:nvPicPr>
        <p:blipFill>
          <a:blip r:embed="rId2"/>
          <a:srcRect/>
          <a:stretch/>
        </p:blipFill>
        <p:spPr>
          <a:xfrm>
            <a:off x="0" y="0"/>
            <a:ext cx="12192000" cy="6858000"/>
          </a:xfrm>
          <a:prstGeom prst="rect">
            <a:avLst/>
          </a:prstGeom>
        </p:spPr>
      </p:pic>
      <p:sp>
        <p:nvSpPr>
          <p:cNvPr id="3" name="Text Placeholder 2"/>
          <p:cNvSpPr>
            <a:spLocks noGrp="1"/>
          </p:cNvSpPr>
          <p:nvPr>
            <p:ph type="body" idx="1"/>
          </p:nvPr>
        </p:nvSpPr>
        <p:spPr>
          <a:xfrm>
            <a:off x="839788" y="149435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18261"/>
            <a:ext cx="5157787" cy="3901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9435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18262"/>
            <a:ext cx="5183188" cy="3901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BC4A2681-304B-C040-8A92-778EE1314D77}"/>
              </a:ext>
            </a:extLst>
          </p:cNvPr>
          <p:cNvSpPr>
            <a:spLocks noGrp="1"/>
          </p:cNvSpPr>
          <p:nvPr>
            <p:ph type="title" hasCustomPrompt="1"/>
          </p:nvPr>
        </p:nvSpPr>
        <p:spPr>
          <a:xfrm>
            <a:off x="839788" y="365126"/>
            <a:ext cx="10515600" cy="1031056"/>
          </a:xfrm>
          <a:prstGeom prst="rect">
            <a:avLst/>
          </a:prstGeom>
        </p:spPr>
        <p:txBody>
          <a:bodyPr anchor="b">
            <a:normAutofit/>
          </a:bodyPr>
          <a:lstStyle>
            <a:lvl1pPr>
              <a:defRPr sz="3600" b="1" i="0" baseline="0">
                <a:solidFill>
                  <a:schemeClr val="tx2"/>
                </a:solidFill>
                <a:latin typeface="Times" pitchFamily="2" charset="0"/>
              </a:defRPr>
            </a:lvl1pPr>
          </a:lstStyle>
          <a:p>
            <a:r>
              <a:rPr lang="en-US"/>
              <a:t>Insert slide header</a:t>
            </a:r>
          </a:p>
        </p:txBody>
      </p:sp>
      <p:pic>
        <p:nvPicPr>
          <p:cNvPr id="8" name="Picture 7">
            <a:extLst>
              <a:ext uri="{FF2B5EF4-FFF2-40B4-BE49-F238E27FC236}">
                <a16:creationId xmlns:a16="http://schemas.microsoft.com/office/drawing/2014/main" id="{B0ED5C22-D978-2E43-B7F1-CD2C36D963BB}"/>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84426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4" name="SmartArt Placeholder 13">
            <a:extLst>
              <a:ext uri="{FF2B5EF4-FFF2-40B4-BE49-F238E27FC236}">
                <a16:creationId xmlns:a16="http://schemas.microsoft.com/office/drawing/2014/main" id="{2F205BA3-5321-A340-B4CD-F0A6052BF0CE}"/>
              </a:ext>
            </a:extLst>
          </p:cNvPr>
          <p:cNvSpPr>
            <a:spLocks noGrp="1"/>
          </p:cNvSpPr>
          <p:nvPr>
            <p:ph type="dgm" sz="quarter" idx="11" hasCustomPrompt="1"/>
          </p:nvPr>
        </p:nvSpPr>
        <p:spPr>
          <a:xfrm>
            <a:off x="0" y="5470168"/>
            <a:ext cx="5588000" cy="914400"/>
          </a:xfrm>
          <a:prstGeom prst="rect">
            <a:avLst/>
          </a:prstGeom>
          <a:solidFill>
            <a:schemeClr val="tx2"/>
          </a:solidFill>
          <a:ln>
            <a:noFill/>
          </a:ln>
        </p:spPr>
        <p:txBody>
          <a:bodyPr lIns="548640" tIns="137160" anchor="ctr"/>
          <a:lstStyle>
            <a:lvl1pPr marL="0" indent="0">
              <a:buNone/>
              <a:defRPr sz="3600" b="1" i="0">
                <a:solidFill>
                  <a:schemeClr val="bg1"/>
                </a:solidFill>
                <a:latin typeface="Times" pitchFamily="2" charset="0"/>
              </a:defRPr>
            </a:lvl1pPr>
          </a:lstStyle>
          <a:p>
            <a:r>
              <a:rPr lang="en-US"/>
              <a:t>Photo Headline</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Tree>
    <p:extLst>
      <p:ext uri="{BB962C8B-B14F-4D97-AF65-F5344CB8AC3E}">
        <p14:creationId xmlns:p14="http://schemas.microsoft.com/office/powerpoint/2010/main" val="19932701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st Slide_EN">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descr="A close up of a logo&#10;&#10;Description automatically generated">
            <a:extLst>
              <a:ext uri="{FF2B5EF4-FFF2-40B4-BE49-F238E27FC236}">
                <a16:creationId xmlns:a16="http://schemas.microsoft.com/office/drawing/2014/main" id="{76DEBF15-9FBB-FE40-A95B-31A3A7E35FE9}"/>
              </a:ext>
            </a:extLst>
          </p:cNvPr>
          <p:cNvPicPr>
            <a:picLocks noChangeAspect="1"/>
          </p:cNvPicPr>
          <p:nvPr/>
        </p:nvPicPr>
        <p:blipFill>
          <a:blip r:embed="rId3"/>
          <a:stretch>
            <a:fillRect/>
          </a:stretch>
        </p:blipFill>
        <p:spPr>
          <a:xfrm>
            <a:off x="4349376" y="4052608"/>
            <a:ext cx="3493247" cy="1799552"/>
          </a:xfrm>
          <a:prstGeom prst="rect">
            <a:avLst/>
          </a:prstGeom>
        </p:spPr>
      </p:pic>
      <p:pic>
        <p:nvPicPr>
          <p:cNvPr id="5" name="Picture 4" descr="A close up of a logo&#10;&#10;Description automatically generated">
            <a:extLst>
              <a:ext uri="{FF2B5EF4-FFF2-40B4-BE49-F238E27FC236}">
                <a16:creationId xmlns:a16="http://schemas.microsoft.com/office/drawing/2014/main" id="{8DC728D0-8F57-B44D-A9BD-06305F4930EB}"/>
              </a:ext>
            </a:extLst>
          </p:cNvPr>
          <p:cNvPicPr>
            <a:picLocks noChangeAspect="1"/>
          </p:cNvPicPr>
          <p:nvPr userDrawn="1"/>
        </p:nvPicPr>
        <p:blipFill>
          <a:blip r:embed="rId3"/>
          <a:stretch>
            <a:fillRect/>
          </a:stretch>
        </p:blipFill>
        <p:spPr>
          <a:xfrm>
            <a:off x="4349376" y="4052608"/>
            <a:ext cx="3493247" cy="1799552"/>
          </a:xfrm>
          <a:prstGeom prst="rect">
            <a:avLst/>
          </a:prstGeom>
        </p:spPr>
      </p:pic>
    </p:spTree>
    <p:extLst>
      <p:ext uri="{BB962C8B-B14F-4D97-AF65-F5344CB8AC3E}">
        <p14:creationId xmlns:p14="http://schemas.microsoft.com/office/powerpoint/2010/main" val="331103113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st Slide_FR">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226052" y="4049081"/>
            <a:ext cx="3739896" cy="1803637"/>
          </a:xfrm>
          <a:prstGeom prst="rect">
            <a:avLst/>
          </a:prstGeom>
        </p:spPr>
      </p:pic>
    </p:spTree>
    <p:extLst>
      <p:ext uri="{BB962C8B-B14F-4D97-AF65-F5344CB8AC3E}">
        <p14:creationId xmlns:p14="http://schemas.microsoft.com/office/powerpoint/2010/main" val="25798666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st Slide_SP">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C5223C-21BC-844F-A509-90C9762C0458}"/>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ABE1E527-BFFA-F44B-94D0-1379A9E41A6D}"/>
              </a:ext>
            </a:extLst>
          </p:cNvPr>
          <p:cNvSpPr>
            <a:spLocks noGrp="1"/>
          </p:cNvSpPr>
          <p:nvPr>
            <p:ph type="ctrTitle" hasCustomPrompt="1"/>
          </p:nvPr>
        </p:nvSpPr>
        <p:spPr>
          <a:xfrm>
            <a:off x="1524000" y="1545150"/>
            <a:ext cx="9144000" cy="2387600"/>
          </a:xfrm>
          <a:prstGeom prst="rect">
            <a:avLst/>
          </a:prstGeom>
        </p:spPr>
        <p:txBody>
          <a:bodyPr anchor="b">
            <a:normAutofit/>
          </a:bodyPr>
          <a:lstStyle>
            <a:lvl1pPr algn="ctr">
              <a:defRPr sz="5500" b="1">
                <a:latin typeface="Times" pitchFamily="2" charset="0"/>
              </a:defRPr>
            </a:lvl1pPr>
          </a:lstStyle>
          <a:p>
            <a:r>
              <a:rPr lang="en-US"/>
              <a:t>Insert Final Thoughts</a:t>
            </a:r>
          </a:p>
        </p:txBody>
      </p:sp>
      <p:pic>
        <p:nvPicPr>
          <p:cNvPr id="3" name="Picture 2">
            <a:extLst>
              <a:ext uri="{FF2B5EF4-FFF2-40B4-BE49-F238E27FC236}">
                <a16:creationId xmlns:a16="http://schemas.microsoft.com/office/drawing/2014/main" id="{76DEBF15-9FBB-FE40-A95B-31A3A7E35FE9}"/>
              </a:ext>
            </a:extLst>
          </p:cNvPr>
          <p:cNvPicPr>
            <a:picLocks noChangeAspect="1"/>
          </p:cNvPicPr>
          <p:nvPr/>
        </p:nvPicPr>
        <p:blipFill>
          <a:blip r:embed="rId3"/>
          <a:srcRect/>
          <a:stretch/>
        </p:blipFill>
        <p:spPr>
          <a:xfrm>
            <a:off x="4137990" y="4057496"/>
            <a:ext cx="3916019" cy="1801368"/>
          </a:xfrm>
          <a:prstGeom prst="rect">
            <a:avLst/>
          </a:prstGeom>
        </p:spPr>
      </p:pic>
    </p:spTree>
    <p:extLst>
      <p:ext uri="{BB962C8B-B14F-4D97-AF65-F5344CB8AC3E}">
        <p14:creationId xmlns:p14="http://schemas.microsoft.com/office/powerpoint/2010/main" val="362638716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hoto_full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E301A61-FFE4-A248-95E6-8A44756678C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t>Photo</a:t>
            </a:r>
          </a:p>
        </p:txBody>
      </p:sp>
      <p:sp>
        <p:nvSpPr>
          <p:cNvPr id="16" name="Text Placeholder 15">
            <a:extLst>
              <a:ext uri="{FF2B5EF4-FFF2-40B4-BE49-F238E27FC236}">
                <a16:creationId xmlns:a16="http://schemas.microsoft.com/office/drawing/2014/main" id="{322CBD45-9E3B-2945-9D95-A20EEC28DA07}"/>
              </a:ext>
            </a:extLst>
          </p:cNvPr>
          <p:cNvSpPr>
            <a:spLocks noGrp="1"/>
          </p:cNvSpPr>
          <p:nvPr>
            <p:ph type="body" sz="quarter" idx="12" hasCustomPrompt="1"/>
          </p:nvPr>
        </p:nvSpPr>
        <p:spPr>
          <a:xfrm>
            <a:off x="161026" y="6532563"/>
            <a:ext cx="5417547" cy="179322"/>
          </a:xfrm>
          <a:prstGeom prst="rect">
            <a:avLst/>
          </a:prstGeom>
        </p:spPr>
        <p:txBody>
          <a:bodyPr lIns="0" tIns="0" rIns="0" bIns="0" anchor="b"/>
          <a:lstStyle>
            <a:lvl1pPr marL="0" indent="0">
              <a:buFont typeface="Arial" panose="020B0604020202020204" pitchFamily="34" charset="0"/>
              <a:buNone/>
              <a:defRPr sz="1100"/>
            </a:lvl1pPr>
          </a:lstStyle>
          <a:p>
            <a:pPr lvl="0"/>
            <a:r>
              <a:rPr lang="en-US"/>
              <a:t>[Photo credit]</a:t>
            </a:r>
          </a:p>
        </p:txBody>
      </p:sp>
      <p:sp>
        <p:nvSpPr>
          <p:cNvPr id="3" name="Text Placeholder 2">
            <a:extLst>
              <a:ext uri="{FF2B5EF4-FFF2-40B4-BE49-F238E27FC236}">
                <a16:creationId xmlns:a16="http://schemas.microsoft.com/office/drawing/2014/main" id="{513A38EA-FCD7-F844-A8CA-A168FB067694}"/>
              </a:ext>
            </a:extLst>
          </p:cNvPr>
          <p:cNvSpPr>
            <a:spLocks noGrp="1"/>
          </p:cNvSpPr>
          <p:nvPr>
            <p:ph type="body" sz="quarter" idx="13" hasCustomPrompt="1"/>
          </p:nvPr>
        </p:nvSpPr>
        <p:spPr>
          <a:xfrm>
            <a:off x="0" y="5470168"/>
            <a:ext cx="5588000" cy="914400"/>
          </a:xfrm>
          <a:prstGeom prst="rect">
            <a:avLst/>
          </a:prstGeom>
          <a:solidFill>
            <a:schemeClr val="tx2"/>
          </a:solidFill>
        </p:spPr>
        <p:txBody>
          <a:bodyPr lIns="548640" tIns="45720" bIns="0" anchor="ctr"/>
          <a:lstStyle>
            <a:lvl1pPr marL="0" indent="0">
              <a:buNone/>
              <a:defRPr sz="3600" b="1">
                <a:solidFill>
                  <a:schemeClr val="bg1"/>
                </a:solidFill>
                <a:latin typeface="Times" pitchFamily="2" charset="0"/>
              </a:defRPr>
            </a:lvl1pPr>
          </a:lstStyle>
          <a:p>
            <a:r>
              <a:rPr lang="en-US"/>
              <a:t>Photo Headline</a:t>
            </a:r>
          </a:p>
        </p:txBody>
      </p:sp>
    </p:spTree>
    <p:extLst>
      <p:ext uri="{BB962C8B-B14F-4D97-AF65-F5344CB8AC3E}">
        <p14:creationId xmlns:p14="http://schemas.microsoft.com/office/powerpoint/2010/main" val="405273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15381785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15C68A1B-2C6C-5549-8A8C-8FE7450F7563}"/>
              </a:ext>
            </a:extLst>
          </p:cNvPr>
          <p:cNvSpPr txBox="1">
            <a:spLocks/>
          </p:cNvSpPr>
          <p:nvPr/>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4" name="Picture 3">
            <a:extLst>
              <a:ext uri="{FF2B5EF4-FFF2-40B4-BE49-F238E27FC236}">
                <a16:creationId xmlns:a16="http://schemas.microsoft.com/office/drawing/2014/main" id="{62514DF7-2822-D940-BBE1-55C2C4A688F1}"/>
              </a:ext>
            </a:extLst>
          </p:cNvPr>
          <p:cNvPicPr>
            <a:picLocks noChangeAspect="1"/>
          </p:cNvPicPr>
          <p:nvPr/>
        </p:nvPicPr>
        <p:blipFill>
          <a:blip r:embed="rId12"/>
          <a:stretch>
            <a:fillRect/>
          </a:stretch>
        </p:blipFill>
        <p:spPr>
          <a:xfrm>
            <a:off x="11094306" y="6359525"/>
            <a:ext cx="347302" cy="191502"/>
          </a:xfrm>
          <a:prstGeom prst="rect">
            <a:avLst/>
          </a:prstGeom>
        </p:spPr>
      </p:pic>
      <p:sp>
        <p:nvSpPr>
          <p:cNvPr id="5" name="Slide Number Placeholder 4">
            <a:extLst>
              <a:ext uri="{FF2B5EF4-FFF2-40B4-BE49-F238E27FC236}">
                <a16:creationId xmlns:a16="http://schemas.microsoft.com/office/drawing/2014/main" id="{DC02902E-F8C6-DF41-BB87-50D54410EC2D}"/>
              </a:ext>
            </a:extLst>
          </p:cNvPr>
          <p:cNvSpPr txBox="1">
            <a:spLocks/>
          </p:cNvSpPr>
          <p:nvPr userDrawn="1"/>
        </p:nvSpPr>
        <p:spPr>
          <a:xfrm>
            <a:off x="11369548" y="6290433"/>
            <a:ext cx="7939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t> </a:t>
            </a:r>
            <a:r>
              <a:rPr lang="en-US" sz="1500" b="0" i="1">
                <a:solidFill>
                  <a:schemeClr val="accent2"/>
                </a:solidFill>
              </a:rPr>
              <a:t>/</a:t>
            </a:r>
            <a:r>
              <a:rPr lang="en-US">
                <a:solidFill>
                  <a:schemeClr val="tx1"/>
                </a:solidFill>
              </a:rPr>
              <a:t> </a:t>
            </a:r>
            <a:fld id="{67670A0D-E481-4943-8BB9-3DE314317743}" type="slidenum">
              <a:rPr lang="en-US" sz="1200" smtClean="0">
                <a:solidFill>
                  <a:schemeClr val="tx1"/>
                </a:solidFill>
              </a:rPr>
              <a:pPr algn="l"/>
              <a:t>‹#›</a:t>
            </a:fld>
            <a:endParaRPr lang="en-US" sz="1200">
              <a:solidFill>
                <a:schemeClr val="tx1"/>
              </a:solidFill>
            </a:endParaRPr>
          </a:p>
        </p:txBody>
      </p:sp>
      <p:pic>
        <p:nvPicPr>
          <p:cNvPr id="6" name="Picture 5">
            <a:extLst>
              <a:ext uri="{FF2B5EF4-FFF2-40B4-BE49-F238E27FC236}">
                <a16:creationId xmlns:a16="http://schemas.microsoft.com/office/drawing/2014/main" id="{8D0B1961-9A24-0748-AF7D-20C006DBFF6C}"/>
              </a:ext>
            </a:extLst>
          </p:cNvPr>
          <p:cNvPicPr>
            <a:picLocks noChangeAspect="1"/>
          </p:cNvPicPr>
          <p:nvPr userDrawn="1"/>
        </p:nvPicPr>
        <p:blipFill>
          <a:blip r:embed="rId12"/>
          <a:stretch>
            <a:fillRect/>
          </a:stretch>
        </p:blipFill>
        <p:spPr>
          <a:xfrm>
            <a:off x="11094306" y="6359525"/>
            <a:ext cx="347302" cy="191502"/>
          </a:xfrm>
          <a:prstGeom prst="rect">
            <a:avLst/>
          </a:prstGeom>
        </p:spPr>
      </p:pic>
    </p:spTree>
    <p:extLst>
      <p:ext uri="{BB962C8B-B14F-4D97-AF65-F5344CB8AC3E}">
        <p14:creationId xmlns:p14="http://schemas.microsoft.com/office/powerpoint/2010/main" val="129445359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4FEE-4BBB-7F49-BE67-328073281F8B}"/>
              </a:ext>
            </a:extLst>
          </p:cNvPr>
          <p:cNvSpPr>
            <a:spLocks noGrp="1"/>
          </p:cNvSpPr>
          <p:nvPr>
            <p:ph type="title"/>
          </p:nvPr>
        </p:nvSpPr>
        <p:spPr>
          <a:xfrm>
            <a:off x="5802969" y="1544341"/>
            <a:ext cx="6219417" cy="2852737"/>
          </a:xfrm>
        </p:spPr>
        <p:txBody>
          <a:bodyPr lIns="91440" tIns="45720" rIns="91440" bIns="45720" anchor="b">
            <a:normAutofit/>
          </a:bodyPr>
          <a:lstStyle/>
          <a:p>
            <a:r>
              <a:rPr lang="en-US" dirty="0">
                <a:latin typeface="Times"/>
                <a:cs typeface="Times"/>
              </a:rPr>
              <a:t>Module 3: </a:t>
            </a:r>
            <a:br>
              <a:rPr lang="en-US" dirty="0">
                <a:latin typeface="Times"/>
                <a:cs typeface="Times"/>
              </a:rPr>
            </a:br>
            <a:r>
              <a:rPr lang="en-US" dirty="0">
                <a:latin typeface="Times"/>
                <a:cs typeface="Times"/>
              </a:rPr>
              <a:t>Customer Care in the Community Post Model </a:t>
            </a:r>
          </a:p>
        </p:txBody>
      </p:sp>
      <p:sp>
        <p:nvSpPr>
          <p:cNvPr id="3" name="Rectangle 2">
            <a:extLst>
              <a:ext uri="{FF2B5EF4-FFF2-40B4-BE49-F238E27FC236}">
                <a16:creationId xmlns:a16="http://schemas.microsoft.com/office/drawing/2014/main" id="{96EF8E04-44F7-0F4A-A640-D7C14643E6E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FEDF181-4448-814F-8361-7C8F00B44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115319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E750D3-6FCC-49F7-91E4-0FAE513E9C68}"/>
              </a:ext>
            </a:extLst>
          </p:cNvPr>
          <p:cNvSpPr>
            <a:spLocks noGrp="1"/>
          </p:cNvSpPr>
          <p:nvPr>
            <p:ph type="title"/>
          </p:nvPr>
        </p:nvSpPr>
        <p:spPr>
          <a:xfrm>
            <a:off x="839788" y="195793"/>
            <a:ext cx="10515600" cy="1031056"/>
          </a:xfrm>
        </p:spPr>
        <p:txBody>
          <a:bodyPr>
            <a:normAutofit fontScale="90000"/>
          </a:bodyPr>
          <a:lstStyle/>
          <a:p>
            <a:r>
              <a:rPr lang="en-GB"/>
              <a:t>Health Care Provider Excuses for Poor Customer Care</a:t>
            </a:r>
            <a:endParaRPr lang="en-US"/>
          </a:p>
        </p:txBody>
      </p:sp>
      <p:pic>
        <p:nvPicPr>
          <p:cNvPr id="5" name="Picture 12" descr="A picture containing text&#10;&#10;Description automatically generated">
            <a:extLst>
              <a:ext uri="{FF2B5EF4-FFF2-40B4-BE49-F238E27FC236}">
                <a16:creationId xmlns:a16="http://schemas.microsoft.com/office/drawing/2014/main" id="{C38DC481-CBD9-4EC3-9752-8B32029D4D49}"/>
              </a:ext>
            </a:extLst>
          </p:cNvPr>
          <p:cNvPicPr>
            <a:picLocks noGrp="1" noChangeAspect="1"/>
          </p:cNvPicPr>
          <p:nvPr>
            <p:ph idx="1"/>
          </p:nvPr>
        </p:nvPicPr>
        <p:blipFill rotWithShape="1">
          <a:blip r:embed="rId3"/>
          <a:srcRect l="-83" t="8466" r="-66"/>
          <a:stretch/>
        </p:blipFill>
        <p:spPr>
          <a:xfrm>
            <a:off x="848007" y="1226767"/>
            <a:ext cx="9902082" cy="5633113"/>
          </a:xfrm>
          <a:prstGeom prst="rect">
            <a:avLst/>
          </a:prstGeom>
        </p:spPr>
      </p:pic>
    </p:spTree>
    <p:extLst>
      <p:ext uri="{BB962C8B-B14F-4D97-AF65-F5344CB8AC3E}">
        <p14:creationId xmlns:p14="http://schemas.microsoft.com/office/powerpoint/2010/main" val="411645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ECA94-64A7-45F7-BB49-B045436D5100}"/>
              </a:ext>
            </a:extLst>
          </p:cNvPr>
          <p:cNvSpPr>
            <a:spLocks noGrp="1"/>
          </p:cNvSpPr>
          <p:nvPr>
            <p:ph idx="1"/>
          </p:nvPr>
        </p:nvSpPr>
        <p:spPr/>
        <p:txBody>
          <a:bodyPr/>
          <a:lstStyle/>
          <a:p>
            <a:r>
              <a:rPr lang="en-GB" dirty="0"/>
              <a:t>Essential for management and leadership to model customer care in the way they manage and lead CP staff</a:t>
            </a:r>
          </a:p>
          <a:p>
            <a:r>
              <a:rPr lang="en-GB" dirty="0"/>
              <a:t>CP staff provide customer care for:</a:t>
            </a:r>
          </a:p>
          <a:p>
            <a:pPr lvl="1">
              <a:buFont typeface="Courier New" panose="02070309020205020404" pitchFamily="49" charset="0"/>
              <a:buChar char="o"/>
            </a:pPr>
            <a:r>
              <a:rPr lang="en-GB" sz="2800" dirty="0"/>
              <a:t>New client (e.g., Walk Strategy, Welcome Strategy) </a:t>
            </a:r>
          </a:p>
          <a:p>
            <a:pPr lvl="1">
              <a:buFont typeface="Courier New" panose="02070309020205020404" pitchFamily="49" charset="0"/>
              <a:buChar char="o"/>
            </a:pPr>
            <a:r>
              <a:rPr lang="en-GB" sz="2800" dirty="0"/>
              <a:t>Existing client (affirming, celebrating, caring, and supporting) </a:t>
            </a:r>
          </a:p>
          <a:p>
            <a:r>
              <a:rPr lang="en-GB" dirty="0"/>
              <a:t>New ideas for customer care are generated through:</a:t>
            </a:r>
          </a:p>
          <a:p>
            <a:pPr lvl="1">
              <a:buFont typeface="Courier New" panose="02070309020205020404" pitchFamily="49" charset="0"/>
              <a:buChar char="o"/>
            </a:pPr>
            <a:r>
              <a:rPr lang="en-GB" sz="2800" dirty="0"/>
              <a:t>Encouraging staff to generate ideas about customer care improvements</a:t>
            </a:r>
          </a:p>
          <a:p>
            <a:pPr lvl="1">
              <a:buFont typeface="Courier New" panose="02070309020205020404" pitchFamily="49" charset="0"/>
              <a:buChar char="o"/>
            </a:pPr>
            <a:r>
              <a:rPr lang="en-GB" sz="2800" dirty="0"/>
              <a:t>Promoting creativity and innovation around customer care</a:t>
            </a:r>
          </a:p>
        </p:txBody>
      </p:sp>
      <p:sp>
        <p:nvSpPr>
          <p:cNvPr id="3" name="Title 2">
            <a:extLst>
              <a:ext uri="{FF2B5EF4-FFF2-40B4-BE49-F238E27FC236}">
                <a16:creationId xmlns:a16="http://schemas.microsoft.com/office/drawing/2014/main" id="{36C77F79-8657-42B3-A97A-5E47D8BA9E8E}"/>
              </a:ext>
            </a:extLst>
          </p:cNvPr>
          <p:cNvSpPr>
            <a:spLocks noGrp="1"/>
          </p:cNvSpPr>
          <p:nvPr>
            <p:ph type="title"/>
          </p:nvPr>
        </p:nvSpPr>
        <p:spPr/>
        <p:txBody>
          <a:bodyPr/>
          <a:lstStyle/>
          <a:p>
            <a:r>
              <a:rPr lang="en-GB"/>
              <a:t>Delivering Customer Care</a:t>
            </a:r>
            <a:endParaRPr lang="en-US"/>
          </a:p>
        </p:txBody>
      </p:sp>
    </p:spTree>
    <p:extLst>
      <p:ext uri="{BB962C8B-B14F-4D97-AF65-F5344CB8AC3E}">
        <p14:creationId xmlns:p14="http://schemas.microsoft.com/office/powerpoint/2010/main" val="1014553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E0DE54-166F-4222-B690-B28CD08FD51C}"/>
              </a:ext>
            </a:extLst>
          </p:cNvPr>
          <p:cNvSpPr>
            <a:spLocks noGrp="1"/>
          </p:cNvSpPr>
          <p:nvPr>
            <p:ph type="title"/>
          </p:nvPr>
        </p:nvSpPr>
        <p:spPr/>
        <p:txBody>
          <a:bodyPr lIns="91440" tIns="45720" rIns="91440" bIns="45720" anchor="b">
            <a:normAutofit/>
          </a:bodyPr>
          <a:lstStyle/>
          <a:p>
            <a:r>
              <a:rPr lang="en-GB" dirty="0">
                <a:latin typeface="Times"/>
                <a:cs typeface="Times"/>
              </a:rPr>
              <a:t>Understanding What Clients Want</a:t>
            </a:r>
            <a:endParaRPr lang="en-US" dirty="0">
              <a:latin typeface="Times"/>
              <a:cs typeface="Times"/>
            </a:endParaRPr>
          </a:p>
        </p:txBody>
      </p:sp>
      <p:pic>
        <p:nvPicPr>
          <p:cNvPr id="5" name="Picture 14" descr="A close up of a logo&#10;&#10;Description automatically generated">
            <a:extLst>
              <a:ext uri="{FF2B5EF4-FFF2-40B4-BE49-F238E27FC236}">
                <a16:creationId xmlns:a16="http://schemas.microsoft.com/office/drawing/2014/main" id="{C8508D58-E302-4A2C-BFFD-312A8DB802E3}"/>
              </a:ext>
            </a:extLst>
          </p:cNvPr>
          <p:cNvPicPr>
            <a:picLocks noGrp="1" noChangeAspect="1"/>
          </p:cNvPicPr>
          <p:nvPr>
            <p:ph idx="1"/>
          </p:nvPr>
        </p:nvPicPr>
        <p:blipFill>
          <a:blip r:embed="rId3"/>
          <a:stretch>
            <a:fillRect/>
          </a:stretch>
        </p:blipFill>
        <p:spPr>
          <a:xfrm>
            <a:off x="2006" y="1396182"/>
            <a:ext cx="11227468" cy="5466942"/>
          </a:xfrm>
          <a:prstGeom prst="rect">
            <a:avLst/>
          </a:prstGeom>
        </p:spPr>
      </p:pic>
    </p:spTree>
    <p:extLst>
      <p:ext uri="{BB962C8B-B14F-4D97-AF65-F5344CB8AC3E}">
        <p14:creationId xmlns:p14="http://schemas.microsoft.com/office/powerpoint/2010/main" val="122554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C9C7F6-F774-40AC-AFF0-3A3EFC21662E}"/>
              </a:ext>
            </a:extLst>
          </p:cNvPr>
          <p:cNvSpPr>
            <a:spLocks noGrp="1"/>
          </p:cNvSpPr>
          <p:nvPr>
            <p:ph type="title"/>
          </p:nvPr>
        </p:nvSpPr>
        <p:spPr/>
        <p:txBody>
          <a:bodyPr/>
          <a:lstStyle/>
          <a:p>
            <a:r>
              <a:rPr lang="en-GB"/>
              <a:t>Critical Competencies of Customer Care</a:t>
            </a:r>
            <a:endParaRPr lang="en-US"/>
          </a:p>
        </p:txBody>
      </p:sp>
      <p:pic>
        <p:nvPicPr>
          <p:cNvPr id="5" name="Picture 7" descr="A close up of a logo&#10;&#10;Description automatically generated">
            <a:extLst>
              <a:ext uri="{FF2B5EF4-FFF2-40B4-BE49-F238E27FC236}">
                <a16:creationId xmlns:a16="http://schemas.microsoft.com/office/drawing/2014/main" id="{821F2FB9-B0B6-470B-B295-5B0F36FB9299}"/>
              </a:ext>
            </a:extLst>
          </p:cNvPr>
          <p:cNvPicPr>
            <a:picLocks noGrp="1" noChangeAspect="1"/>
          </p:cNvPicPr>
          <p:nvPr>
            <p:ph idx="1"/>
          </p:nvPr>
        </p:nvPicPr>
        <p:blipFill>
          <a:blip r:embed="rId3"/>
          <a:stretch>
            <a:fillRect/>
          </a:stretch>
        </p:blipFill>
        <p:spPr>
          <a:xfrm>
            <a:off x="839788" y="1396182"/>
            <a:ext cx="10882312" cy="5195118"/>
          </a:xfrm>
          <a:prstGeom prst="rect">
            <a:avLst/>
          </a:prstGeom>
        </p:spPr>
      </p:pic>
    </p:spTree>
    <p:extLst>
      <p:ext uri="{BB962C8B-B14F-4D97-AF65-F5344CB8AC3E}">
        <p14:creationId xmlns:p14="http://schemas.microsoft.com/office/powerpoint/2010/main" val="239174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10983-5400-4574-8092-29E3EA1A0686}"/>
              </a:ext>
            </a:extLst>
          </p:cNvPr>
          <p:cNvSpPr>
            <a:spLocks noGrp="1"/>
          </p:cNvSpPr>
          <p:nvPr>
            <p:ph idx="1"/>
          </p:nvPr>
        </p:nvSpPr>
        <p:spPr>
          <a:xfrm>
            <a:off x="838200" y="1484670"/>
            <a:ext cx="10604500" cy="5008203"/>
          </a:xfrm>
        </p:spPr>
        <p:txBody>
          <a:bodyPr lIns="91440" tIns="45720" rIns="91440" bIns="45720" anchor="t"/>
          <a:lstStyle/>
          <a:p>
            <a:r>
              <a:rPr lang="en-GB" sz="2400" dirty="0"/>
              <a:t>Encourage staff to always strive to go above and beyond in client interactions and care</a:t>
            </a:r>
          </a:p>
          <a:p>
            <a:r>
              <a:rPr lang="en-GB" sz="2400" dirty="0"/>
              <a:t>Conduct basic and quarterly training on customer care (e.g., workshops, unit discussions, meetings)</a:t>
            </a:r>
          </a:p>
          <a:p>
            <a:r>
              <a:rPr lang="en-GB" sz="2400" dirty="0"/>
              <a:t>Educate staff on the entire patient experience (reception to pharmacy) and importance of every step in the care process</a:t>
            </a:r>
          </a:p>
          <a:p>
            <a:r>
              <a:rPr lang="en-GB" sz="2400" dirty="0"/>
              <a:t>Teach staff how to obtain honest feedback from clients (e.g., side effects)</a:t>
            </a:r>
          </a:p>
          <a:p>
            <a:r>
              <a:rPr lang="en-GB" sz="2400" dirty="0"/>
              <a:t>Teach staff how to identify and analyse client problems</a:t>
            </a:r>
          </a:p>
          <a:p>
            <a:r>
              <a:rPr lang="en-GB" sz="2400" dirty="0"/>
              <a:t>Engage staff to develop and cultivate healthy, worthwhile client relationships</a:t>
            </a:r>
          </a:p>
          <a:p>
            <a:r>
              <a:rPr lang="en-GB" sz="2400" dirty="0"/>
              <a:t>Ensure staff learn two things about clients daily and document</a:t>
            </a:r>
          </a:p>
        </p:txBody>
      </p:sp>
      <p:sp>
        <p:nvSpPr>
          <p:cNvPr id="3" name="Title 2">
            <a:extLst>
              <a:ext uri="{FF2B5EF4-FFF2-40B4-BE49-F238E27FC236}">
                <a16:creationId xmlns:a16="http://schemas.microsoft.com/office/drawing/2014/main" id="{FDD4189A-6373-4790-BBE8-84295F469C5D}"/>
              </a:ext>
            </a:extLst>
          </p:cNvPr>
          <p:cNvSpPr>
            <a:spLocks noGrp="1"/>
          </p:cNvSpPr>
          <p:nvPr>
            <p:ph type="title"/>
          </p:nvPr>
        </p:nvSpPr>
        <p:spPr/>
        <p:txBody>
          <a:bodyPr/>
          <a:lstStyle/>
          <a:p>
            <a:r>
              <a:rPr lang="en-GB"/>
              <a:t>Staff Training, Coaching &amp; Mentoring</a:t>
            </a:r>
            <a:endParaRPr lang="en-US"/>
          </a:p>
        </p:txBody>
      </p:sp>
    </p:spTree>
    <p:extLst>
      <p:ext uri="{BB962C8B-B14F-4D97-AF65-F5344CB8AC3E}">
        <p14:creationId xmlns:p14="http://schemas.microsoft.com/office/powerpoint/2010/main" val="361658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38AD05-56A3-4784-84B5-73CB0DD5C896}"/>
              </a:ext>
            </a:extLst>
          </p:cNvPr>
          <p:cNvSpPr>
            <a:spLocks noGrp="1"/>
          </p:cNvSpPr>
          <p:nvPr>
            <p:ph idx="1"/>
          </p:nvPr>
        </p:nvSpPr>
        <p:spPr/>
        <p:txBody>
          <a:bodyPr lIns="91440" tIns="45720" rIns="91440" bIns="45720" anchor="t"/>
          <a:lstStyle/>
          <a:p>
            <a:r>
              <a:rPr lang="en-GB" cap="none" dirty="0"/>
              <a:t>Practice </a:t>
            </a:r>
            <a:r>
              <a:rPr lang="en-GB" dirty="0"/>
              <a:t>two-way, active listening </a:t>
            </a:r>
            <a:r>
              <a:rPr lang="en-GB" cap="none" dirty="0"/>
              <a:t>with </a:t>
            </a:r>
            <a:r>
              <a:rPr lang="en-GB" dirty="0"/>
              <a:t>clients</a:t>
            </a:r>
            <a:r>
              <a:rPr lang="en-GB" cap="none" dirty="0"/>
              <a:t> and staff</a:t>
            </a:r>
            <a:endParaRPr lang="en-GB" dirty="0"/>
          </a:p>
          <a:p>
            <a:r>
              <a:rPr lang="en-GB" cap="none" dirty="0"/>
              <a:t>Dress code appropriate for the setting and community environment; need to be relatable to </a:t>
            </a:r>
            <a:r>
              <a:rPr lang="en-GB" dirty="0"/>
              <a:t>clients</a:t>
            </a:r>
            <a:endParaRPr lang="en-GB" cap="none" dirty="0">
              <a:solidFill>
                <a:schemeClr val="tx1"/>
              </a:solidFill>
              <a:cs typeface="Calibri"/>
            </a:endParaRPr>
          </a:p>
          <a:p>
            <a:r>
              <a:rPr lang="en-GB" cap="none" dirty="0"/>
              <a:t>Minimise the use of medical jargon and acronyms</a:t>
            </a:r>
            <a:endParaRPr lang="en-GB" cap="none" dirty="0">
              <a:cs typeface="Calibri"/>
            </a:endParaRPr>
          </a:p>
          <a:p>
            <a:r>
              <a:rPr lang="en-GB" cap="none" dirty="0"/>
              <a:t>Learn the art of listening to </a:t>
            </a:r>
            <a:r>
              <a:rPr lang="en-GB" dirty="0"/>
              <a:t>clients</a:t>
            </a:r>
            <a:endParaRPr lang="en-GB" cap="none" dirty="0">
              <a:cs typeface="Calibri"/>
            </a:endParaRPr>
          </a:p>
          <a:p>
            <a:r>
              <a:rPr lang="en-GB" cap="none" dirty="0"/>
              <a:t>Never raise your voice to a defaulting </a:t>
            </a:r>
            <a:r>
              <a:rPr lang="en-GB" dirty="0"/>
              <a:t>client</a:t>
            </a:r>
            <a:r>
              <a:rPr lang="en-GB" cap="none" dirty="0"/>
              <a:t>, rather listen and counsel</a:t>
            </a:r>
            <a:endParaRPr lang="en-GB" cap="none" dirty="0">
              <a:cs typeface="Calibri"/>
            </a:endParaRPr>
          </a:p>
          <a:p>
            <a:r>
              <a:rPr lang="en-GB" cap="none" dirty="0"/>
              <a:t>Use varied means of communicating (i.e. texts, phone, visits, gestures, tokens (</a:t>
            </a:r>
            <a:r>
              <a:rPr lang="en-GB" dirty="0"/>
              <a:t>priority cards in which elderly and children are served first)</a:t>
            </a:r>
            <a:endParaRPr lang="en-GB" cap="none" dirty="0">
              <a:cs typeface="Calibri"/>
            </a:endParaRPr>
          </a:p>
          <a:p>
            <a:r>
              <a:rPr lang="en-GB" cap="none" dirty="0"/>
              <a:t>Use local language, as appropriate,</a:t>
            </a:r>
            <a:r>
              <a:rPr lang="en-GB" dirty="0"/>
              <a:t> and even slang to facilitate understanding by client</a:t>
            </a:r>
          </a:p>
          <a:p>
            <a:endParaRPr lang="en-US"/>
          </a:p>
        </p:txBody>
      </p:sp>
      <p:sp>
        <p:nvSpPr>
          <p:cNvPr id="3" name="Title 2">
            <a:extLst>
              <a:ext uri="{FF2B5EF4-FFF2-40B4-BE49-F238E27FC236}">
                <a16:creationId xmlns:a16="http://schemas.microsoft.com/office/drawing/2014/main" id="{3A1C5F29-5790-4F22-889C-2ED646AF801B}"/>
              </a:ext>
            </a:extLst>
          </p:cNvPr>
          <p:cNvSpPr>
            <a:spLocks noGrp="1"/>
          </p:cNvSpPr>
          <p:nvPr>
            <p:ph type="title"/>
          </p:nvPr>
        </p:nvSpPr>
        <p:spPr/>
        <p:txBody>
          <a:bodyPr/>
          <a:lstStyle/>
          <a:p>
            <a:r>
              <a:rPr lang="en-GB"/>
              <a:t>Communication Tips for Providers</a:t>
            </a:r>
            <a:endParaRPr lang="en-US"/>
          </a:p>
        </p:txBody>
      </p:sp>
    </p:spTree>
    <p:extLst>
      <p:ext uri="{BB962C8B-B14F-4D97-AF65-F5344CB8AC3E}">
        <p14:creationId xmlns:p14="http://schemas.microsoft.com/office/powerpoint/2010/main" val="1921706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D8781-74F2-410E-83BD-C9EA60A41EB5}"/>
              </a:ext>
            </a:extLst>
          </p:cNvPr>
          <p:cNvSpPr>
            <a:spLocks noGrp="1"/>
          </p:cNvSpPr>
          <p:nvPr>
            <p:ph idx="1"/>
          </p:nvPr>
        </p:nvSpPr>
        <p:spPr/>
        <p:txBody>
          <a:bodyPr lIns="91440" tIns="45720" rIns="91440" bIns="45720" anchor="t"/>
          <a:lstStyle/>
          <a:p>
            <a:pPr fontAlgn="base"/>
            <a:r>
              <a:rPr lang="en-US" sz="3200" dirty="0"/>
              <a:t>Personal stigma impacts our treatment of clients and affects Customer Care </a:t>
            </a:r>
            <a:endParaRPr lang="en-US" sz="3200"/>
          </a:p>
          <a:p>
            <a:pPr fontAlgn="base"/>
            <a:r>
              <a:rPr lang="en-US" sz="3200" dirty="0"/>
              <a:t>Overcoming stigma means…. ​</a:t>
            </a:r>
            <a:endParaRPr lang="en-US" sz="3200" dirty="0">
              <a:cs typeface="Calibri"/>
            </a:endParaRPr>
          </a:p>
          <a:p>
            <a:pPr marL="635000" lvl="1" indent="-342900" fontAlgn="base">
              <a:buFont typeface="Courier New" panose="02070309020205020404" pitchFamily="49" charset="0"/>
              <a:buChar char="o"/>
            </a:pPr>
            <a:r>
              <a:rPr lang="en-US" dirty="0"/>
              <a:t>Accepting love from God or authority figure </a:t>
            </a:r>
            <a:endParaRPr lang="en-US"/>
          </a:p>
          <a:p>
            <a:pPr marL="635000" lvl="1" indent="-342900" fontAlgn="base">
              <a:buFont typeface="Courier New" panose="02070309020205020404" pitchFamily="49" charset="0"/>
              <a:buChar char="o"/>
            </a:pPr>
            <a:r>
              <a:rPr lang="en-US" dirty="0"/>
              <a:t>Accepting forgiveness​ from God or authority figure</a:t>
            </a:r>
            <a:endParaRPr lang="en-US" dirty="0">
              <a:cs typeface="Calibri" panose="020F0502020204030204"/>
            </a:endParaRPr>
          </a:p>
          <a:p>
            <a:pPr marL="635000" lvl="1" indent="-342900" fontAlgn="base">
              <a:buFont typeface="Courier New" panose="02070309020205020404" pitchFamily="49" charset="0"/>
              <a:buChar char="o"/>
            </a:pPr>
            <a:r>
              <a:rPr lang="en-US" dirty="0"/>
              <a:t>Learning to love yourself​ and accept yourself as you are</a:t>
            </a:r>
            <a:endParaRPr lang="en-US" dirty="0">
              <a:cs typeface="Calibri" panose="020F0502020204030204"/>
            </a:endParaRPr>
          </a:p>
          <a:p>
            <a:pPr marL="635000" lvl="1" indent="-342900" fontAlgn="base">
              <a:buFont typeface="Courier New" panose="02070309020205020404" pitchFamily="49" charset="0"/>
              <a:buChar char="o"/>
            </a:pPr>
            <a:r>
              <a:rPr lang="en-US" dirty="0"/>
              <a:t>Learning to forgive yourself​ and past mistakes or baggage </a:t>
            </a:r>
            <a:endParaRPr lang="en-US">
              <a:cs typeface="Calibri" panose="020F0502020204030204"/>
            </a:endParaRPr>
          </a:p>
          <a:p>
            <a:pPr marL="635000" lvl="1" indent="-342900" fontAlgn="base">
              <a:buFont typeface="Courier New" panose="02070309020205020404" pitchFamily="49" charset="0"/>
              <a:buChar char="o"/>
            </a:pPr>
            <a:r>
              <a:rPr lang="en-US" dirty="0"/>
              <a:t>Learning to love others​ now that you love yourself</a:t>
            </a:r>
            <a:endParaRPr lang="en-US" dirty="0">
              <a:cs typeface="Calibri" panose="020F0502020204030204"/>
            </a:endParaRPr>
          </a:p>
          <a:p>
            <a:pPr marL="635000" lvl="1" indent="-342900" fontAlgn="base">
              <a:buFont typeface="Courier New" panose="02070309020205020404" pitchFamily="49" charset="0"/>
              <a:buChar char="o"/>
            </a:pPr>
            <a:r>
              <a:rPr lang="en-US" dirty="0"/>
              <a:t>Deploying self-leadership  – this enables you to accept others as you would accept yourself and manage self.  You cannot love your neighbor as yourself if you don’t love yourself.​</a:t>
            </a:r>
            <a:endParaRPr lang="en-US" dirty="0">
              <a:cs typeface="Calibri"/>
            </a:endParaRPr>
          </a:p>
          <a:p>
            <a:endParaRPr lang="en-GB"/>
          </a:p>
          <a:p>
            <a:endParaRPr lang="en-US"/>
          </a:p>
        </p:txBody>
      </p:sp>
      <p:sp>
        <p:nvSpPr>
          <p:cNvPr id="3" name="Title 2">
            <a:extLst>
              <a:ext uri="{FF2B5EF4-FFF2-40B4-BE49-F238E27FC236}">
                <a16:creationId xmlns:a16="http://schemas.microsoft.com/office/drawing/2014/main" id="{09857065-FB6C-4894-8520-3450CB0D222F}"/>
              </a:ext>
            </a:extLst>
          </p:cNvPr>
          <p:cNvSpPr>
            <a:spLocks noGrp="1"/>
          </p:cNvSpPr>
          <p:nvPr>
            <p:ph type="title"/>
          </p:nvPr>
        </p:nvSpPr>
        <p:spPr/>
        <p:txBody>
          <a:bodyPr/>
          <a:lstStyle/>
          <a:p>
            <a:r>
              <a:rPr lang="en-GB"/>
              <a:t>Overcoming Stigma</a:t>
            </a:r>
            <a:endParaRPr lang="en-US"/>
          </a:p>
        </p:txBody>
      </p:sp>
    </p:spTree>
    <p:extLst>
      <p:ext uri="{BB962C8B-B14F-4D97-AF65-F5344CB8AC3E}">
        <p14:creationId xmlns:p14="http://schemas.microsoft.com/office/powerpoint/2010/main" val="278889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E55610-42D4-40E3-AB4D-C7F0EC1E4949}"/>
              </a:ext>
            </a:extLst>
          </p:cNvPr>
          <p:cNvSpPr>
            <a:spLocks noGrp="1"/>
          </p:cNvSpPr>
          <p:nvPr>
            <p:ph idx="1"/>
          </p:nvPr>
        </p:nvSpPr>
        <p:spPr/>
        <p:txBody>
          <a:bodyPr lIns="91440" tIns="45720" rIns="91440" bIns="45720" anchor="t"/>
          <a:lstStyle/>
          <a:p>
            <a:r>
              <a:rPr lang="en-GB" cap="none" dirty="0"/>
              <a:t>Developing customer care competencies to reinforce the core values in the RECIPE</a:t>
            </a:r>
          </a:p>
          <a:p>
            <a:r>
              <a:rPr lang="en-GB" dirty="0"/>
              <a:t>C</a:t>
            </a:r>
            <a:r>
              <a:rPr lang="en-GB" cap="none" dirty="0"/>
              <a:t>onveying messages that CP staff </a:t>
            </a:r>
            <a:r>
              <a:rPr lang="en-GB" dirty="0"/>
              <a:t>are here to help client and client</a:t>
            </a:r>
            <a:r>
              <a:rPr lang="en-GB" cap="none" dirty="0"/>
              <a:t> feedback is valued</a:t>
            </a:r>
            <a:r>
              <a:rPr lang="en-GB" dirty="0"/>
              <a:t> </a:t>
            </a:r>
            <a:endParaRPr lang="en-GB" cap="none" dirty="0">
              <a:cs typeface="Calibri"/>
            </a:endParaRPr>
          </a:p>
          <a:p>
            <a:r>
              <a:rPr lang="en-GB" cap="none" dirty="0"/>
              <a:t>Capturing and sharing customer feedback with employees/</a:t>
            </a:r>
            <a:r>
              <a:rPr lang="en-GB" dirty="0"/>
              <a:t> supervisors</a:t>
            </a:r>
            <a:endParaRPr lang="en-GB" cap="none" dirty="0"/>
          </a:p>
          <a:p>
            <a:r>
              <a:rPr lang="en-GB" cap="none" dirty="0"/>
              <a:t>Recognizing and affirming staff and managers </a:t>
            </a:r>
            <a:r>
              <a:rPr lang="en-GB" dirty="0"/>
              <a:t>that deliver good customer care</a:t>
            </a:r>
            <a:endParaRPr lang="en-GB" cap="none" dirty="0">
              <a:cs typeface="Calibri"/>
            </a:endParaRPr>
          </a:p>
          <a:p>
            <a:r>
              <a:rPr lang="en-GB" dirty="0"/>
              <a:t>Create environment where staff have authority to act on good attitude</a:t>
            </a:r>
            <a:endParaRPr lang="en-GB" dirty="0">
              <a:cs typeface="Calibri"/>
            </a:endParaRPr>
          </a:p>
          <a:p>
            <a:r>
              <a:rPr lang="en-GB" dirty="0"/>
              <a:t>Make customer care consistent across parent facility and CP</a:t>
            </a:r>
            <a:endParaRPr lang="en-GB" dirty="0">
              <a:cs typeface="Calibri"/>
            </a:endParaRPr>
          </a:p>
        </p:txBody>
      </p:sp>
      <p:sp>
        <p:nvSpPr>
          <p:cNvPr id="3" name="Title 2">
            <a:extLst>
              <a:ext uri="{FF2B5EF4-FFF2-40B4-BE49-F238E27FC236}">
                <a16:creationId xmlns:a16="http://schemas.microsoft.com/office/drawing/2014/main" id="{DFD46C72-0F43-4739-B77B-2F98DA6780D2}"/>
              </a:ext>
            </a:extLst>
          </p:cNvPr>
          <p:cNvSpPr>
            <a:spLocks noGrp="1"/>
          </p:cNvSpPr>
          <p:nvPr>
            <p:ph type="title"/>
          </p:nvPr>
        </p:nvSpPr>
        <p:spPr/>
        <p:txBody>
          <a:bodyPr/>
          <a:lstStyle/>
          <a:p>
            <a:r>
              <a:rPr lang="en-GB"/>
              <a:t>How Do We Sustain Customer Care? </a:t>
            </a:r>
            <a:endParaRPr lang="en-US"/>
          </a:p>
        </p:txBody>
      </p:sp>
    </p:spTree>
    <p:extLst>
      <p:ext uri="{BB962C8B-B14F-4D97-AF65-F5344CB8AC3E}">
        <p14:creationId xmlns:p14="http://schemas.microsoft.com/office/powerpoint/2010/main" val="17444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61A758-F4FA-43EE-90D8-8EFB71969841}"/>
              </a:ext>
            </a:extLst>
          </p:cNvPr>
          <p:cNvSpPr>
            <a:spLocks noGrp="1"/>
          </p:cNvSpPr>
          <p:nvPr>
            <p:ph type="body" idx="1"/>
          </p:nvPr>
        </p:nvSpPr>
        <p:spPr>
          <a:xfrm>
            <a:off x="468312" y="1559744"/>
            <a:ext cx="5529263" cy="1031056"/>
          </a:xfrm>
        </p:spPr>
        <p:txBody>
          <a:bodyPr/>
          <a:lstStyle/>
          <a:p>
            <a:r>
              <a:rPr lang="en-GB"/>
              <a:t>Establish deliberate monitoring system to gauge level of customer care:</a:t>
            </a:r>
          </a:p>
        </p:txBody>
      </p:sp>
      <p:sp>
        <p:nvSpPr>
          <p:cNvPr id="5" name="Content Placeholder 4">
            <a:extLst>
              <a:ext uri="{FF2B5EF4-FFF2-40B4-BE49-F238E27FC236}">
                <a16:creationId xmlns:a16="http://schemas.microsoft.com/office/drawing/2014/main" id="{29E49387-14B7-4912-A562-45341499B305}"/>
              </a:ext>
            </a:extLst>
          </p:cNvPr>
          <p:cNvSpPr>
            <a:spLocks noGrp="1"/>
          </p:cNvSpPr>
          <p:nvPr>
            <p:ph sz="half" idx="2"/>
          </p:nvPr>
        </p:nvSpPr>
        <p:spPr>
          <a:xfrm>
            <a:off x="77" y="2677665"/>
            <a:ext cx="5178192" cy="3629024"/>
          </a:xfrm>
        </p:spPr>
        <p:txBody>
          <a:bodyPr lIns="91440" tIns="45720" rIns="91440" bIns="45720" anchor="t"/>
          <a:lstStyle/>
          <a:p>
            <a:pPr lvl="1"/>
            <a:r>
              <a:rPr lang="en-GB" sz="2200" dirty="0"/>
              <a:t>Ongoing exit interviews for clients transferring out, lost to follow up, and defaulting, as well as staff leaving</a:t>
            </a:r>
            <a:endParaRPr lang="en-GB" sz="2200" dirty="0">
              <a:cs typeface="Calibri"/>
            </a:endParaRPr>
          </a:p>
          <a:p>
            <a:pPr lvl="1"/>
            <a:r>
              <a:rPr lang="en-GB" sz="2200" dirty="0"/>
              <a:t>Entry interviews for clients transferring in, staff wanting to join a CP, and stakeholders wanting to partner</a:t>
            </a:r>
            <a:endParaRPr lang="en-GB" sz="2200">
              <a:cs typeface="Calibri"/>
            </a:endParaRPr>
          </a:p>
          <a:p>
            <a:pPr lvl="1"/>
            <a:r>
              <a:rPr lang="en-GB" sz="2200" dirty="0"/>
              <a:t>Suggestion boxes within and outside the facility</a:t>
            </a:r>
            <a:endParaRPr lang="en-GB" sz="2200">
              <a:cs typeface="Calibri"/>
            </a:endParaRPr>
          </a:p>
          <a:p>
            <a:pPr lvl="1"/>
            <a:r>
              <a:rPr lang="en-GB" sz="2200" dirty="0"/>
              <a:t>Walk-throughs during site supervision</a:t>
            </a:r>
            <a:endParaRPr lang="en-GB" sz="2200">
              <a:cs typeface="Calibri"/>
            </a:endParaRPr>
          </a:p>
          <a:p>
            <a:endParaRPr lang="en-US" sz="2000"/>
          </a:p>
        </p:txBody>
      </p:sp>
      <p:sp>
        <p:nvSpPr>
          <p:cNvPr id="6" name="Text Placeholder 5">
            <a:extLst>
              <a:ext uri="{FF2B5EF4-FFF2-40B4-BE49-F238E27FC236}">
                <a16:creationId xmlns:a16="http://schemas.microsoft.com/office/drawing/2014/main" id="{134FA5B2-E8C5-4A1A-9FF9-14C8D1C471D1}"/>
              </a:ext>
            </a:extLst>
          </p:cNvPr>
          <p:cNvSpPr>
            <a:spLocks noGrp="1"/>
          </p:cNvSpPr>
          <p:nvPr>
            <p:ph type="body" sz="quarter" idx="3"/>
          </p:nvPr>
        </p:nvSpPr>
        <p:spPr>
          <a:xfrm>
            <a:off x="6524625" y="1559744"/>
            <a:ext cx="5529263" cy="1031056"/>
          </a:xfrm>
        </p:spPr>
        <p:txBody>
          <a:bodyPr lIns="91440" tIns="45720" rIns="91440" bIns="45720" anchor="b"/>
          <a:lstStyle/>
          <a:p>
            <a:r>
              <a:rPr lang="en-GB" dirty="0"/>
              <a:t>Use information from feedback loops to discuss the reality and address specific and common issues related to client care</a:t>
            </a:r>
          </a:p>
        </p:txBody>
      </p:sp>
      <p:sp>
        <p:nvSpPr>
          <p:cNvPr id="7" name="Content Placeholder 6">
            <a:extLst>
              <a:ext uri="{FF2B5EF4-FFF2-40B4-BE49-F238E27FC236}">
                <a16:creationId xmlns:a16="http://schemas.microsoft.com/office/drawing/2014/main" id="{E1D3B9DF-812D-4981-ABA4-3A86C15BD5EC}"/>
              </a:ext>
            </a:extLst>
          </p:cNvPr>
          <p:cNvSpPr>
            <a:spLocks noGrp="1"/>
          </p:cNvSpPr>
          <p:nvPr>
            <p:ph sz="quarter" idx="4"/>
          </p:nvPr>
        </p:nvSpPr>
        <p:spPr>
          <a:xfrm>
            <a:off x="6172200" y="2637228"/>
            <a:ext cx="5183188" cy="3252257"/>
          </a:xfrm>
        </p:spPr>
        <p:txBody>
          <a:bodyPr lIns="91440" tIns="45720" rIns="91440" bIns="45720" anchor="t"/>
          <a:lstStyle/>
          <a:p>
            <a:pPr lvl="1"/>
            <a:r>
              <a:rPr lang="en-GB" sz="2200" dirty="0"/>
              <a:t>In daily pep talks and other interactions, such as daily performance digital platforms, to continuously encourage positive staff attitudes</a:t>
            </a:r>
            <a:endParaRPr lang="en-GB" sz="2200" dirty="0">
              <a:cs typeface="Calibri"/>
            </a:endParaRPr>
          </a:p>
          <a:p>
            <a:pPr lvl="1"/>
            <a:r>
              <a:rPr lang="en-GB" sz="2200" dirty="0"/>
              <a:t>Provide coaching and mentorship to build skills of CP staff to address gaps in customer care identified through feedback</a:t>
            </a:r>
            <a:endParaRPr lang="en-GB" sz="2200" dirty="0">
              <a:cs typeface="Calibri"/>
            </a:endParaRPr>
          </a:p>
          <a:p>
            <a:pPr lvl="1"/>
            <a:r>
              <a:rPr lang="en-GB" sz="2200" dirty="0"/>
              <a:t>Adapt the operating environment in response to feedback to continuously improve customer care</a:t>
            </a:r>
            <a:endParaRPr lang="en-GB" sz="2200" dirty="0">
              <a:cs typeface="Calibri"/>
            </a:endParaRPr>
          </a:p>
          <a:p>
            <a:endParaRPr lang="en-US" sz="2000"/>
          </a:p>
        </p:txBody>
      </p:sp>
      <p:sp>
        <p:nvSpPr>
          <p:cNvPr id="3" name="Title 2">
            <a:extLst>
              <a:ext uri="{FF2B5EF4-FFF2-40B4-BE49-F238E27FC236}">
                <a16:creationId xmlns:a16="http://schemas.microsoft.com/office/drawing/2014/main" id="{D85DAA89-EBA7-48D9-9752-6734C24A57F5}"/>
              </a:ext>
            </a:extLst>
          </p:cNvPr>
          <p:cNvSpPr>
            <a:spLocks noGrp="1"/>
          </p:cNvSpPr>
          <p:nvPr>
            <p:ph type="title"/>
          </p:nvPr>
        </p:nvSpPr>
        <p:spPr/>
        <p:txBody>
          <a:bodyPr/>
          <a:lstStyle/>
          <a:p>
            <a:r>
              <a:rPr lang="en-GB"/>
              <a:t>Monitoring Customer Care </a:t>
            </a:r>
            <a:endParaRPr lang="en-US"/>
          </a:p>
        </p:txBody>
      </p:sp>
    </p:spTree>
    <p:extLst>
      <p:ext uri="{BB962C8B-B14F-4D97-AF65-F5344CB8AC3E}">
        <p14:creationId xmlns:p14="http://schemas.microsoft.com/office/powerpoint/2010/main" val="395012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174257-AB81-1547-90DF-293AA2B162D5}"/>
              </a:ext>
            </a:extLst>
          </p:cNvPr>
          <p:cNvSpPr/>
          <p:nvPr/>
        </p:nvSpPr>
        <p:spPr>
          <a:xfrm>
            <a:off x="0" y="5467546"/>
            <a:ext cx="12192000" cy="139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34927DB3-B272-2142-9DAC-3B2C7D282363}"/>
              </a:ext>
            </a:extLst>
          </p:cNvPr>
          <p:cNvSpPr txBox="1"/>
          <p:nvPr/>
        </p:nvSpPr>
        <p:spPr>
          <a:xfrm>
            <a:off x="2447109" y="728260"/>
            <a:ext cx="6775268" cy="3170099"/>
          </a:xfrm>
          <a:prstGeom prst="rect">
            <a:avLst/>
          </a:prstGeom>
          <a:noFill/>
        </p:spPr>
        <p:txBody>
          <a:bodyPr wrap="squar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FFFFFF"/>
                </a:solidFill>
                <a:effectLst/>
                <a:uLnTx/>
                <a:uFillTx/>
                <a:latin typeface="Times"/>
                <a:ea typeface="+mj-ea"/>
                <a:cs typeface="Times"/>
              </a:rPr>
              <a:t>Remember: </a:t>
            </a:r>
            <a:br>
              <a:rPr kumimoji="0" lang="en-US" sz="5000" b="1" i="0" u="none" strike="noStrike" kern="1200" cap="none" spc="0" normalizeH="0" baseline="0" noProof="0">
                <a:ln>
                  <a:noFill/>
                </a:ln>
                <a:solidFill>
                  <a:srgbClr val="FFFFFF"/>
                </a:solidFill>
                <a:effectLst/>
                <a:uLnTx/>
                <a:uFillTx/>
                <a:latin typeface="Times"/>
                <a:ea typeface="+mj-ea"/>
                <a:cs typeface="Times"/>
              </a:rPr>
            </a:br>
            <a:r>
              <a:rPr kumimoji="0" lang="en-US" sz="5000" b="1" i="0" u="none" strike="noStrike" kern="1200" cap="none" spc="0" normalizeH="0" baseline="0" noProof="0">
                <a:ln>
                  <a:noFill/>
                </a:ln>
                <a:solidFill>
                  <a:srgbClr val="FFFFFF"/>
                </a:solidFill>
                <a:effectLst/>
                <a:uLnTx/>
                <a:uFillTx/>
                <a:latin typeface="Times"/>
                <a:ea typeface="+mj-ea"/>
                <a:cs typeface="Times"/>
              </a:rPr>
              <a:t>Customer Care &amp; RECIPE are Key to </a:t>
            </a:r>
            <a:br>
              <a:rPr kumimoji="0" lang="en-US" sz="5000" b="1" i="0" u="none" strike="noStrike" kern="1200" cap="none" spc="0" normalizeH="0" baseline="0" noProof="0">
                <a:ln>
                  <a:noFill/>
                </a:ln>
                <a:solidFill>
                  <a:srgbClr val="FFFFFF"/>
                </a:solidFill>
                <a:effectLst/>
                <a:uLnTx/>
                <a:uFillTx/>
                <a:latin typeface="Times"/>
                <a:ea typeface="+mj-ea"/>
                <a:cs typeface="Times"/>
              </a:rPr>
            </a:br>
            <a:r>
              <a:rPr kumimoji="0" lang="en-US" sz="5000" b="1" i="0" u="none" strike="noStrike" kern="1200" cap="none" spc="0" normalizeH="0" baseline="0" noProof="0">
                <a:ln>
                  <a:noFill/>
                </a:ln>
                <a:solidFill>
                  <a:srgbClr val="FFFFFF"/>
                </a:solidFill>
                <a:effectLst/>
                <a:uLnTx/>
                <a:uFillTx/>
                <a:latin typeface="Times"/>
                <a:ea typeface="+mj-ea"/>
                <a:cs typeface="Times"/>
              </a:rPr>
              <a:t>Epidemic Control</a:t>
            </a:r>
            <a:endParaRPr kumimoji="0" lang="en-US" sz="55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23" name="Picture 22" descr="Graphical user interface, text&#10;&#10;Description automatically generated">
            <a:extLst>
              <a:ext uri="{FF2B5EF4-FFF2-40B4-BE49-F238E27FC236}">
                <a16:creationId xmlns:a16="http://schemas.microsoft.com/office/drawing/2014/main" id="{88510730-2EBF-934D-BF6E-9917AC87E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5608660"/>
            <a:ext cx="6383376" cy="1108225"/>
          </a:xfrm>
          <a:prstGeom prst="rect">
            <a:avLst/>
          </a:prstGeom>
        </p:spPr>
      </p:pic>
    </p:spTree>
    <p:extLst>
      <p:ext uri="{BB962C8B-B14F-4D97-AF65-F5344CB8AC3E}">
        <p14:creationId xmlns:p14="http://schemas.microsoft.com/office/powerpoint/2010/main" val="339990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20D6A-3200-854E-805C-BC584DC3802B}"/>
              </a:ext>
            </a:extLst>
          </p:cNvPr>
          <p:cNvSpPr>
            <a:spLocks noGrp="1"/>
          </p:cNvSpPr>
          <p:nvPr>
            <p:ph idx="1"/>
          </p:nvPr>
        </p:nvSpPr>
        <p:spPr/>
        <p:txBody>
          <a:bodyPr/>
          <a:lstStyle/>
          <a:p>
            <a:pPr lvl="0"/>
            <a:r>
              <a:rPr lang="en-US" sz="2400" dirty="0"/>
              <a:t>Define customer care and its importance to the success of the CP model  </a:t>
            </a:r>
          </a:p>
          <a:p>
            <a:pPr lvl="0"/>
            <a:r>
              <a:rPr lang="en-US" sz="2400" dirty="0"/>
              <a:t>Describe how poor customer care drives clients to exit services</a:t>
            </a:r>
          </a:p>
          <a:p>
            <a:pPr lvl="0"/>
            <a:r>
              <a:rPr lang="en-US" sz="2400" dirty="0"/>
              <a:t>Explain how customer care is put into action</a:t>
            </a:r>
          </a:p>
          <a:p>
            <a:pPr lvl="0"/>
            <a:r>
              <a:rPr lang="en-US" sz="2400" dirty="0"/>
              <a:t>Summarize critical competencies of customer care</a:t>
            </a:r>
          </a:p>
          <a:p>
            <a:pPr lvl="0"/>
            <a:r>
              <a:rPr lang="en-US" sz="2400" dirty="0"/>
              <a:t>Understand how to integrate customer care in staff training, coaching &amp; mentoring</a:t>
            </a:r>
          </a:p>
          <a:p>
            <a:pPr lvl="0"/>
            <a:r>
              <a:rPr lang="en-US" sz="2400" dirty="0"/>
              <a:t>Describe communication tips for better customer care</a:t>
            </a:r>
          </a:p>
          <a:p>
            <a:pPr lvl="0"/>
            <a:r>
              <a:rPr lang="en-US" sz="2400" dirty="0"/>
              <a:t>Describe how health providers can overcome personal stigma that affects customer care</a:t>
            </a:r>
          </a:p>
          <a:p>
            <a:pPr lvl="0"/>
            <a:r>
              <a:rPr lang="en-US" sz="2400" dirty="0"/>
              <a:t>Describe how to sustain and monitor customer care</a:t>
            </a:r>
          </a:p>
          <a:p>
            <a:pPr marL="0" indent="0">
              <a:buNone/>
            </a:pPr>
            <a:endParaRPr lang="en-US" dirty="0"/>
          </a:p>
        </p:txBody>
      </p:sp>
      <p:sp>
        <p:nvSpPr>
          <p:cNvPr id="3" name="Title 2">
            <a:extLst>
              <a:ext uri="{FF2B5EF4-FFF2-40B4-BE49-F238E27FC236}">
                <a16:creationId xmlns:a16="http://schemas.microsoft.com/office/drawing/2014/main" id="{DCE93F97-8427-7F44-B6AF-3703811C617D}"/>
              </a:ext>
            </a:extLst>
          </p:cNvPr>
          <p:cNvSpPr>
            <a:spLocks noGrp="1"/>
          </p:cNvSpPr>
          <p:nvPr>
            <p:ph type="title"/>
          </p:nvPr>
        </p:nvSpPr>
        <p:spPr/>
        <p:txBody>
          <a:bodyPr/>
          <a:lstStyle/>
          <a:p>
            <a:r>
              <a:rPr lang="en-US" dirty="0"/>
              <a:t>Module 3 Objectives</a:t>
            </a:r>
          </a:p>
        </p:txBody>
      </p:sp>
    </p:spTree>
    <p:extLst>
      <p:ext uri="{BB962C8B-B14F-4D97-AF65-F5344CB8AC3E}">
        <p14:creationId xmlns:p14="http://schemas.microsoft.com/office/powerpoint/2010/main" val="4090972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4671"/>
            <a:ext cx="10761133" cy="4692292"/>
          </a:xfrm>
        </p:spPr>
        <p:txBody>
          <a:bodyPr vert="horz" lIns="0" tIns="45720" rIns="0" bIns="45720" rtlCol="0" anchor="t">
            <a:noAutofit/>
          </a:bodyPr>
          <a:lstStyle/>
          <a:p>
            <a:pPr marL="457200" indent="-457200">
              <a:buFont typeface="Courier New" panose="02070309020205020404" pitchFamily="49" charset="0"/>
              <a:buChar char="o"/>
            </a:pPr>
            <a:r>
              <a:rPr lang="en-GB" dirty="0"/>
              <a:t>The client's experience in interacting with service providers and health service delivery overall</a:t>
            </a:r>
          </a:p>
          <a:p>
            <a:pPr marL="457200" indent="-457200">
              <a:buFont typeface="Courier New" panose="02070309020205020404" pitchFamily="49" charset="0"/>
              <a:buChar char="o"/>
            </a:pPr>
            <a:r>
              <a:rPr lang="en-GB" dirty="0"/>
              <a:t>Involves the provision of care to the client, looking at the whole person, and providing services in the right way, in a timely manner, and according to approved protocols/standards</a:t>
            </a:r>
          </a:p>
          <a:p>
            <a:pPr marL="457200" indent="-457200">
              <a:buFont typeface="Courier New" panose="02070309020205020404" pitchFamily="49" charset="0"/>
              <a:buChar char="o"/>
            </a:pPr>
            <a:r>
              <a:rPr lang="en-GB" dirty="0"/>
              <a:t>A process of looking after customers to ensure their satisfaction </a:t>
            </a:r>
          </a:p>
          <a:p>
            <a:pPr marL="457200" indent="-457200">
              <a:buFont typeface="Courier New" panose="02070309020205020404" pitchFamily="49" charset="0"/>
              <a:buChar char="o"/>
            </a:pPr>
            <a:r>
              <a:rPr lang="en-GB" dirty="0"/>
              <a:t>Practiced throughout the continuum of care from the community to the facility where it is amplified and re-enforced</a:t>
            </a:r>
          </a:p>
          <a:p>
            <a:pPr marL="457200" indent="-457200">
              <a:buFont typeface="Courier New" panose="02070309020205020404" pitchFamily="49" charset="0"/>
              <a:buChar char="o"/>
            </a:pPr>
            <a:r>
              <a:rPr lang="en-GB" dirty="0"/>
              <a:t>More powerful than any marketing strategy – your client hear even what you have not said</a:t>
            </a:r>
            <a:r>
              <a:rPr lang="en-GB" sz="2400" dirty="0"/>
              <a:t>!</a:t>
            </a:r>
            <a:endParaRPr lang="en-GB" dirty="0"/>
          </a:p>
        </p:txBody>
      </p:sp>
      <p:sp>
        <p:nvSpPr>
          <p:cNvPr id="2" name="Title 1"/>
          <p:cNvSpPr>
            <a:spLocks noGrp="1"/>
          </p:cNvSpPr>
          <p:nvPr>
            <p:ph type="title"/>
          </p:nvPr>
        </p:nvSpPr>
        <p:spPr/>
        <p:txBody>
          <a:bodyPr/>
          <a:lstStyle/>
          <a:p>
            <a:r>
              <a:rPr lang="en-GB"/>
              <a:t>What is Customer Care?</a:t>
            </a:r>
          </a:p>
        </p:txBody>
      </p:sp>
    </p:spTree>
    <p:extLst>
      <p:ext uri="{BB962C8B-B14F-4D97-AF65-F5344CB8AC3E}">
        <p14:creationId xmlns:p14="http://schemas.microsoft.com/office/powerpoint/2010/main" val="272927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B64E7EA-DDC0-4F46-A171-EA5C980E5A81}"/>
              </a:ext>
            </a:extLst>
          </p:cNvPr>
          <p:cNvGraphicFramePr>
            <a:graphicFrameLocks noGrp="1"/>
          </p:cNvGraphicFramePr>
          <p:nvPr>
            <p:ph idx="1"/>
            <p:extLst>
              <p:ext uri="{D42A27DB-BD31-4B8C-83A1-F6EECF244321}">
                <p14:modId xmlns:p14="http://schemas.microsoft.com/office/powerpoint/2010/main" val="1041794552"/>
              </p:ext>
            </p:extLst>
          </p:nvPr>
        </p:nvGraphicFramePr>
        <p:xfrm>
          <a:off x="452284" y="1067370"/>
          <a:ext cx="11277600" cy="539536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D30FA1FD-7FB5-4843-A623-1120508B3130}"/>
              </a:ext>
            </a:extLst>
          </p:cNvPr>
          <p:cNvSpPr>
            <a:spLocks noGrp="1"/>
          </p:cNvSpPr>
          <p:nvPr>
            <p:ph type="title"/>
          </p:nvPr>
        </p:nvSpPr>
        <p:spPr>
          <a:xfrm>
            <a:off x="452284" y="95699"/>
            <a:ext cx="11111871" cy="676152"/>
          </a:xfrm>
        </p:spPr>
        <p:txBody>
          <a:bodyPr/>
          <a:lstStyle/>
          <a:p>
            <a:r>
              <a:rPr lang="en-GB" dirty="0">
                <a:latin typeface="Times"/>
                <a:cs typeface="Times"/>
              </a:rPr>
              <a:t>Reasons Clients Leave Services </a:t>
            </a:r>
            <a:endParaRPr lang="en-US" dirty="0"/>
          </a:p>
        </p:txBody>
      </p:sp>
      <p:sp>
        <p:nvSpPr>
          <p:cNvPr id="7" name="TextBox 6">
            <a:extLst>
              <a:ext uri="{FF2B5EF4-FFF2-40B4-BE49-F238E27FC236}">
                <a16:creationId xmlns:a16="http://schemas.microsoft.com/office/drawing/2014/main" id="{8D1EEB86-770A-4508-98C4-12168C9FD9CF}"/>
              </a:ext>
            </a:extLst>
          </p:cNvPr>
          <p:cNvSpPr txBox="1"/>
          <p:nvPr/>
        </p:nvSpPr>
        <p:spPr>
          <a:xfrm>
            <a:off x="2698866" y="6492874"/>
            <a:ext cx="7591546" cy="276999"/>
          </a:xfrm>
          <a:prstGeom prst="rect">
            <a:avLst/>
          </a:prstGeom>
          <a:noFill/>
        </p:spPr>
        <p:txBody>
          <a:bodyPr wrap="square" rtlCol="0">
            <a:spAutoFit/>
          </a:bodyPr>
          <a:lstStyle/>
          <a:p>
            <a:pPr algn="l"/>
            <a:r>
              <a:rPr lang="en-US" sz="1200" b="1" dirty="0"/>
              <a:t>Data Source: </a:t>
            </a:r>
            <a:r>
              <a:rPr lang="en-US" sz="1200" b="1" dirty="0">
                <a:solidFill>
                  <a:srgbClr val="000000"/>
                </a:solidFill>
                <a:latin typeface="Calibri" panose="020F0502020204030204" pitchFamily="34" charset="0"/>
              </a:rPr>
              <a:t> CIDRZ </a:t>
            </a:r>
            <a:r>
              <a:rPr lang="en-US" sz="1200" b="1" i="0" u="none" strike="noStrike" baseline="0" dirty="0">
                <a:solidFill>
                  <a:srgbClr val="000000"/>
                </a:solidFill>
                <a:latin typeface="Calibri" panose="020F0502020204030204" pitchFamily="34" charset="0"/>
              </a:rPr>
              <a:t>ACHIEVE Project - RAPID APPRAISAL ON REASONS FOR ‘Silent transfers’ in Lusaka Urban District </a:t>
            </a:r>
            <a:endParaRPr lang="en-US" sz="1200" b="1" dirty="0"/>
          </a:p>
        </p:txBody>
      </p:sp>
    </p:spTree>
    <p:extLst>
      <p:ext uri="{BB962C8B-B14F-4D97-AF65-F5344CB8AC3E}">
        <p14:creationId xmlns:p14="http://schemas.microsoft.com/office/powerpoint/2010/main" val="64014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A9E2D9D-F02E-4301-B0ED-39A2B02BE167}"/>
              </a:ext>
            </a:extLst>
          </p:cNvPr>
          <p:cNvSpPr>
            <a:spLocks noGrp="1"/>
          </p:cNvSpPr>
          <p:nvPr>
            <p:ph type="body" idx="1"/>
          </p:nvPr>
        </p:nvSpPr>
        <p:spPr>
          <a:xfrm>
            <a:off x="915988" y="1712064"/>
            <a:ext cx="10296298" cy="497736"/>
          </a:xfrm>
        </p:spPr>
        <p:txBody>
          <a:bodyPr lIns="91440" tIns="45720" rIns="91440" bIns="45720" anchor="b"/>
          <a:lstStyle/>
          <a:p>
            <a:pPr algn="ctr"/>
            <a:r>
              <a:rPr lang="en-GB" sz="2400" dirty="0">
                <a:ea typeface="+mn-lt"/>
                <a:cs typeface="+mn-lt"/>
              </a:rPr>
              <a:t>Each year, </a:t>
            </a:r>
            <a:r>
              <a:rPr lang="en-GB" sz="2400" b="1" dirty="0">
                <a:solidFill>
                  <a:schemeClr val="accent3"/>
                </a:solidFill>
                <a:ea typeface="+mn-lt"/>
                <a:cs typeface="+mn-lt"/>
              </a:rPr>
              <a:t>15%</a:t>
            </a:r>
            <a:r>
              <a:rPr lang="en-GB" sz="2400" b="1" dirty="0">
                <a:ea typeface="+mn-lt"/>
                <a:cs typeface="+mn-lt"/>
              </a:rPr>
              <a:t> </a:t>
            </a:r>
            <a:r>
              <a:rPr lang="en-GB" sz="2400" dirty="0">
                <a:ea typeface="+mn-lt"/>
                <a:cs typeface="+mn-lt"/>
              </a:rPr>
              <a:t>of customers </a:t>
            </a:r>
            <a:r>
              <a:rPr lang="en-GB" dirty="0">
                <a:ea typeface="+mn-lt"/>
                <a:cs typeface="+mn-lt"/>
              </a:rPr>
              <a:t>do not return to services and interrupt their treatment </a:t>
            </a:r>
            <a:r>
              <a:rPr lang="en-GB" sz="2400" b="1" dirty="0">
                <a:ea typeface="+mn-lt"/>
                <a:cs typeface="+mn-lt"/>
              </a:rPr>
              <a:t>(</a:t>
            </a:r>
            <a:r>
              <a:rPr lang="en-GB" dirty="0">
                <a:ea typeface="+mn-lt"/>
                <a:cs typeface="+mn-lt"/>
              </a:rPr>
              <a:t>Interruption in Treatment)</a:t>
            </a:r>
            <a:endParaRPr lang="en-US" dirty="0">
              <a:cs typeface="Calibri" panose="020F0502020204030204"/>
            </a:endParaRPr>
          </a:p>
        </p:txBody>
      </p:sp>
      <p:sp>
        <p:nvSpPr>
          <p:cNvPr id="3" name="Title 2">
            <a:extLst>
              <a:ext uri="{FF2B5EF4-FFF2-40B4-BE49-F238E27FC236}">
                <a16:creationId xmlns:a16="http://schemas.microsoft.com/office/drawing/2014/main" id="{55ED0248-9581-473B-A60D-F8188C4B7343}"/>
              </a:ext>
            </a:extLst>
          </p:cNvPr>
          <p:cNvSpPr>
            <a:spLocks noGrp="1"/>
          </p:cNvSpPr>
          <p:nvPr>
            <p:ph type="title"/>
          </p:nvPr>
        </p:nvSpPr>
        <p:spPr/>
        <p:txBody>
          <a:bodyPr lIns="91440" tIns="45720" rIns="91440" bIns="45720" anchor="b">
            <a:normAutofit/>
          </a:bodyPr>
          <a:lstStyle/>
          <a:p>
            <a:r>
              <a:rPr lang="en-GB" dirty="0">
                <a:solidFill>
                  <a:schemeClr val="accent4">
                    <a:lumMod val="60000"/>
                    <a:lumOff val="40000"/>
                  </a:schemeClr>
                </a:solidFill>
                <a:latin typeface="Times"/>
                <a:cs typeface="Times"/>
              </a:rPr>
              <a:t>[Template:] </a:t>
            </a:r>
            <a:r>
              <a:rPr lang="en-GB" dirty="0">
                <a:latin typeface="Times"/>
                <a:cs typeface="Times"/>
              </a:rPr>
              <a:t>Reasons Clients Leave Services </a:t>
            </a:r>
            <a:endParaRPr lang="en-US" dirty="0"/>
          </a:p>
        </p:txBody>
      </p:sp>
      <p:graphicFrame>
        <p:nvGraphicFramePr>
          <p:cNvPr id="14" name="Content Placeholder 13">
            <a:extLst>
              <a:ext uri="{FF2B5EF4-FFF2-40B4-BE49-F238E27FC236}">
                <a16:creationId xmlns:a16="http://schemas.microsoft.com/office/drawing/2014/main" id="{C932116C-3C13-4381-BEE7-926829EBB184}"/>
              </a:ext>
            </a:extLst>
          </p:cNvPr>
          <p:cNvGraphicFramePr>
            <a:graphicFrameLocks noGrp="1"/>
          </p:cNvGraphicFramePr>
          <p:nvPr>
            <p:ph sz="half" idx="2"/>
          </p:nvPr>
        </p:nvGraphicFramePr>
        <p:xfrm>
          <a:off x="660400" y="2222500"/>
          <a:ext cx="10807700" cy="42703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681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DE24BF0-A094-4B8E-8B36-D606C119E3C0}"/>
              </a:ext>
            </a:extLst>
          </p:cNvPr>
          <p:cNvSpPr>
            <a:spLocks noGrp="1"/>
          </p:cNvSpPr>
          <p:nvPr>
            <p:ph idx="1"/>
          </p:nvPr>
        </p:nvSpPr>
        <p:spPr>
          <a:xfrm>
            <a:off x="838200" y="1714499"/>
            <a:ext cx="10515600" cy="4462463"/>
          </a:xfrm>
        </p:spPr>
        <p:txBody>
          <a:bodyPr lIns="91440" tIns="45720" rIns="91440" bIns="45720" anchor="t"/>
          <a:lstStyle/>
          <a:p>
            <a:r>
              <a:rPr lang="en-GB" dirty="0"/>
              <a:t>Clients switch to other service providers because of poor or indifferent customer service (known as “silent transfers”)</a:t>
            </a:r>
            <a:endParaRPr lang="en-GB" b="1" dirty="0">
              <a:solidFill>
                <a:schemeClr val="accent1"/>
              </a:solidFill>
            </a:endParaRPr>
          </a:p>
          <a:p>
            <a:r>
              <a:rPr lang="en-GB"/>
              <a:t>Silently </a:t>
            </a:r>
            <a:r>
              <a:rPr lang="en-GB" dirty="0"/>
              <a:t>transferring client switch providers because of a </a:t>
            </a:r>
            <a:r>
              <a:rPr lang="en-GB" b="1" dirty="0"/>
              <a:t>specific</a:t>
            </a:r>
            <a:r>
              <a:rPr lang="en-GB" dirty="0"/>
              <a:t> customer service issue </a:t>
            </a:r>
            <a:endParaRPr lang="en-GB" b="1" dirty="0">
              <a:solidFill>
                <a:schemeClr val="accent1"/>
              </a:solidFill>
            </a:endParaRPr>
          </a:p>
          <a:p>
            <a:r>
              <a:rPr lang="en-GB" dirty="0"/>
              <a:t>Clients never stop comparing providers</a:t>
            </a:r>
            <a:endParaRPr lang="en-GB" dirty="0">
              <a:cs typeface="Calibri"/>
            </a:endParaRPr>
          </a:p>
          <a:p>
            <a:r>
              <a:rPr lang="en-GB" dirty="0"/>
              <a:t>Clients are looking for satisfaction and a positive client and transformative experience at each visit</a:t>
            </a:r>
            <a:endParaRPr lang="en-GB" dirty="0">
              <a:cs typeface="Calibri"/>
            </a:endParaRPr>
          </a:p>
        </p:txBody>
      </p:sp>
      <p:sp>
        <p:nvSpPr>
          <p:cNvPr id="6" name="Title 5">
            <a:extLst>
              <a:ext uri="{FF2B5EF4-FFF2-40B4-BE49-F238E27FC236}">
                <a16:creationId xmlns:a16="http://schemas.microsoft.com/office/drawing/2014/main" id="{B75BF23E-4840-48BD-BA82-0474340EC5C0}"/>
              </a:ext>
            </a:extLst>
          </p:cNvPr>
          <p:cNvSpPr>
            <a:spLocks noGrp="1"/>
          </p:cNvSpPr>
          <p:nvPr>
            <p:ph type="title"/>
          </p:nvPr>
        </p:nvSpPr>
        <p:spPr/>
        <p:txBody>
          <a:bodyPr/>
          <a:lstStyle/>
          <a:p>
            <a:r>
              <a:rPr lang="en-GB" dirty="0"/>
              <a:t>Poor Customer Care Drives Clients to Exit </a:t>
            </a:r>
            <a:endParaRPr lang="en-US" dirty="0"/>
          </a:p>
        </p:txBody>
      </p:sp>
    </p:spTree>
    <p:extLst>
      <p:ext uri="{BB962C8B-B14F-4D97-AF65-F5344CB8AC3E}">
        <p14:creationId xmlns:p14="http://schemas.microsoft.com/office/powerpoint/2010/main" val="100935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FFCC71-4923-4A14-9275-205D60BCF352}"/>
              </a:ext>
            </a:extLst>
          </p:cNvPr>
          <p:cNvSpPr>
            <a:spLocks noGrp="1"/>
          </p:cNvSpPr>
          <p:nvPr>
            <p:ph idx="1"/>
          </p:nvPr>
        </p:nvSpPr>
        <p:spPr/>
        <p:txBody>
          <a:bodyPr lIns="91440" tIns="45720" rIns="91440" bIns="45720" anchor="t"/>
          <a:lstStyle/>
          <a:p>
            <a:r>
              <a:rPr lang="en-GB" dirty="0"/>
              <a:t>Helps build the image, brand, and reputation of a facility and of a Ministry</a:t>
            </a:r>
          </a:p>
          <a:p>
            <a:r>
              <a:rPr lang="en-GB" dirty="0"/>
              <a:t>Is a natural repeat client</a:t>
            </a:r>
          </a:p>
          <a:p>
            <a:r>
              <a:rPr lang="en-GB" dirty="0"/>
              <a:t>Adheres to treatment and visits</a:t>
            </a:r>
            <a:endParaRPr lang="en-GB" dirty="0">
              <a:cs typeface="Calibri" panose="020F0502020204030204"/>
            </a:endParaRPr>
          </a:p>
          <a:p>
            <a:r>
              <a:rPr lang="en-GB" dirty="0"/>
              <a:t>Progresses along the HIV Cascade continuum of care of the </a:t>
            </a:r>
            <a:r>
              <a:rPr lang="en-GB" b="1" dirty="0">
                <a:solidFill>
                  <a:schemeClr val="accent1"/>
                </a:solidFill>
              </a:rPr>
              <a:t>95-95-95</a:t>
            </a:r>
            <a:endParaRPr lang="en-GB" b="1" dirty="0">
              <a:solidFill>
                <a:schemeClr val="accent1"/>
              </a:solidFill>
              <a:cs typeface="Calibri"/>
            </a:endParaRPr>
          </a:p>
          <a:p>
            <a:r>
              <a:rPr lang="en-GB" dirty="0"/>
              <a:t>Is the best marketer and advert for others to see and experience</a:t>
            </a:r>
            <a:endParaRPr lang="en-GB" dirty="0">
              <a:cs typeface="Calibri"/>
            </a:endParaRPr>
          </a:p>
          <a:p>
            <a:r>
              <a:rPr lang="en-GB" dirty="0"/>
              <a:t>Is a potential attracter of funding and partnerships</a:t>
            </a:r>
            <a:endParaRPr lang="en-GB" dirty="0">
              <a:cs typeface="Calibri"/>
            </a:endParaRPr>
          </a:p>
        </p:txBody>
      </p:sp>
      <p:sp>
        <p:nvSpPr>
          <p:cNvPr id="3" name="Title 2">
            <a:extLst>
              <a:ext uri="{FF2B5EF4-FFF2-40B4-BE49-F238E27FC236}">
                <a16:creationId xmlns:a16="http://schemas.microsoft.com/office/drawing/2014/main" id="{2CE4440E-F6C2-46FA-95A3-0B28FEE79389}"/>
              </a:ext>
            </a:extLst>
          </p:cNvPr>
          <p:cNvSpPr>
            <a:spLocks noGrp="1"/>
          </p:cNvSpPr>
          <p:nvPr>
            <p:ph type="title"/>
          </p:nvPr>
        </p:nvSpPr>
        <p:spPr/>
        <p:txBody>
          <a:bodyPr/>
          <a:lstStyle/>
          <a:p>
            <a:r>
              <a:rPr lang="en-GB" dirty="0"/>
              <a:t>A Satisfied Client</a:t>
            </a:r>
            <a:endParaRPr lang="en-US" dirty="0"/>
          </a:p>
        </p:txBody>
      </p:sp>
    </p:spTree>
    <p:extLst>
      <p:ext uri="{BB962C8B-B14F-4D97-AF65-F5344CB8AC3E}">
        <p14:creationId xmlns:p14="http://schemas.microsoft.com/office/powerpoint/2010/main" val="262588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C77D165-4E87-4434-8469-A15CBD890C53}"/>
              </a:ext>
            </a:extLst>
          </p:cNvPr>
          <p:cNvSpPr>
            <a:spLocks noGrp="1"/>
          </p:cNvSpPr>
          <p:nvPr>
            <p:ph sz="half" idx="2"/>
          </p:nvPr>
        </p:nvSpPr>
        <p:spPr>
          <a:xfrm>
            <a:off x="839788" y="1314450"/>
            <a:ext cx="5157787" cy="4467224"/>
          </a:xfrm>
        </p:spPr>
        <p:txBody>
          <a:bodyPr/>
          <a:lstStyle/>
          <a:p>
            <a:pPr marL="285750" marR="0" lvl="0"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000" b="1" i="0" u="none" strike="noStrike" kern="1200" cap="none" spc="0" normalizeH="0" baseline="0" noProof="0">
                <a:ln>
                  <a:noFill/>
                </a:ln>
                <a:solidFill>
                  <a:schemeClr val="accent2"/>
                </a:solidFill>
                <a:effectLst/>
                <a:uLnTx/>
                <a:uFillTx/>
                <a:ea typeface="+mn-ea"/>
                <a:cs typeface="+mn-cs"/>
              </a:rPr>
              <a:t>R</a:t>
            </a:r>
            <a:r>
              <a:rPr kumimoji="0" lang="en-US" sz="4000" b="0" i="0" u="none" strike="noStrike" kern="1200" cap="none" spc="0" normalizeH="0" baseline="0" noProof="0">
                <a:ln>
                  <a:noFill/>
                </a:ln>
                <a:effectLst/>
                <a:uLnTx/>
                <a:uFillTx/>
                <a:ea typeface="+mn-ea"/>
                <a:cs typeface="+mn-cs"/>
              </a:rPr>
              <a:t>esponsibility</a:t>
            </a:r>
          </a:p>
          <a:p>
            <a:pPr marL="285750" marR="0" lvl="0"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000" b="1" i="0" u="none" strike="noStrike" kern="1200" cap="none" spc="0" normalizeH="0" baseline="0" noProof="0">
                <a:ln>
                  <a:noFill/>
                </a:ln>
                <a:solidFill>
                  <a:schemeClr val="accent2"/>
                </a:solidFill>
                <a:effectLst/>
                <a:uLnTx/>
                <a:uFillTx/>
                <a:ea typeface="+mn-ea"/>
                <a:cs typeface="+mn-cs"/>
              </a:rPr>
              <a:t>E</a:t>
            </a:r>
            <a:r>
              <a:rPr kumimoji="0" lang="en-US" sz="4000" b="0" i="0" u="none" strike="noStrike" kern="1200" cap="none" spc="0" normalizeH="0" baseline="0" noProof="0">
                <a:ln>
                  <a:noFill/>
                </a:ln>
                <a:effectLst/>
                <a:uLnTx/>
                <a:uFillTx/>
                <a:ea typeface="+mn-ea"/>
                <a:cs typeface="+mn-cs"/>
              </a:rPr>
              <a:t>mpathy</a:t>
            </a:r>
            <a:endParaRPr lang="en-US" sz="4000" b="0" i="0" u="none" strike="noStrike" kern="1200" cap="none" spc="0" normalizeH="0" baseline="0" noProof="0">
              <a:ln>
                <a:noFill/>
              </a:ln>
              <a:effectLst/>
              <a:uLnTx/>
              <a:uFillTx/>
              <a:cs typeface="Calibri"/>
            </a:endParaRPr>
          </a:p>
          <a:p>
            <a:pPr marL="285750" marR="0" lvl="0"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000" b="1" i="0" u="none" strike="noStrike" kern="1200" cap="none" spc="0" normalizeH="0" baseline="0" noProof="0">
                <a:ln>
                  <a:noFill/>
                </a:ln>
                <a:solidFill>
                  <a:schemeClr val="accent2"/>
                </a:solidFill>
                <a:effectLst/>
                <a:uLnTx/>
                <a:uFillTx/>
                <a:ea typeface="+mn-ea"/>
                <a:cs typeface="+mn-cs"/>
              </a:rPr>
              <a:t>C</a:t>
            </a:r>
            <a:r>
              <a:rPr kumimoji="0" lang="en-US" sz="4000" b="0" i="0" u="none" strike="noStrike" kern="1200" cap="none" spc="0" normalizeH="0" baseline="0" noProof="0">
                <a:ln>
                  <a:noFill/>
                </a:ln>
                <a:effectLst/>
                <a:uLnTx/>
                <a:uFillTx/>
                <a:ea typeface="+mn-ea"/>
                <a:cs typeface="+mn-cs"/>
              </a:rPr>
              <a:t>ompassion</a:t>
            </a:r>
            <a:endParaRPr lang="en-US" sz="4000" b="0" i="0" u="none" strike="noStrike" kern="1200" cap="none" spc="0" normalizeH="0" baseline="0" noProof="0">
              <a:ln>
                <a:noFill/>
              </a:ln>
              <a:effectLst/>
              <a:uLnTx/>
              <a:uFillTx/>
              <a:cs typeface="Calibri"/>
            </a:endParaRPr>
          </a:p>
          <a:p>
            <a:pPr marL="285750" marR="0" lvl="0"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000" b="1" i="0" u="none" strike="noStrike" kern="1200" cap="none" spc="0" normalizeH="0" baseline="0" noProof="0">
                <a:ln>
                  <a:noFill/>
                </a:ln>
                <a:solidFill>
                  <a:schemeClr val="accent2"/>
                </a:solidFill>
                <a:effectLst/>
                <a:uLnTx/>
                <a:uFillTx/>
                <a:ea typeface="+mn-ea"/>
                <a:cs typeface="+mn-cs"/>
              </a:rPr>
              <a:t>I</a:t>
            </a:r>
            <a:r>
              <a:rPr kumimoji="0" lang="en-US" sz="4000" b="0" i="0" u="none" strike="noStrike" kern="1200" cap="none" spc="0" normalizeH="0" baseline="0" noProof="0">
                <a:ln>
                  <a:noFill/>
                </a:ln>
                <a:effectLst/>
                <a:uLnTx/>
                <a:uFillTx/>
                <a:ea typeface="+mn-ea"/>
                <a:cs typeface="+mn-cs"/>
              </a:rPr>
              <a:t>ntegrity</a:t>
            </a:r>
            <a:endParaRPr lang="en-US" sz="4000" b="0" i="0" u="none" strike="noStrike" kern="1200" cap="none" spc="0" normalizeH="0" baseline="0" noProof="0">
              <a:ln>
                <a:noFill/>
              </a:ln>
              <a:effectLst/>
              <a:uLnTx/>
              <a:uFillTx/>
              <a:cs typeface="Calibri"/>
            </a:endParaRPr>
          </a:p>
          <a:p>
            <a:pPr marL="285750" marR="0" lvl="0" indent="-285750"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4000" b="1" i="0" u="none" strike="noStrike" kern="1200" cap="none" spc="0" normalizeH="0" baseline="0" noProof="0">
                <a:ln>
                  <a:noFill/>
                </a:ln>
                <a:solidFill>
                  <a:schemeClr val="accent2"/>
                </a:solidFill>
                <a:effectLst/>
                <a:uLnTx/>
                <a:uFillTx/>
                <a:ea typeface="+mn-ea"/>
                <a:cs typeface="+mn-cs"/>
              </a:rPr>
              <a:t>P</a:t>
            </a:r>
            <a:r>
              <a:rPr kumimoji="0" lang="en-US" sz="4000" b="0" i="0" u="none" strike="noStrike" kern="1200" cap="none" spc="0" normalizeH="0" baseline="0" noProof="0">
                <a:ln>
                  <a:noFill/>
                </a:ln>
                <a:effectLst/>
                <a:uLnTx/>
                <a:uFillTx/>
                <a:ea typeface="+mn-ea"/>
                <a:cs typeface="+mn-cs"/>
              </a:rPr>
              <a:t>assion</a:t>
            </a:r>
            <a:endParaRPr lang="en-US" sz="4000" b="0" i="0" u="none" strike="noStrike" kern="1200" cap="none" spc="0" normalizeH="0" baseline="0" noProof="0">
              <a:ln>
                <a:noFill/>
              </a:ln>
              <a:effectLst/>
              <a:uLnTx/>
              <a:uFillTx/>
              <a:cs typeface="Calibri"/>
            </a:endParaRPr>
          </a:p>
          <a:p>
            <a:pPr marL="285750" indent="-285750" defTabSz="914400">
              <a:buClr>
                <a:prstClr val="black"/>
              </a:buClr>
              <a:buFont typeface="Arial" panose="020B0604020202020204" pitchFamily="34" charset="0"/>
              <a:buChar char="•"/>
              <a:defRPr/>
            </a:pPr>
            <a:r>
              <a:rPr kumimoji="0" lang="en-US" sz="4000" b="1" i="0" u="none" strike="noStrike" kern="1200" cap="none" spc="0" normalizeH="0" baseline="0" noProof="0">
                <a:ln>
                  <a:noFill/>
                </a:ln>
                <a:solidFill>
                  <a:schemeClr val="accent2"/>
                </a:solidFill>
                <a:effectLst/>
                <a:uLnTx/>
                <a:uFillTx/>
                <a:ea typeface="+mn-ea"/>
                <a:cs typeface="+mn-cs"/>
              </a:rPr>
              <a:t>E</a:t>
            </a:r>
            <a:r>
              <a:rPr kumimoji="0" lang="en-US" sz="4000" b="0" i="0" u="none" strike="noStrike" kern="1200" cap="none" spc="0" normalizeH="0" baseline="0" noProof="0">
                <a:ln>
                  <a:noFill/>
                </a:ln>
                <a:effectLst/>
                <a:uLnTx/>
                <a:uFillTx/>
                <a:ea typeface="+mn-ea"/>
                <a:cs typeface="+mn-cs"/>
              </a:rPr>
              <a:t>thical</a:t>
            </a:r>
            <a:r>
              <a:rPr lang="en-US" sz="4000"/>
              <a:t> </a:t>
            </a:r>
            <a:endParaRPr lang="en-US" sz="4000" b="0" i="0" u="none" strike="noStrike" kern="1200" cap="none" spc="0" normalizeH="0" baseline="0" noProof="0">
              <a:ln>
                <a:noFill/>
              </a:ln>
              <a:effectLst/>
              <a:uLnTx/>
              <a:uFillTx/>
              <a:cs typeface="Calibri"/>
            </a:endParaRPr>
          </a:p>
          <a:p>
            <a:endParaRPr lang="en-US"/>
          </a:p>
        </p:txBody>
      </p:sp>
      <p:sp>
        <p:nvSpPr>
          <p:cNvPr id="3" name="Title 2">
            <a:extLst>
              <a:ext uri="{FF2B5EF4-FFF2-40B4-BE49-F238E27FC236}">
                <a16:creationId xmlns:a16="http://schemas.microsoft.com/office/drawing/2014/main" id="{78D99B45-52DD-490E-AE73-BD4E8AD34702}"/>
              </a:ext>
            </a:extLst>
          </p:cNvPr>
          <p:cNvSpPr>
            <a:spLocks noGrp="1"/>
          </p:cNvSpPr>
          <p:nvPr>
            <p:ph type="title"/>
          </p:nvPr>
        </p:nvSpPr>
        <p:spPr>
          <a:xfrm>
            <a:off x="839788" y="365126"/>
            <a:ext cx="10515600" cy="676274"/>
          </a:xfrm>
        </p:spPr>
        <p:txBody>
          <a:bodyPr>
            <a:normAutofit/>
          </a:bodyPr>
          <a:lstStyle/>
          <a:p>
            <a:r>
              <a:rPr lang="en-US" sz="4000">
                <a:latin typeface="Times"/>
                <a:cs typeface="Times"/>
              </a:rPr>
              <a:t>Remember our RECIPE? </a:t>
            </a:r>
            <a:endParaRPr lang="en-US" sz="4000"/>
          </a:p>
        </p:txBody>
      </p:sp>
      <p:sp>
        <p:nvSpPr>
          <p:cNvPr id="11" name="Content Placeholder 10">
            <a:extLst>
              <a:ext uri="{FF2B5EF4-FFF2-40B4-BE49-F238E27FC236}">
                <a16:creationId xmlns:a16="http://schemas.microsoft.com/office/drawing/2014/main" id="{6C03CB01-3EC8-4ACD-AE5C-9EF55C10D84C}"/>
              </a:ext>
            </a:extLst>
          </p:cNvPr>
          <p:cNvSpPr>
            <a:spLocks noGrp="1"/>
          </p:cNvSpPr>
          <p:nvPr>
            <p:ph sz="quarter" idx="4"/>
          </p:nvPr>
        </p:nvSpPr>
        <p:spPr>
          <a:xfrm>
            <a:off x="5562600" y="638176"/>
            <a:ext cx="6453188" cy="5854698"/>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800" b="1" i="1">
                <a:solidFill>
                  <a:schemeClr val="bg1"/>
                </a:solidFill>
              </a:rPr>
              <a:t>Community Posts in Zambia have an ART retention rate of 94.1% </a:t>
            </a:r>
            <a:endParaRPr lang="en-US" sz="2800">
              <a:solidFill>
                <a:schemeClr val="bg1"/>
              </a:solidFill>
            </a:endParaRPr>
          </a:p>
          <a:p>
            <a:pPr algn="ctr"/>
            <a:endParaRPr lang="en-US"/>
          </a:p>
        </p:txBody>
      </p:sp>
    </p:spTree>
    <p:extLst>
      <p:ext uri="{BB962C8B-B14F-4D97-AF65-F5344CB8AC3E}">
        <p14:creationId xmlns:p14="http://schemas.microsoft.com/office/powerpoint/2010/main" val="1426521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6A3965F-EA17-4ECD-890F-2394F7B973CC}"/>
              </a:ext>
            </a:extLst>
          </p:cNvPr>
          <p:cNvSpPr>
            <a:spLocks noGrp="1"/>
          </p:cNvSpPr>
          <p:nvPr>
            <p:ph idx="1"/>
          </p:nvPr>
        </p:nvSpPr>
        <p:spPr>
          <a:xfrm>
            <a:off x="838200" y="1484671"/>
            <a:ext cx="11061700" cy="4692292"/>
          </a:xfrm>
        </p:spPr>
        <p:txBody>
          <a:bodyPr/>
          <a:lstStyle/>
          <a:p>
            <a:r>
              <a:rPr lang="en-GB" dirty="0"/>
              <a:t>CPs exist to serve clients</a:t>
            </a:r>
          </a:p>
          <a:p>
            <a:r>
              <a:rPr lang="en-GB" dirty="0"/>
              <a:t>Clients must be at the centre of CP programming and activities </a:t>
            </a:r>
          </a:p>
          <a:p>
            <a:r>
              <a:rPr lang="en-GB" dirty="0"/>
              <a:t>Helps CP staff take </a:t>
            </a:r>
            <a:r>
              <a:rPr lang="en-GB" b="1" dirty="0">
                <a:solidFill>
                  <a:schemeClr val="accent1"/>
                </a:solidFill>
              </a:rPr>
              <a:t>RESPONSIBILITY</a:t>
            </a:r>
            <a:r>
              <a:rPr lang="en-GB" dirty="0"/>
              <a:t> for the </a:t>
            </a:r>
            <a:r>
              <a:rPr lang="en-GB" b="1" dirty="0">
                <a:solidFill>
                  <a:schemeClr val="accent1"/>
                </a:solidFill>
              </a:rPr>
              <a:t>entire</a:t>
            </a:r>
            <a:r>
              <a:rPr lang="en-GB" dirty="0"/>
              <a:t> wellbeing of clients (i.e., psychosocial, clinical, mental health wellbeing etc.)</a:t>
            </a:r>
          </a:p>
          <a:p>
            <a:r>
              <a:rPr lang="en-GB" dirty="0"/>
              <a:t>It re-enforces </a:t>
            </a:r>
            <a:r>
              <a:rPr lang="en-GB" b="1" dirty="0">
                <a:solidFill>
                  <a:schemeClr val="accent1"/>
                </a:solidFill>
              </a:rPr>
              <a:t>EMPATHY</a:t>
            </a:r>
            <a:r>
              <a:rPr lang="en-GB" dirty="0">
                <a:solidFill>
                  <a:srgbClr val="FF0000"/>
                </a:solidFill>
              </a:rPr>
              <a:t> </a:t>
            </a:r>
            <a:r>
              <a:rPr lang="en-GB" dirty="0"/>
              <a:t>towards clients</a:t>
            </a:r>
          </a:p>
          <a:p>
            <a:r>
              <a:rPr lang="en-GB" dirty="0"/>
              <a:t>It brings alive the </a:t>
            </a:r>
            <a:r>
              <a:rPr lang="en-GB" b="1" dirty="0">
                <a:solidFill>
                  <a:schemeClr val="accent1"/>
                </a:solidFill>
              </a:rPr>
              <a:t>COMPASSION</a:t>
            </a:r>
            <a:r>
              <a:rPr lang="en-GB" dirty="0">
                <a:solidFill>
                  <a:srgbClr val="FF0000"/>
                </a:solidFill>
              </a:rPr>
              <a:t> </a:t>
            </a:r>
            <a:r>
              <a:rPr lang="en-GB" dirty="0"/>
              <a:t>to serve</a:t>
            </a:r>
          </a:p>
          <a:p>
            <a:r>
              <a:rPr lang="en-GB" dirty="0"/>
              <a:t>It affirms the resolve to serve with </a:t>
            </a:r>
            <a:r>
              <a:rPr lang="en-GB" b="1" dirty="0">
                <a:solidFill>
                  <a:schemeClr val="accent1"/>
                </a:solidFill>
              </a:rPr>
              <a:t>INTEGRITY</a:t>
            </a:r>
          </a:p>
          <a:p>
            <a:r>
              <a:rPr lang="en-GB" dirty="0"/>
              <a:t>It helps ignite and maintain </a:t>
            </a:r>
            <a:r>
              <a:rPr lang="en-GB" b="1" dirty="0">
                <a:solidFill>
                  <a:schemeClr val="accent1"/>
                </a:solidFill>
              </a:rPr>
              <a:t>PASSION</a:t>
            </a:r>
            <a:r>
              <a:rPr lang="en-GB" dirty="0">
                <a:solidFill>
                  <a:srgbClr val="FF0000"/>
                </a:solidFill>
              </a:rPr>
              <a:t> </a:t>
            </a:r>
            <a:r>
              <a:rPr lang="en-GB" dirty="0"/>
              <a:t>to serve due to positive client feedback</a:t>
            </a:r>
          </a:p>
          <a:p>
            <a:r>
              <a:rPr lang="en-GB" dirty="0"/>
              <a:t>It ensures serving </a:t>
            </a:r>
            <a:r>
              <a:rPr lang="en-GB" b="1" dirty="0">
                <a:solidFill>
                  <a:schemeClr val="accent1"/>
                </a:solidFill>
              </a:rPr>
              <a:t>ETHICALLY</a:t>
            </a:r>
            <a:r>
              <a:rPr lang="en-GB" dirty="0">
                <a:solidFill>
                  <a:srgbClr val="FF0000"/>
                </a:solidFill>
              </a:rPr>
              <a:t> </a:t>
            </a:r>
            <a:r>
              <a:rPr lang="en-GB" dirty="0"/>
              <a:t>within norms</a:t>
            </a:r>
          </a:p>
        </p:txBody>
      </p:sp>
      <p:sp>
        <p:nvSpPr>
          <p:cNvPr id="7" name="Title 6">
            <a:extLst>
              <a:ext uri="{FF2B5EF4-FFF2-40B4-BE49-F238E27FC236}">
                <a16:creationId xmlns:a16="http://schemas.microsoft.com/office/drawing/2014/main" id="{4DC85FE6-CC0C-4A40-B5E6-32906B86285A}"/>
              </a:ext>
            </a:extLst>
          </p:cNvPr>
          <p:cNvSpPr>
            <a:spLocks noGrp="1"/>
          </p:cNvSpPr>
          <p:nvPr>
            <p:ph type="title"/>
          </p:nvPr>
        </p:nvSpPr>
        <p:spPr/>
        <p:txBody>
          <a:bodyPr/>
          <a:lstStyle/>
          <a:p>
            <a:r>
              <a:rPr lang="en-GB"/>
              <a:t>Customer Care is Critical to our RECIPE</a:t>
            </a:r>
            <a:endParaRPr lang="en-US"/>
          </a:p>
        </p:txBody>
      </p:sp>
    </p:spTree>
    <p:extLst>
      <p:ext uri="{BB962C8B-B14F-4D97-AF65-F5344CB8AC3E}">
        <p14:creationId xmlns:p14="http://schemas.microsoft.com/office/powerpoint/2010/main" val="183299267"/>
      </p:ext>
    </p:extLst>
  </p:cSld>
  <p:clrMapOvr>
    <a:masterClrMapping/>
  </p:clrMapOvr>
</p:sld>
</file>

<file path=ppt/theme/theme1.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2.xml><?xml version="1.0" encoding="utf-8"?>
<a:theme xmlns:a="http://schemas.openxmlformats.org/drawingml/2006/main" name="CRS_2020_Microsof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Custom 3">
      <a:majorFont>
        <a:latin typeface="Time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_2020_Microsoft" id="{8AD903B1-0873-9443-9A9B-35DA84F277A7}" vid="{F2B1F12F-FD2E-EF43-8EFF-88FC48E675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CAA96C1999094786B973238AF77649" ma:contentTypeVersion="12" ma:contentTypeDescription="Create a new document." ma:contentTypeScope="" ma:versionID="50d1b1160b9aeb16644aa561f3ce026b">
  <xsd:schema xmlns:xsd="http://www.w3.org/2001/XMLSchema" xmlns:xs="http://www.w3.org/2001/XMLSchema" xmlns:p="http://schemas.microsoft.com/office/2006/metadata/properties" xmlns:ns2="dded2064-7d0e-4d5d-977e-7586f710ec2f" xmlns:ns3="48a493e2-215d-46ac-991e-d3a1f5ba593b" targetNamespace="http://schemas.microsoft.com/office/2006/metadata/properties" ma:root="true" ma:fieldsID="1d93ad4c97ac508bcf10f9fb11e9298a" ns2:_="" ns3:_="">
    <xsd:import namespace="dded2064-7d0e-4d5d-977e-7586f710ec2f"/>
    <xsd:import namespace="48a493e2-215d-46ac-991e-d3a1f5ba59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d2064-7d0e-4d5d-977e-7586f710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493e2-215d-46ac-991e-d3a1f5ba593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8a493e2-215d-46ac-991e-d3a1f5ba593b">
      <UserInfo>
        <DisplayName/>
        <AccountId xsi:nil="true"/>
        <AccountType/>
      </UserInfo>
    </SharedWithUsers>
  </documentManagement>
</p:properties>
</file>

<file path=customXml/itemProps1.xml><?xml version="1.0" encoding="utf-8"?>
<ds:datastoreItem xmlns:ds="http://schemas.openxmlformats.org/officeDocument/2006/customXml" ds:itemID="{5F656C54-2488-4D79-AB82-6867A81736D6}">
  <ds:schemaRefs>
    <ds:schemaRef ds:uri="http://schemas.microsoft.com/sharepoint/v3/contenttype/forms"/>
  </ds:schemaRefs>
</ds:datastoreItem>
</file>

<file path=customXml/itemProps2.xml><?xml version="1.0" encoding="utf-8"?>
<ds:datastoreItem xmlns:ds="http://schemas.openxmlformats.org/officeDocument/2006/customXml" ds:itemID="{4E273785-45E5-4E8B-97B2-C3625C9776FD}"/>
</file>

<file path=customXml/itemProps3.xml><?xml version="1.0" encoding="utf-8"?>
<ds:datastoreItem xmlns:ds="http://schemas.openxmlformats.org/officeDocument/2006/customXml" ds:itemID="{9A4C133D-FA15-4D19-AB8E-B4CFB4572C7A}">
  <ds:schemaRefs>
    <ds:schemaRef ds:uri="http://purl.org/dc/elements/1.1/"/>
    <ds:schemaRef ds:uri="http://schemas.microsoft.com/office/2006/documentManagement/types"/>
    <ds:schemaRef ds:uri="http://www.w3.org/XML/1998/namespace"/>
    <ds:schemaRef ds:uri="http://schemas.microsoft.com/office/2006/metadata/properties"/>
    <ds:schemaRef ds:uri="988aa38e-a633-4a02-86d3-ec20755fa418"/>
    <ds:schemaRef ds:uri="http://schemas.microsoft.com/office/infopath/2007/PartnerControls"/>
    <ds:schemaRef ds:uri="http://schemas.openxmlformats.org/package/2006/metadata/core-properties"/>
    <ds:schemaRef ds:uri="0ed8911e-08ce-4b62-836a-b15b8300e57a"/>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43</TotalTime>
  <Words>2948</Words>
  <Application>Microsoft Office PowerPoint</Application>
  <PresentationFormat>Widescreen</PresentationFormat>
  <Paragraphs>204</Paragraphs>
  <Slides>19</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Arial,Sans-Serif</vt:lpstr>
      <vt:lpstr>Calibri</vt:lpstr>
      <vt:lpstr>Courier New</vt:lpstr>
      <vt:lpstr>Times</vt:lpstr>
      <vt:lpstr>Times New Roman</vt:lpstr>
      <vt:lpstr>CRS_2020_Microsoft</vt:lpstr>
      <vt:lpstr>CRS_2020_Microsoft</vt:lpstr>
      <vt:lpstr>Module 3:  Customer Care in the Community Post Model </vt:lpstr>
      <vt:lpstr>Module 3 Objectives</vt:lpstr>
      <vt:lpstr>What is Customer Care?</vt:lpstr>
      <vt:lpstr>Reasons Clients Leave Services </vt:lpstr>
      <vt:lpstr>[Template:] Reasons Clients Leave Services </vt:lpstr>
      <vt:lpstr>Poor Customer Care Drives Clients to Exit </vt:lpstr>
      <vt:lpstr>A Satisfied Client</vt:lpstr>
      <vt:lpstr>Remember our RECIPE? </vt:lpstr>
      <vt:lpstr>Customer Care is Critical to our RECIPE</vt:lpstr>
      <vt:lpstr>Health Care Provider Excuses for Poor Customer Care</vt:lpstr>
      <vt:lpstr>Delivering Customer Care</vt:lpstr>
      <vt:lpstr>Understanding What Clients Want</vt:lpstr>
      <vt:lpstr>Critical Competencies of Customer Care</vt:lpstr>
      <vt:lpstr>Staff Training, Coaching &amp; Mentoring</vt:lpstr>
      <vt:lpstr>Communication Tips for Providers</vt:lpstr>
      <vt:lpstr>Overcoming Stigma</vt:lpstr>
      <vt:lpstr>How Do We Sustain Customer Care? </vt:lpstr>
      <vt:lpstr>Monitoring Customer Care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Customer Care in the Circle of Hope ‘Nkalo’ Community Post Model </dc:title>
  <dc:creator>Elena Ghanotakis</dc:creator>
  <cp:lastModifiedBy>Clark, Adele</cp:lastModifiedBy>
  <cp:revision>240</cp:revision>
  <dcterms:created xsi:type="dcterms:W3CDTF">2020-07-31T13:19:04Z</dcterms:created>
  <dcterms:modified xsi:type="dcterms:W3CDTF">2021-02-25T18:19:03Z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0x01010065CAA96C1999094786B973238AF77649</vt:lpwstr>
  </property>
  <property fmtid="{D5CDD505-2E9C-101B-9397-08002B2CF9AE}" pid="3" name="_dlc_DocIdItemGuid">
    <vt:lpwstr>0e913313-b147-443f-a1ee-53881df25373</vt:lpwstr>
  </property>
  <property fmtid="{D5CDD505-2E9C-101B-9397-08002B2CF9AE}" pid="4" name="Order">
    <vt:r8>29700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