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4"/>
  </p:sldMasterIdLst>
  <p:notesMasterIdLst>
    <p:notesMasterId r:id="rId17"/>
  </p:notesMasterIdLst>
  <p:sldIdLst>
    <p:sldId id="2046" r:id="rId5"/>
    <p:sldId id="538" r:id="rId6"/>
    <p:sldId id="545" r:id="rId7"/>
    <p:sldId id="390" r:id="rId8"/>
    <p:sldId id="543" r:id="rId9"/>
    <p:sldId id="377" r:id="rId10"/>
    <p:sldId id="541" r:id="rId11"/>
    <p:sldId id="531" r:id="rId12"/>
    <p:sldId id="546" r:id="rId13"/>
    <p:sldId id="533" r:id="rId14"/>
    <p:sldId id="534" r:id="rId15"/>
    <p:sldId id="2044" r:id="rId16"/>
  </p:sldIdLst>
  <p:sldSz cx="12192000" cy="6858000"/>
  <p:notesSz cx="6858000" cy="1762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ena Ghanotakis" initials="EG" lastIdx="7" clrIdx="6">
    <p:extLst>
      <p:ext uri="{19B8F6BF-5375-455C-9EA6-DF929625EA0E}">
        <p15:presenceInfo xmlns:p15="http://schemas.microsoft.com/office/powerpoint/2012/main" userId="S::eghanotakis@icapatcolumbia.onmicrosoft.com::d577ae97-c27b-4ddb-aa7f-98392bfbef3a" providerId="AD"/>
      </p:ext>
    </p:extLst>
  </p:cmAuthor>
  <p:cmAuthor id="1" name="Hillis, Susan (CDC/DDNID/NCIPC/DVP)" initials="HS(" lastIdx="23" clrIdx="0"/>
  <p:cmAuthor id="8" name="Elena Ghanotakis" initials="EG [2]" lastIdx="18" clrIdx="7">
    <p:extLst>
      <p:ext uri="{19B8F6BF-5375-455C-9EA6-DF929625EA0E}">
        <p15:presenceInfo xmlns:p15="http://schemas.microsoft.com/office/powerpoint/2012/main" userId="f5b7b11dc1ab026f" providerId="Windows Live"/>
      </p:ext>
    </p:extLst>
  </p:cmAuthor>
  <p:cmAuthor id="2" name="Christina " initials="CS" lastIdx="91" clrIdx="1"/>
  <p:cmAuthor id="9" name="Parris, KaeAnne (CDC/DDPHSIS/CGH/DGHT)" initials="P(" lastIdx="4" clrIdx="8">
    <p:extLst>
      <p:ext uri="{19B8F6BF-5375-455C-9EA6-DF929625EA0E}">
        <p15:presenceInfo xmlns:p15="http://schemas.microsoft.com/office/powerpoint/2012/main" userId="S::jdu4_cdc.gov#ext#@crsorg.onmicrosoft.com::b54aab48-f2d2-47c7-9553-5312305b08b3" providerId="AD"/>
      </p:ext>
    </p:extLst>
  </p:cmAuthor>
  <p:cmAuthor id="3" name="Cathrien Alons" initials="CA" lastIdx="57" clrIdx="2"/>
  <p:cmAuthor id="10" name="Chaila, Mwate" initials="CM" lastIdx="3" clrIdx="9">
    <p:extLst>
      <p:ext uri="{19B8F6BF-5375-455C-9EA6-DF929625EA0E}">
        <p15:presenceInfo xmlns:p15="http://schemas.microsoft.com/office/powerpoint/2012/main" userId="S::mwate.chaila@crs.org::532bccc8-299d-41ab-929a-442e97ef55d2" providerId="AD"/>
      </p:ext>
    </p:extLst>
  </p:cmAuthor>
  <p:cmAuthor id="4" name="Thebisa Chaava" initials="TC" lastIdx="14" clrIdx="3"/>
  <p:cmAuthor id="5" name="Madison Ethridge" initials="ME" lastIdx="5" clrIdx="4"/>
  <p:cmAuthor id="6" name="Christina Stellini" initials="CS"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43E815-89CF-455F-B8D4-7565040F3E7F}" v="2" dt="2021-02-25T18:39:17.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29" autoAdjust="0"/>
    <p:restoredTop sz="76413" autoAdjust="0"/>
  </p:normalViewPr>
  <p:slideViewPr>
    <p:cSldViewPr snapToGrid="0">
      <p:cViewPr varScale="1">
        <p:scale>
          <a:sx n="51" d="100"/>
          <a:sy n="51" d="100"/>
        </p:scale>
        <p:origin x="852"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Brosnan" userId="S::kbrosnan@pedaids.org::088ad37a-0c35-44dd-9c81-b1ff65c276c0" providerId="AD" clId="Web-{87924CB5-C0EA-E0B4-A7EC-1607E833392E}"/>
    <pc:docChg chg="modSld">
      <pc:chgData name="Kelsey Brosnan" userId="S::kbrosnan@pedaids.org::088ad37a-0c35-44dd-9c81-b1ff65c276c0" providerId="AD" clId="Web-{87924CB5-C0EA-E0B4-A7EC-1607E833392E}" dt="2020-11-05T15:48:32.719" v="97"/>
      <pc:docMkLst>
        <pc:docMk/>
      </pc:docMkLst>
      <pc:sldChg chg="modSp">
        <pc:chgData name="Kelsey Brosnan" userId="S::kbrosnan@pedaids.org::088ad37a-0c35-44dd-9c81-b1ff65c276c0" providerId="AD" clId="Web-{87924CB5-C0EA-E0B4-A7EC-1607E833392E}" dt="2020-11-05T15:45:51.733" v="9"/>
        <pc:sldMkLst>
          <pc:docMk/>
          <pc:sldMk cId="3737284824" sldId="377"/>
        </pc:sldMkLst>
        <pc:picChg chg="mod">
          <ac:chgData name="Kelsey Brosnan" userId="S::kbrosnan@pedaids.org::088ad37a-0c35-44dd-9c81-b1ff65c276c0" providerId="AD" clId="Web-{87924CB5-C0EA-E0B4-A7EC-1607E833392E}" dt="2020-11-05T15:45:51.733" v="9"/>
          <ac:picMkLst>
            <pc:docMk/>
            <pc:sldMk cId="3737284824" sldId="377"/>
            <ac:picMk id="4" creationId="{0176F4C5-56EF-BD4A-AA8B-783420478255}"/>
          </ac:picMkLst>
        </pc:picChg>
      </pc:sldChg>
      <pc:sldChg chg="modSp">
        <pc:chgData name="Kelsey Brosnan" userId="S::kbrosnan@pedaids.org::088ad37a-0c35-44dd-9c81-b1ff65c276c0" providerId="AD" clId="Web-{87924CB5-C0EA-E0B4-A7EC-1607E833392E}" dt="2020-11-05T15:20:03.024" v="7"/>
        <pc:sldMkLst>
          <pc:docMk/>
          <pc:sldMk cId="2229066155" sldId="390"/>
        </pc:sldMkLst>
        <pc:spChg chg="mod">
          <ac:chgData name="Kelsey Brosnan" userId="S::kbrosnan@pedaids.org::088ad37a-0c35-44dd-9c81-b1ff65c276c0" providerId="AD" clId="Web-{87924CB5-C0EA-E0B4-A7EC-1607E833392E}" dt="2020-11-05T15:13:50.219" v="4" actId="20577"/>
          <ac:spMkLst>
            <pc:docMk/>
            <pc:sldMk cId="2229066155" sldId="390"/>
            <ac:spMk id="2" creationId="{72562A0D-0D6E-4DEA-9714-CDA37FE3C96A}"/>
          </ac:spMkLst>
        </pc:spChg>
        <pc:picChg chg="mod">
          <ac:chgData name="Kelsey Brosnan" userId="S::kbrosnan@pedaids.org::088ad37a-0c35-44dd-9c81-b1ff65c276c0" providerId="AD" clId="Web-{87924CB5-C0EA-E0B4-A7EC-1607E833392E}" dt="2020-11-05T15:20:03.024" v="7"/>
          <ac:picMkLst>
            <pc:docMk/>
            <pc:sldMk cId="2229066155" sldId="390"/>
            <ac:picMk id="24" creationId="{223A654D-CD28-CB46-BB47-02A55A874879}"/>
          </ac:picMkLst>
        </pc:picChg>
      </pc:sldChg>
      <pc:sldChg chg="modSp">
        <pc:chgData name="Kelsey Brosnan" userId="S::kbrosnan@pedaids.org::088ad37a-0c35-44dd-9c81-b1ff65c276c0" providerId="AD" clId="Web-{87924CB5-C0EA-E0B4-A7EC-1607E833392E}" dt="2020-11-05T15:46:52.421" v="47" actId="20577"/>
        <pc:sldMkLst>
          <pc:docMk/>
          <pc:sldMk cId="3684023343" sldId="531"/>
        </pc:sldMkLst>
        <pc:spChg chg="mod">
          <ac:chgData name="Kelsey Brosnan" userId="S::kbrosnan@pedaids.org::088ad37a-0c35-44dd-9c81-b1ff65c276c0" providerId="AD" clId="Web-{87924CB5-C0EA-E0B4-A7EC-1607E833392E}" dt="2020-11-05T15:46:52.421" v="47" actId="20577"/>
          <ac:spMkLst>
            <pc:docMk/>
            <pc:sldMk cId="3684023343" sldId="531"/>
            <ac:spMk id="2" creationId="{A08BA72A-BDE0-4C16-B567-49C8A82CBC5D}"/>
          </ac:spMkLst>
        </pc:spChg>
      </pc:sldChg>
      <pc:sldChg chg="modSp">
        <pc:chgData name="Kelsey Brosnan" userId="S::kbrosnan@pedaids.org::088ad37a-0c35-44dd-9c81-b1ff65c276c0" providerId="AD" clId="Web-{87924CB5-C0EA-E0B4-A7EC-1607E833392E}" dt="2020-11-05T15:48:32.719" v="97"/>
        <pc:sldMkLst>
          <pc:docMk/>
          <pc:sldMk cId="2363868" sldId="533"/>
        </pc:sldMkLst>
        <pc:graphicFrameChg chg="mod modGraphic">
          <ac:chgData name="Kelsey Brosnan" userId="S::kbrosnan@pedaids.org::088ad37a-0c35-44dd-9c81-b1ff65c276c0" providerId="AD" clId="Web-{87924CB5-C0EA-E0B4-A7EC-1607E833392E}" dt="2020-11-05T15:48:32.719" v="97"/>
          <ac:graphicFrameMkLst>
            <pc:docMk/>
            <pc:sldMk cId="2363868" sldId="533"/>
            <ac:graphicFrameMk id="4" creationId="{3C387B03-AF50-45FF-98FE-A1C1C0D41EF6}"/>
          </ac:graphicFrameMkLst>
        </pc:graphicFrameChg>
      </pc:sldChg>
      <pc:sldChg chg="modSp">
        <pc:chgData name="Kelsey Brosnan" userId="S::kbrosnan@pedaids.org::088ad37a-0c35-44dd-9c81-b1ff65c276c0" providerId="AD" clId="Web-{87924CB5-C0EA-E0B4-A7EC-1607E833392E}" dt="2020-11-05T15:47:09.499" v="61"/>
        <pc:sldMkLst>
          <pc:docMk/>
          <pc:sldMk cId="265079366" sldId="534"/>
        </pc:sldMkLst>
        <pc:graphicFrameChg chg="mod modGraphic">
          <ac:chgData name="Kelsey Brosnan" userId="S::kbrosnan@pedaids.org::088ad37a-0c35-44dd-9c81-b1ff65c276c0" providerId="AD" clId="Web-{87924CB5-C0EA-E0B4-A7EC-1607E833392E}" dt="2020-11-05T15:47:09.499" v="61"/>
          <ac:graphicFrameMkLst>
            <pc:docMk/>
            <pc:sldMk cId="265079366" sldId="534"/>
            <ac:graphicFrameMk id="4" creationId="{3C387B03-AF50-45FF-98FE-A1C1C0D41EF6}"/>
          </ac:graphicFrameMkLst>
        </pc:graphicFrameChg>
      </pc:sldChg>
      <pc:sldChg chg="modSp">
        <pc:chgData name="Kelsey Brosnan" userId="S::kbrosnan@pedaids.org::088ad37a-0c35-44dd-9c81-b1ff65c276c0" providerId="AD" clId="Web-{87924CB5-C0EA-E0B4-A7EC-1607E833392E}" dt="2020-11-05T15:46:08.639" v="25" actId="14100"/>
        <pc:sldMkLst>
          <pc:docMk/>
          <pc:sldMk cId="2901382742" sldId="541"/>
        </pc:sldMkLst>
        <pc:spChg chg="mod">
          <ac:chgData name="Kelsey Brosnan" userId="S::kbrosnan@pedaids.org::088ad37a-0c35-44dd-9c81-b1ff65c276c0" providerId="AD" clId="Web-{87924CB5-C0EA-E0B4-A7EC-1607E833392E}" dt="2020-11-05T15:46:08.639" v="25" actId="14100"/>
          <ac:spMkLst>
            <pc:docMk/>
            <pc:sldMk cId="2901382742" sldId="541"/>
            <ac:spMk id="2" creationId="{72562A0D-0D6E-4DEA-9714-CDA37FE3C96A}"/>
          </ac:spMkLst>
        </pc:spChg>
      </pc:sldChg>
      <pc:sldChg chg="modSp">
        <pc:chgData name="Kelsey Brosnan" userId="S::kbrosnan@pedaids.org::088ad37a-0c35-44dd-9c81-b1ff65c276c0" providerId="AD" clId="Web-{87924CB5-C0EA-E0B4-A7EC-1607E833392E}" dt="2020-11-05T15:23:23.459" v="8"/>
        <pc:sldMkLst>
          <pc:docMk/>
          <pc:sldMk cId="1841859775" sldId="543"/>
        </pc:sldMkLst>
        <pc:picChg chg="mod">
          <ac:chgData name="Kelsey Brosnan" userId="S::kbrosnan@pedaids.org::088ad37a-0c35-44dd-9c81-b1ff65c276c0" providerId="AD" clId="Web-{87924CB5-C0EA-E0B4-A7EC-1607E833392E}" dt="2020-11-05T15:23:23.459" v="8"/>
          <ac:picMkLst>
            <pc:docMk/>
            <pc:sldMk cId="1841859775" sldId="543"/>
            <ac:picMk id="7" creationId="{B750C287-9F18-9846-BEDB-7926A2DA1C45}"/>
          </ac:picMkLst>
        </pc:picChg>
      </pc:sldChg>
      <pc:sldChg chg="modSp">
        <pc:chgData name="Kelsey Brosnan" userId="S::kbrosnan@pedaids.org::088ad37a-0c35-44dd-9c81-b1ff65c276c0" providerId="AD" clId="Web-{87924CB5-C0EA-E0B4-A7EC-1607E833392E}" dt="2020-11-05T15:13:30.702" v="1" actId="20577"/>
        <pc:sldMkLst>
          <pc:docMk/>
          <pc:sldMk cId="701924677" sldId="545"/>
        </pc:sldMkLst>
        <pc:spChg chg="mod">
          <ac:chgData name="Kelsey Brosnan" userId="S::kbrosnan@pedaids.org::088ad37a-0c35-44dd-9c81-b1ff65c276c0" providerId="AD" clId="Web-{87924CB5-C0EA-E0B4-A7EC-1607E833392E}" dt="2020-11-05T15:13:30.702" v="1" actId="20577"/>
          <ac:spMkLst>
            <pc:docMk/>
            <pc:sldMk cId="701924677" sldId="545"/>
            <ac:spMk id="2" creationId="{72562A0D-0D6E-4DEA-9714-CDA37FE3C96A}"/>
          </ac:spMkLst>
        </pc:spChg>
        <pc:picChg chg="mod">
          <ac:chgData name="Kelsey Brosnan" userId="S::kbrosnan@pedaids.org::088ad37a-0c35-44dd-9c81-b1ff65c276c0" providerId="AD" clId="Web-{87924CB5-C0EA-E0B4-A7EC-1607E833392E}" dt="2020-11-05T15:13:08.122" v="0"/>
          <ac:picMkLst>
            <pc:docMk/>
            <pc:sldMk cId="701924677" sldId="545"/>
            <ac:picMk id="7" creationId="{F754E481-BBBE-BA41-A1B5-75B54E165404}"/>
          </ac:picMkLst>
        </pc:picChg>
      </pc:sldChg>
      <pc:sldChg chg="modSp">
        <pc:chgData name="Kelsey Brosnan" userId="S::kbrosnan@pedaids.org::088ad37a-0c35-44dd-9c81-b1ff65c276c0" providerId="AD" clId="Web-{87924CB5-C0EA-E0B4-A7EC-1607E833392E}" dt="2020-11-05T15:48:11.235" v="73" actId="20577"/>
        <pc:sldMkLst>
          <pc:docMk/>
          <pc:sldMk cId="3640459702" sldId="546"/>
        </pc:sldMkLst>
        <pc:spChg chg="mod">
          <ac:chgData name="Kelsey Brosnan" userId="S::kbrosnan@pedaids.org::088ad37a-0c35-44dd-9c81-b1ff65c276c0" providerId="AD" clId="Web-{87924CB5-C0EA-E0B4-A7EC-1607E833392E}" dt="2020-11-05T15:48:11.235" v="73" actId="20577"/>
          <ac:spMkLst>
            <pc:docMk/>
            <pc:sldMk cId="3640459702" sldId="546"/>
            <ac:spMk id="2" creationId="{79CEF8AA-33E1-8445-9D8B-7DA4CF7429D7}"/>
          </ac:spMkLst>
        </pc:spChg>
      </pc:sldChg>
    </pc:docChg>
  </pc:docChgLst>
  <pc:docChgLst>
    <pc:chgData name="Mabirizi, David" userId="S::david.mabirizi@crs.org::11078639-fa65-49cc-9198-f60b10ac550e" providerId="AD" clId="Web-{10B34F2E-64D2-F695-287C-E426F5F185D7}"/>
    <pc:docChg chg="">
      <pc:chgData name="Mabirizi, David" userId="S::david.mabirizi@crs.org::11078639-fa65-49cc-9198-f60b10ac550e" providerId="AD" clId="Web-{10B34F2E-64D2-F695-287C-E426F5F185D7}" dt="2021-02-19T20:04:45.793" v="3"/>
      <pc:docMkLst>
        <pc:docMk/>
      </pc:docMkLst>
      <pc:sldChg chg="delCm">
        <pc:chgData name="Mabirizi, David" userId="S::david.mabirizi@crs.org::11078639-fa65-49cc-9198-f60b10ac550e" providerId="AD" clId="Web-{10B34F2E-64D2-F695-287C-E426F5F185D7}" dt="2021-02-19T20:03:59.137" v="1"/>
        <pc:sldMkLst>
          <pc:docMk/>
          <pc:sldMk cId="2229066155" sldId="390"/>
        </pc:sldMkLst>
      </pc:sldChg>
      <pc:sldChg chg="delCm">
        <pc:chgData name="Mabirizi, David" userId="S::david.mabirizi@crs.org::11078639-fa65-49cc-9198-f60b10ac550e" providerId="AD" clId="Web-{10B34F2E-64D2-F695-287C-E426F5F185D7}" dt="2021-02-19T20:04:45.793" v="3"/>
        <pc:sldMkLst>
          <pc:docMk/>
          <pc:sldMk cId="265079366" sldId="534"/>
        </pc:sldMkLst>
      </pc:sldChg>
      <pc:sldChg chg="delCm">
        <pc:chgData name="Mabirizi, David" userId="S::david.mabirizi@crs.org::11078639-fa65-49cc-9198-f60b10ac550e" providerId="AD" clId="Web-{10B34F2E-64D2-F695-287C-E426F5F185D7}" dt="2021-02-19T20:03:26.903" v="0"/>
        <pc:sldMkLst>
          <pc:docMk/>
          <pc:sldMk cId="4139395944" sldId="538"/>
        </pc:sldMkLst>
      </pc:sldChg>
      <pc:sldChg chg="delCm">
        <pc:chgData name="Mabirizi, David" userId="S::david.mabirizi@crs.org::11078639-fa65-49cc-9198-f60b10ac550e" providerId="AD" clId="Web-{10B34F2E-64D2-F695-287C-E426F5F185D7}" dt="2021-02-19T20:04:14.325" v="2"/>
        <pc:sldMkLst>
          <pc:docMk/>
          <pc:sldMk cId="1841859775" sldId="543"/>
        </pc:sldMkLst>
      </pc:sldChg>
    </pc:docChg>
  </pc:docChgLst>
  <pc:docChgLst>
    <pc:chgData name="methridge@pedaids.org" userId="S::urn:spo:guest#methridge@pedaids.org::" providerId="AD" clId="Web-{11115610-67EB-267C-9056-5F217369DE7F}"/>
    <pc:docChg chg="modSld">
      <pc:chgData name="methridge@pedaids.org" userId="S::urn:spo:guest#methridge@pedaids.org::" providerId="AD" clId="Web-{11115610-67EB-267C-9056-5F217369DE7F}" dt="2021-02-09T17:36:03.737" v="37" actId="20577"/>
      <pc:docMkLst>
        <pc:docMk/>
      </pc:docMkLst>
      <pc:sldChg chg="modSp">
        <pc:chgData name="methridge@pedaids.org" userId="S::urn:spo:guest#methridge@pedaids.org::" providerId="AD" clId="Web-{11115610-67EB-267C-9056-5F217369DE7F}" dt="2021-02-09T17:36:03.737" v="37" actId="20577"/>
        <pc:sldMkLst>
          <pc:docMk/>
          <pc:sldMk cId="4139395944" sldId="538"/>
        </pc:sldMkLst>
        <pc:spChg chg="mod">
          <ac:chgData name="methridge@pedaids.org" userId="S::urn:spo:guest#methridge@pedaids.org::" providerId="AD" clId="Web-{11115610-67EB-267C-9056-5F217369DE7F}" dt="2021-02-09T17:36:03.737" v="37" actId="20577"/>
          <ac:spMkLst>
            <pc:docMk/>
            <pc:sldMk cId="4139395944" sldId="538"/>
            <ac:spMk id="2" creationId="{2119B838-74C9-3545-AFAF-0C04B390BC18}"/>
          </ac:spMkLst>
        </pc:spChg>
      </pc:sldChg>
    </pc:docChg>
  </pc:docChgLst>
  <pc:docChgLst>
    <pc:chgData name="Cathrien Alons" userId="S::calons@pedaids.org::40dc079d-356c-4426-b39e-80004cfa760b" providerId="AD" clId="Web-{D9FB2F9F-BE77-E0C9-7AA9-59AFBB81752E}"/>
    <pc:docChg chg="modSld">
      <pc:chgData name="Cathrien Alons" userId="S::calons@pedaids.org::40dc079d-356c-4426-b39e-80004cfa760b" providerId="AD" clId="Web-{D9FB2F9F-BE77-E0C9-7AA9-59AFBB81752E}" dt="2020-10-05T14:54:22.740" v="297"/>
      <pc:docMkLst>
        <pc:docMk/>
      </pc:docMkLst>
      <pc:sldChg chg="modSp modNotes">
        <pc:chgData name="Cathrien Alons" userId="S::calons@pedaids.org::40dc079d-356c-4426-b39e-80004cfa760b" providerId="AD" clId="Web-{D9FB2F9F-BE77-E0C9-7AA9-59AFBB81752E}" dt="2020-10-05T14:40:36.762" v="75"/>
        <pc:sldMkLst>
          <pc:docMk/>
          <pc:sldMk cId="1710906423" sldId="384"/>
        </pc:sldMkLst>
        <pc:spChg chg="mod">
          <ac:chgData name="Cathrien Alons" userId="S::calons@pedaids.org::40dc079d-356c-4426-b39e-80004cfa760b" providerId="AD" clId="Web-{D9FB2F9F-BE77-E0C9-7AA9-59AFBB81752E}" dt="2020-10-05T14:37:14.599" v="60" actId="20577"/>
          <ac:spMkLst>
            <pc:docMk/>
            <pc:sldMk cId="1710906423" sldId="384"/>
            <ac:spMk id="2" creationId="{44034FEE-4BBB-7F49-BE67-328073281F8B}"/>
          </ac:spMkLst>
        </pc:spChg>
      </pc:sldChg>
      <pc:sldChg chg="modNotes">
        <pc:chgData name="Cathrien Alons" userId="S::calons@pedaids.org::40dc079d-356c-4426-b39e-80004cfa760b" providerId="AD" clId="Web-{D9FB2F9F-BE77-E0C9-7AA9-59AFBB81752E}" dt="2020-10-05T14:44:19.190" v="128"/>
        <pc:sldMkLst>
          <pc:docMk/>
          <pc:sldMk cId="3684023343" sldId="531"/>
        </pc:sldMkLst>
      </pc:sldChg>
      <pc:sldChg chg="modSp">
        <pc:chgData name="Cathrien Alons" userId="S::calons@pedaids.org::40dc079d-356c-4426-b39e-80004cfa760b" providerId="AD" clId="Web-{D9FB2F9F-BE77-E0C9-7AA9-59AFBB81752E}" dt="2020-10-05T14:50:28.498" v="228" actId="20577"/>
        <pc:sldMkLst>
          <pc:docMk/>
          <pc:sldMk cId="2363868" sldId="533"/>
        </pc:sldMkLst>
        <pc:spChg chg="mod">
          <ac:chgData name="Cathrien Alons" userId="S::calons@pedaids.org::40dc079d-356c-4426-b39e-80004cfa760b" providerId="AD" clId="Web-{D9FB2F9F-BE77-E0C9-7AA9-59AFBB81752E}" dt="2020-10-05T14:50:28.498" v="228" actId="20577"/>
          <ac:spMkLst>
            <pc:docMk/>
            <pc:sldMk cId="2363868" sldId="533"/>
            <ac:spMk id="3" creationId="{83C69A8C-DD0E-4D67-965D-9B43AC440D7E}"/>
          </ac:spMkLst>
        </pc:spChg>
      </pc:sldChg>
      <pc:sldChg chg="modSp">
        <pc:chgData name="Cathrien Alons" userId="S::calons@pedaids.org::40dc079d-356c-4426-b39e-80004cfa760b" providerId="AD" clId="Web-{D9FB2F9F-BE77-E0C9-7AA9-59AFBB81752E}" dt="2020-10-05T14:51:12.656" v="268" actId="14100"/>
        <pc:sldMkLst>
          <pc:docMk/>
          <pc:sldMk cId="265079366" sldId="534"/>
        </pc:sldMkLst>
        <pc:spChg chg="mod">
          <ac:chgData name="Cathrien Alons" userId="S::calons@pedaids.org::40dc079d-356c-4426-b39e-80004cfa760b" providerId="AD" clId="Web-{D9FB2F9F-BE77-E0C9-7AA9-59AFBB81752E}" dt="2020-10-05T14:51:12.656" v="268" actId="14100"/>
          <ac:spMkLst>
            <pc:docMk/>
            <pc:sldMk cId="265079366" sldId="534"/>
            <ac:spMk id="3" creationId="{83C69A8C-DD0E-4D67-965D-9B43AC440D7E}"/>
          </ac:spMkLst>
        </pc:spChg>
        <pc:graphicFrameChg chg="mod modGraphic">
          <ac:chgData name="Cathrien Alons" userId="S::calons@pedaids.org::40dc079d-356c-4426-b39e-80004cfa760b" providerId="AD" clId="Web-{D9FB2F9F-BE77-E0C9-7AA9-59AFBB81752E}" dt="2020-10-05T14:49:36.262" v="183"/>
          <ac:graphicFrameMkLst>
            <pc:docMk/>
            <pc:sldMk cId="265079366" sldId="534"/>
            <ac:graphicFrameMk id="4" creationId="{3C387B03-AF50-45FF-98FE-A1C1C0D41EF6}"/>
          </ac:graphicFrameMkLst>
        </pc:graphicFrameChg>
      </pc:sldChg>
      <pc:sldChg chg="modNotes">
        <pc:chgData name="Cathrien Alons" userId="S::calons@pedaids.org::40dc079d-356c-4426-b39e-80004cfa760b" providerId="AD" clId="Web-{D9FB2F9F-BE77-E0C9-7AA9-59AFBB81752E}" dt="2020-10-05T14:46:20.069" v="137"/>
        <pc:sldMkLst>
          <pc:docMk/>
          <pc:sldMk cId="3640459702" sldId="546"/>
        </pc:sldMkLst>
      </pc:sldChg>
      <pc:sldChg chg="modNotes">
        <pc:chgData name="Cathrien Alons" userId="S::calons@pedaids.org::40dc079d-356c-4426-b39e-80004cfa760b" providerId="AD" clId="Web-{D9FB2F9F-BE77-E0C9-7AA9-59AFBB81752E}" dt="2020-10-05T14:54:22.740" v="297"/>
        <pc:sldMkLst>
          <pc:docMk/>
          <pc:sldMk cId="2883290564" sldId="547"/>
        </pc:sldMkLst>
      </pc:sldChg>
    </pc:docChg>
  </pc:docChgLst>
  <pc:docChgLst>
    <pc:chgData name="Kelsey Brosnan" userId="S::kbrosnan@pedaids.org::088ad37a-0c35-44dd-9c81-b1ff65c276c0" providerId="AD" clId="Web-{323C4BCC-797C-9A7A-B716-6DBE03317C72}"/>
    <pc:docChg chg="modSld">
      <pc:chgData name="Kelsey Brosnan" userId="S::kbrosnan@pedaids.org::088ad37a-0c35-44dd-9c81-b1ff65c276c0" providerId="AD" clId="Web-{323C4BCC-797C-9A7A-B716-6DBE03317C72}" dt="2020-09-10T23:08:57.289" v="3"/>
      <pc:docMkLst>
        <pc:docMk/>
      </pc:docMkLst>
      <pc:sldChg chg="addSp delSp modSp">
        <pc:chgData name="Kelsey Brosnan" userId="S::kbrosnan@pedaids.org::088ad37a-0c35-44dd-9c81-b1ff65c276c0" providerId="AD" clId="Web-{323C4BCC-797C-9A7A-B716-6DBE03317C72}" dt="2020-09-10T23:08:57.289" v="3"/>
        <pc:sldMkLst>
          <pc:docMk/>
          <pc:sldMk cId="701924677" sldId="545"/>
        </pc:sldMkLst>
        <pc:spChg chg="add del mod">
          <ac:chgData name="Kelsey Brosnan" userId="S::kbrosnan@pedaids.org::088ad37a-0c35-44dd-9c81-b1ff65c276c0" providerId="AD" clId="Web-{323C4BCC-797C-9A7A-B716-6DBE03317C72}" dt="2020-09-10T23:08:57.289" v="3"/>
          <ac:spMkLst>
            <pc:docMk/>
            <pc:sldMk cId="701924677" sldId="545"/>
            <ac:spMk id="4" creationId="{AA9CE0B0-0AB0-45C5-9670-1D65FD725B13}"/>
          </ac:spMkLst>
        </pc:spChg>
        <pc:spChg chg="add del">
          <ac:chgData name="Kelsey Brosnan" userId="S::kbrosnan@pedaids.org::088ad37a-0c35-44dd-9c81-b1ff65c276c0" providerId="AD" clId="Web-{323C4BCC-797C-9A7A-B716-6DBE03317C72}" dt="2020-09-10T23:08:57.289" v="3"/>
          <ac:spMkLst>
            <pc:docMk/>
            <pc:sldMk cId="701924677" sldId="545"/>
            <ac:spMk id="17" creationId="{82649C54-D5B6-E744-95B8-EBD4651B4CE8}"/>
          </ac:spMkLst>
        </pc:spChg>
        <pc:picChg chg="mod">
          <ac:chgData name="Kelsey Brosnan" userId="S::kbrosnan@pedaids.org::088ad37a-0c35-44dd-9c81-b1ff65c276c0" providerId="AD" clId="Web-{323C4BCC-797C-9A7A-B716-6DBE03317C72}" dt="2020-09-10T23:08:50.742" v="1"/>
          <ac:picMkLst>
            <pc:docMk/>
            <pc:sldMk cId="701924677" sldId="545"/>
            <ac:picMk id="6" creationId="{48B1E2FE-507B-8B4C-A9FD-93CBDD2B5745}"/>
          </ac:picMkLst>
        </pc:picChg>
      </pc:sldChg>
    </pc:docChg>
  </pc:docChgLst>
  <pc:docChgLst>
    <pc:chgData name="methridge@pedaids.org" userId="S::urn:spo:guest#methridge@pedaids.org::" providerId="AD" clId="Web-{ACF1822A-526D-311C-328E-3125922B665C}"/>
    <pc:docChg chg="modSld">
      <pc:chgData name="methridge@pedaids.org" userId="S::urn:spo:guest#methridge@pedaids.org::" providerId="AD" clId="Web-{ACF1822A-526D-311C-328E-3125922B665C}" dt="2021-02-10T00:08:08.447" v="167"/>
      <pc:docMkLst>
        <pc:docMk/>
      </pc:docMkLst>
      <pc:sldChg chg="modNotes">
        <pc:chgData name="methridge@pedaids.org" userId="S::urn:spo:guest#methridge@pedaids.org::" providerId="AD" clId="Web-{ACF1822A-526D-311C-328E-3125922B665C}" dt="2021-02-10T00:06:38.363" v="141"/>
        <pc:sldMkLst>
          <pc:docMk/>
          <pc:sldMk cId="3737284824" sldId="377"/>
        </pc:sldMkLst>
      </pc:sldChg>
      <pc:sldChg chg="modSp modNotes">
        <pc:chgData name="methridge@pedaids.org" userId="S::urn:spo:guest#methridge@pedaids.org::" providerId="AD" clId="Web-{ACF1822A-526D-311C-328E-3125922B665C}" dt="2021-02-10T00:03:15.414" v="39"/>
        <pc:sldMkLst>
          <pc:docMk/>
          <pc:sldMk cId="1710906423" sldId="384"/>
        </pc:sldMkLst>
        <pc:spChg chg="mod">
          <ac:chgData name="methridge@pedaids.org" userId="S::urn:spo:guest#methridge@pedaids.org::" providerId="AD" clId="Web-{ACF1822A-526D-311C-328E-3125922B665C}" dt="2021-02-10T00:02:52.443" v="13" actId="20577"/>
          <ac:spMkLst>
            <pc:docMk/>
            <pc:sldMk cId="1710906423" sldId="384"/>
            <ac:spMk id="2" creationId="{44034FEE-4BBB-7F49-BE67-328073281F8B}"/>
          </ac:spMkLst>
        </pc:spChg>
      </pc:sldChg>
      <pc:sldChg chg="modSp modNotes">
        <pc:chgData name="methridge@pedaids.org" userId="S::urn:spo:guest#methridge@pedaids.org::" providerId="AD" clId="Web-{ACF1822A-526D-311C-328E-3125922B665C}" dt="2021-02-10T00:05:52.017" v="111"/>
        <pc:sldMkLst>
          <pc:docMk/>
          <pc:sldMk cId="2229066155" sldId="390"/>
        </pc:sldMkLst>
        <pc:spChg chg="mod">
          <ac:chgData name="methridge@pedaids.org" userId="S::urn:spo:guest#methridge@pedaids.org::" providerId="AD" clId="Web-{ACF1822A-526D-311C-328E-3125922B665C}" dt="2021-02-10T00:05:44.688" v="101" actId="20577"/>
          <ac:spMkLst>
            <pc:docMk/>
            <pc:sldMk cId="2229066155" sldId="390"/>
            <ac:spMk id="2" creationId="{72562A0D-0D6E-4DEA-9714-CDA37FE3C96A}"/>
          </ac:spMkLst>
        </pc:spChg>
      </pc:sldChg>
      <pc:sldChg chg="modSp modNotes">
        <pc:chgData name="methridge@pedaids.org" userId="S::urn:spo:guest#methridge@pedaids.org::" providerId="AD" clId="Web-{ACF1822A-526D-311C-328E-3125922B665C}" dt="2021-02-10T00:07:09.881" v="149"/>
        <pc:sldMkLst>
          <pc:docMk/>
          <pc:sldMk cId="2363868" sldId="533"/>
        </pc:sldMkLst>
        <pc:spChg chg="mod">
          <ac:chgData name="methridge@pedaids.org" userId="S::urn:spo:guest#methridge@pedaids.org::" providerId="AD" clId="Web-{ACF1822A-526D-311C-328E-3125922B665C}" dt="2021-02-10T00:06:49.848" v="144" actId="20577"/>
          <ac:spMkLst>
            <pc:docMk/>
            <pc:sldMk cId="2363868" sldId="533"/>
            <ac:spMk id="3" creationId="{83C69A8C-DD0E-4D67-965D-9B43AC440D7E}"/>
          </ac:spMkLst>
        </pc:spChg>
      </pc:sldChg>
      <pc:sldChg chg="modSp">
        <pc:chgData name="methridge@pedaids.org" userId="S::urn:spo:guest#methridge@pedaids.org::" providerId="AD" clId="Web-{ACF1822A-526D-311C-328E-3125922B665C}" dt="2021-02-10T00:04:09.448" v="69" actId="20577"/>
        <pc:sldMkLst>
          <pc:docMk/>
          <pc:sldMk cId="4139395944" sldId="538"/>
        </pc:sldMkLst>
        <pc:spChg chg="mod">
          <ac:chgData name="methridge@pedaids.org" userId="S::urn:spo:guest#methridge@pedaids.org::" providerId="AD" clId="Web-{ACF1822A-526D-311C-328E-3125922B665C}" dt="2021-02-10T00:04:09.448" v="69" actId="20577"/>
          <ac:spMkLst>
            <pc:docMk/>
            <pc:sldMk cId="4139395944" sldId="538"/>
            <ac:spMk id="2" creationId="{2119B838-74C9-3545-AFAF-0C04B390BC18}"/>
          </ac:spMkLst>
        </pc:spChg>
      </pc:sldChg>
      <pc:sldChg chg="modSp modNotes">
        <pc:chgData name="methridge@pedaids.org" userId="S::urn:spo:guest#methridge@pedaids.org::" providerId="AD" clId="Web-{ACF1822A-526D-311C-328E-3125922B665C}" dt="2021-02-10T00:06:18.159" v="125"/>
        <pc:sldMkLst>
          <pc:docMk/>
          <pc:sldMk cId="1841859775" sldId="543"/>
        </pc:sldMkLst>
        <pc:spChg chg="mod">
          <ac:chgData name="methridge@pedaids.org" userId="S::urn:spo:guest#methridge@pedaids.org::" providerId="AD" clId="Web-{ACF1822A-526D-311C-328E-3125922B665C}" dt="2021-02-10T00:06:10.346" v="121" actId="20577"/>
          <ac:spMkLst>
            <pc:docMk/>
            <pc:sldMk cId="1841859775" sldId="543"/>
            <ac:spMk id="2" creationId="{00000000-0000-0000-0000-000000000000}"/>
          </ac:spMkLst>
        </pc:spChg>
      </pc:sldChg>
      <pc:sldChg chg="modSp modNotes">
        <pc:chgData name="methridge@pedaids.org" userId="S::urn:spo:guest#methridge@pedaids.org::" providerId="AD" clId="Web-{ACF1822A-526D-311C-328E-3125922B665C}" dt="2021-02-10T00:08:08.447" v="167"/>
        <pc:sldMkLst>
          <pc:docMk/>
          <pc:sldMk cId="701924677" sldId="545"/>
        </pc:sldMkLst>
        <pc:spChg chg="mod">
          <ac:chgData name="methridge@pedaids.org" userId="S::urn:spo:guest#methridge@pedaids.org::" providerId="AD" clId="Web-{ACF1822A-526D-311C-328E-3125922B665C}" dt="2021-02-10T00:04:46.325" v="79" actId="20577"/>
          <ac:spMkLst>
            <pc:docMk/>
            <pc:sldMk cId="701924677" sldId="545"/>
            <ac:spMk id="2" creationId="{72562A0D-0D6E-4DEA-9714-CDA37FE3C96A}"/>
          </ac:spMkLst>
        </pc:spChg>
      </pc:sldChg>
    </pc:docChg>
  </pc:docChgLst>
  <pc:docChgLst>
    <pc:chgData name="Cathrien Alons" userId="S::calons@pedaids.org::40dc079d-356c-4426-b39e-80004cfa760b" providerId="AD" clId="Web-{B884B16E-E99F-BEC1-EF5D-DFE2216DE006}"/>
    <pc:docChg chg="">
      <pc:chgData name="Cathrien Alons" userId="S::calons@pedaids.org::40dc079d-356c-4426-b39e-80004cfa760b" providerId="AD" clId="Web-{B884B16E-E99F-BEC1-EF5D-DFE2216DE006}" dt="2020-11-05T16:38:42.181" v="2"/>
      <pc:docMkLst>
        <pc:docMk/>
      </pc:docMkLst>
      <pc:sldChg chg="modCm">
        <pc:chgData name="Cathrien Alons" userId="S::calons@pedaids.org::40dc079d-356c-4426-b39e-80004cfa760b" providerId="AD" clId="Web-{B884B16E-E99F-BEC1-EF5D-DFE2216DE006}" dt="2020-11-05T16:38:29.461" v="1"/>
        <pc:sldMkLst>
          <pc:docMk/>
          <pc:sldMk cId="2229066155" sldId="390"/>
        </pc:sldMkLst>
      </pc:sldChg>
      <pc:sldChg chg="modCm">
        <pc:chgData name="Cathrien Alons" userId="S::calons@pedaids.org::40dc079d-356c-4426-b39e-80004cfa760b" providerId="AD" clId="Web-{B884B16E-E99F-BEC1-EF5D-DFE2216DE006}" dt="2020-11-05T16:38:42.181" v="2"/>
        <pc:sldMkLst>
          <pc:docMk/>
          <pc:sldMk cId="1841859775" sldId="543"/>
        </pc:sldMkLst>
      </pc:sldChg>
    </pc:docChg>
  </pc:docChgLst>
  <pc:docChgLst>
    <pc:chgData name="Madison Ethridge" userId="S::methridge@pedaids.org::666e09c8-48f1-48e4-bd90-dc52bcdb94a7" providerId="AD" clId="Web-{F79B1084-6243-8A2D-C73F-C4598D74DB45}"/>
    <pc:docChg chg="modSld">
      <pc:chgData name="Madison Ethridge" userId="S::methridge@pedaids.org::666e09c8-48f1-48e4-bd90-dc52bcdb94a7" providerId="AD" clId="Web-{F79B1084-6243-8A2D-C73F-C4598D74DB45}" dt="2020-11-06T17:19:04.082" v="324"/>
      <pc:docMkLst>
        <pc:docMk/>
      </pc:docMkLst>
      <pc:sldChg chg="modNotes">
        <pc:chgData name="Madison Ethridge" userId="S::methridge@pedaids.org::666e09c8-48f1-48e4-bd90-dc52bcdb94a7" providerId="AD" clId="Web-{F79B1084-6243-8A2D-C73F-C4598D74DB45}" dt="2020-11-06T17:17:16.221" v="241"/>
        <pc:sldMkLst>
          <pc:docMk/>
          <pc:sldMk cId="3737284824" sldId="377"/>
        </pc:sldMkLst>
      </pc:sldChg>
      <pc:sldChg chg="modNotes">
        <pc:chgData name="Madison Ethridge" userId="S::methridge@pedaids.org::666e09c8-48f1-48e4-bd90-dc52bcdb94a7" providerId="AD" clId="Web-{F79B1084-6243-8A2D-C73F-C4598D74DB45}" dt="2020-11-06T17:11:44.620" v="17"/>
        <pc:sldMkLst>
          <pc:docMk/>
          <pc:sldMk cId="1710906423" sldId="384"/>
        </pc:sldMkLst>
      </pc:sldChg>
      <pc:sldChg chg="modNotes">
        <pc:chgData name="Madison Ethridge" userId="S::methridge@pedaids.org::666e09c8-48f1-48e4-bd90-dc52bcdb94a7" providerId="AD" clId="Web-{F79B1084-6243-8A2D-C73F-C4598D74DB45}" dt="2020-11-06T17:15:35.906" v="142"/>
        <pc:sldMkLst>
          <pc:docMk/>
          <pc:sldMk cId="2229066155" sldId="390"/>
        </pc:sldMkLst>
      </pc:sldChg>
      <pc:sldChg chg="modNotes">
        <pc:chgData name="Madison Ethridge" userId="S::methridge@pedaids.org::666e09c8-48f1-48e4-bd90-dc52bcdb94a7" providerId="AD" clId="Web-{F79B1084-6243-8A2D-C73F-C4598D74DB45}" dt="2020-11-06T17:17:42.596" v="258"/>
        <pc:sldMkLst>
          <pc:docMk/>
          <pc:sldMk cId="3684023343" sldId="531"/>
        </pc:sldMkLst>
      </pc:sldChg>
      <pc:sldChg chg="modNotes">
        <pc:chgData name="Madison Ethridge" userId="S::methridge@pedaids.org::666e09c8-48f1-48e4-bd90-dc52bcdb94a7" providerId="AD" clId="Web-{F79B1084-6243-8A2D-C73F-C4598D74DB45}" dt="2020-11-06T17:18:30.035" v="305"/>
        <pc:sldMkLst>
          <pc:docMk/>
          <pc:sldMk cId="2363868" sldId="533"/>
        </pc:sldMkLst>
      </pc:sldChg>
      <pc:sldChg chg="modNotes">
        <pc:chgData name="Madison Ethridge" userId="S::methridge@pedaids.org::666e09c8-48f1-48e4-bd90-dc52bcdb94a7" providerId="AD" clId="Web-{F79B1084-6243-8A2D-C73F-C4598D74DB45}" dt="2020-11-06T17:19:04.082" v="324"/>
        <pc:sldMkLst>
          <pc:docMk/>
          <pc:sldMk cId="265079366" sldId="534"/>
        </pc:sldMkLst>
      </pc:sldChg>
      <pc:sldChg chg="modNotes">
        <pc:chgData name="Madison Ethridge" userId="S::methridge@pedaids.org::666e09c8-48f1-48e4-bd90-dc52bcdb94a7" providerId="AD" clId="Web-{F79B1084-6243-8A2D-C73F-C4598D74DB45}" dt="2020-11-06T17:17:34.237" v="255"/>
        <pc:sldMkLst>
          <pc:docMk/>
          <pc:sldMk cId="2901382742" sldId="541"/>
        </pc:sldMkLst>
      </pc:sldChg>
      <pc:sldChg chg="modNotes">
        <pc:chgData name="Madison Ethridge" userId="S::methridge@pedaids.org::666e09c8-48f1-48e4-bd90-dc52bcdb94a7" providerId="AD" clId="Web-{F79B1084-6243-8A2D-C73F-C4598D74DB45}" dt="2020-11-06T17:16:22.595" v="182"/>
        <pc:sldMkLst>
          <pc:docMk/>
          <pc:sldMk cId="1841859775" sldId="543"/>
        </pc:sldMkLst>
      </pc:sldChg>
      <pc:sldChg chg="modNotes">
        <pc:chgData name="Madison Ethridge" userId="S::methridge@pedaids.org::666e09c8-48f1-48e4-bd90-dc52bcdb94a7" providerId="AD" clId="Web-{F79B1084-6243-8A2D-C73F-C4598D74DB45}" dt="2020-11-06T17:12:46.199" v="59"/>
        <pc:sldMkLst>
          <pc:docMk/>
          <pc:sldMk cId="701924677" sldId="545"/>
        </pc:sldMkLst>
      </pc:sldChg>
      <pc:sldChg chg="modNotes">
        <pc:chgData name="Madison Ethridge" userId="S::methridge@pedaids.org::666e09c8-48f1-48e4-bd90-dc52bcdb94a7" providerId="AD" clId="Web-{F79B1084-6243-8A2D-C73F-C4598D74DB45}" dt="2020-11-06T17:18:09.362" v="288"/>
        <pc:sldMkLst>
          <pc:docMk/>
          <pc:sldMk cId="3640459702" sldId="546"/>
        </pc:sldMkLst>
      </pc:sldChg>
    </pc:docChg>
  </pc:docChgLst>
  <pc:docChgLst>
    <pc:chgData name="Cathrien Alons" userId="S::calons@pedaids.org::40dc079d-356c-4426-b39e-80004cfa760b" providerId="AD" clId="Web-{30D3F247-B95C-4DFB-8F94-CBDBF0BBF9DB}"/>
    <pc:docChg chg="modSld">
      <pc:chgData name="Cathrien Alons" userId="S::calons@pedaids.org::40dc079d-356c-4426-b39e-80004cfa760b" providerId="AD" clId="Web-{30D3F247-B95C-4DFB-8F94-CBDBF0BBF9DB}" dt="2020-07-14T22:52:38.244" v="95"/>
      <pc:docMkLst>
        <pc:docMk/>
      </pc:docMkLst>
      <pc:sldChg chg="delCm">
        <pc:chgData name="Cathrien Alons" userId="S::calons@pedaids.org::40dc079d-356c-4426-b39e-80004cfa760b" providerId="AD" clId="Web-{30D3F247-B95C-4DFB-8F94-CBDBF0BBF9DB}" dt="2020-07-14T22:04:03.423" v="0"/>
        <pc:sldMkLst>
          <pc:docMk/>
          <pc:sldMk cId="1920782211" sldId="375"/>
        </pc:sldMkLst>
      </pc:sldChg>
      <pc:sldChg chg="delCm modCm">
        <pc:chgData name="Cathrien Alons" userId="S::calons@pedaids.org::40dc079d-356c-4426-b39e-80004cfa760b" providerId="AD" clId="Web-{30D3F247-B95C-4DFB-8F94-CBDBF0BBF9DB}" dt="2020-07-14T22:38:47.862" v="25"/>
        <pc:sldMkLst>
          <pc:docMk/>
          <pc:sldMk cId="2312166303" sldId="376"/>
        </pc:sldMkLst>
      </pc:sldChg>
      <pc:sldChg chg="modCm">
        <pc:chgData name="Cathrien Alons" userId="S::calons@pedaids.org::40dc079d-356c-4426-b39e-80004cfa760b" providerId="AD" clId="Web-{30D3F247-B95C-4DFB-8F94-CBDBF0BBF9DB}" dt="2020-07-14T22:48:35.977" v="43"/>
        <pc:sldMkLst>
          <pc:docMk/>
          <pc:sldMk cId="1227093277" sldId="379"/>
        </pc:sldMkLst>
      </pc:sldChg>
      <pc:sldChg chg="addCm delCm modCm">
        <pc:chgData name="Cathrien Alons" userId="S::calons@pedaids.org::40dc079d-356c-4426-b39e-80004cfa760b" providerId="AD" clId="Web-{30D3F247-B95C-4DFB-8F94-CBDBF0BBF9DB}" dt="2020-07-14T22:42:56.863" v="33"/>
        <pc:sldMkLst>
          <pc:docMk/>
          <pc:sldMk cId="1486208272" sldId="380"/>
        </pc:sldMkLst>
      </pc:sldChg>
      <pc:sldChg chg="delCm modCm">
        <pc:chgData name="Cathrien Alons" userId="S::calons@pedaids.org::40dc079d-356c-4426-b39e-80004cfa760b" providerId="AD" clId="Web-{30D3F247-B95C-4DFB-8F94-CBDBF0BBF9DB}" dt="2020-07-14T22:40:46.441" v="28"/>
        <pc:sldMkLst>
          <pc:docMk/>
          <pc:sldMk cId="2356270616" sldId="381"/>
        </pc:sldMkLst>
      </pc:sldChg>
      <pc:sldChg chg="modCm">
        <pc:chgData name="Cathrien Alons" userId="S::calons@pedaids.org::40dc079d-356c-4426-b39e-80004cfa760b" providerId="AD" clId="Web-{30D3F247-B95C-4DFB-8F94-CBDBF0BBF9DB}" dt="2020-07-14T22:46:04.301" v="41"/>
        <pc:sldMkLst>
          <pc:docMk/>
          <pc:sldMk cId="3504322094" sldId="382"/>
        </pc:sldMkLst>
      </pc:sldChg>
      <pc:sldChg chg="modCm">
        <pc:chgData name="Cathrien Alons" userId="S::calons@pedaids.org::40dc079d-356c-4426-b39e-80004cfa760b" providerId="AD" clId="Web-{30D3F247-B95C-4DFB-8F94-CBDBF0BBF9DB}" dt="2020-07-14T22:52:38.244" v="95"/>
        <pc:sldMkLst>
          <pc:docMk/>
          <pc:sldMk cId="1140888573" sldId="387"/>
        </pc:sldMkLst>
      </pc:sldChg>
      <pc:sldChg chg="modCm">
        <pc:chgData name="Cathrien Alons" userId="S::calons@pedaids.org::40dc079d-356c-4426-b39e-80004cfa760b" providerId="AD" clId="Web-{30D3F247-B95C-4DFB-8F94-CBDBF0BBF9DB}" dt="2020-07-14T22:48:05.492" v="42"/>
        <pc:sldMkLst>
          <pc:docMk/>
          <pc:sldMk cId="2592035438" sldId="520"/>
        </pc:sldMkLst>
      </pc:sldChg>
      <pc:sldChg chg="modSp delCm modCm">
        <pc:chgData name="Cathrien Alons" userId="S::calons@pedaids.org::40dc079d-356c-4426-b39e-80004cfa760b" providerId="AD" clId="Web-{30D3F247-B95C-4DFB-8F94-CBDBF0BBF9DB}" dt="2020-07-14T22:45:09.082" v="40" actId="20577"/>
        <pc:sldMkLst>
          <pc:docMk/>
          <pc:sldMk cId="958468722" sldId="521"/>
        </pc:sldMkLst>
        <pc:spChg chg="mod">
          <ac:chgData name="Cathrien Alons" userId="S::calons@pedaids.org::40dc079d-356c-4426-b39e-80004cfa760b" providerId="AD" clId="Web-{30D3F247-B95C-4DFB-8F94-CBDBF0BBF9DB}" dt="2020-07-14T22:44:38.754" v="36" actId="20577"/>
          <ac:spMkLst>
            <pc:docMk/>
            <pc:sldMk cId="958468722" sldId="521"/>
            <ac:spMk id="12" creationId="{FCB76D0D-4827-4742-A9CA-42DB8BF51A28}"/>
          </ac:spMkLst>
        </pc:spChg>
        <pc:spChg chg="mod">
          <ac:chgData name="Cathrien Alons" userId="S::calons@pedaids.org::40dc079d-356c-4426-b39e-80004cfa760b" providerId="AD" clId="Web-{30D3F247-B95C-4DFB-8F94-CBDBF0BBF9DB}" dt="2020-07-14T22:45:09.082" v="40" actId="20577"/>
          <ac:spMkLst>
            <pc:docMk/>
            <pc:sldMk cId="958468722" sldId="521"/>
            <ac:spMk id="13" creationId="{9B1E1C15-7A3E-4F3C-ABC0-1371C9EA54A3}"/>
          </ac:spMkLst>
        </pc:spChg>
      </pc:sldChg>
      <pc:sldChg chg="addSp delSp modSp delCm">
        <pc:chgData name="Cathrien Alons" userId="S::calons@pedaids.org::40dc079d-356c-4426-b39e-80004cfa760b" providerId="AD" clId="Web-{30D3F247-B95C-4DFB-8F94-CBDBF0BBF9DB}" dt="2020-07-14T22:05:39.485" v="21" actId="20577"/>
        <pc:sldMkLst>
          <pc:docMk/>
          <pc:sldMk cId="365884271" sldId="526"/>
        </pc:sldMkLst>
        <pc:spChg chg="add mod">
          <ac:chgData name="Cathrien Alons" userId="S::calons@pedaids.org::40dc079d-356c-4426-b39e-80004cfa760b" providerId="AD" clId="Web-{30D3F247-B95C-4DFB-8F94-CBDBF0BBF9DB}" dt="2020-07-14T22:05:39.485" v="21" actId="20577"/>
          <ac:spMkLst>
            <pc:docMk/>
            <pc:sldMk cId="365884271" sldId="526"/>
            <ac:spMk id="5" creationId="{F3F5CCFD-CD19-44A5-A139-71ADAC6A905A}"/>
          </ac:spMkLst>
        </pc:spChg>
        <pc:picChg chg="del">
          <ac:chgData name="Cathrien Alons" userId="S::calons@pedaids.org::40dc079d-356c-4426-b39e-80004cfa760b" providerId="AD" clId="Web-{30D3F247-B95C-4DFB-8F94-CBDBF0BBF9DB}" dt="2020-07-14T22:05:10.720" v="1"/>
          <ac:picMkLst>
            <pc:docMk/>
            <pc:sldMk cId="365884271" sldId="526"/>
            <ac:picMk id="4" creationId="{0BAC4B9D-1A40-417E-99FA-51AFB285BF92}"/>
          </ac:picMkLst>
        </pc:picChg>
      </pc:sldChg>
      <pc:sldChg chg="modCm">
        <pc:chgData name="Cathrien Alons" userId="S::calons@pedaids.org::40dc079d-356c-4426-b39e-80004cfa760b" providerId="AD" clId="Web-{30D3F247-B95C-4DFB-8F94-CBDBF0BBF9DB}" dt="2020-07-14T22:50:29.680" v="44"/>
        <pc:sldMkLst>
          <pc:docMk/>
          <pc:sldMk cId="3575311680" sldId="527"/>
        </pc:sldMkLst>
      </pc:sldChg>
      <pc:sldChg chg="modSp">
        <pc:chgData name="Cathrien Alons" userId="S::calons@pedaids.org::40dc079d-356c-4426-b39e-80004cfa760b" providerId="AD" clId="Web-{30D3F247-B95C-4DFB-8F94-CBDBF0BBF9DB}" dt="2020-07-14T22:51:08.040" v="92" actId="20577"/>
        <pc:sldMkLst>
          <pc:docMk/>
          <pc:sldMk cId="2927171253" sldId="535"/>
        </pc:sldMkLst>
        <pc:spChg chg="mod">
          <ac:chgData name="Cathrien Alons" userId="S::calons@pedaids.org::40dc079d-356c-4426-b39e-80004cfa760b" providerId="AD" clId="Web-{30D3F247-B95C-4DFB-8F94-CBDBF0BBF9DB}" dt="2020-07-14T22:51:08.040" v="92" actId="20577"/>
          <ac:spMkLst>
            <pc:docMk/>
            <pc:sldMk cId="2927171253" sldId="535"/>
            <ac:spMk id="4" creationId="{37765EA8-C9B3-4065-A05F-59C056B091D9}"/>
          </ac:spMkLst>
        </pc:spChg>
      </pc:sldChg>
    </pc:docChg>
  </pc:docChgLst>
  <pc:docChgLst>
    <pc:chgData name="Clark, Adele" userId="cb302882-fc54-4eb8-a090-62efc4d6cc36" providerId="ADAL" clId="{7D43E815-89CF-455F-B8D4-7565040F3E7F}"/>
    <pc:docChg chg="addSld delSld modSld">
      <pc:chgData name="Clark, Adele" userId="cb302882-fc54-4eb8-a090-62efc4d6cc36" providerId="ADAL" clId="{7D43E815-89CF-455F-B8D4-7565040F3E7F}" dt="2021-02-25T18:39:20.204" v="6" actId="47"/>
      <pc:docMkLst>
        <pc:docMk/>
      </pc:docMkLst>
      <pc:sldChg chg="del">
        <pc:chgData name="Clark, Adele" userId="cb302882-fc54-4eb8-a090-62efc4d6cc36" providerId="ADAL" clId="{7D43E815-89CF-455F-B8D4-7565040F3E7F}" dt="2021-02-25T18:38:47.363" v="4" actId="47"/>
        <pc:sldMkLst>
          <pc:docMk/>
          <pc:sldMk cId="1710906423" sldId="384"/>
        </pc:sldMkLst>
      </pc:sldChg>
      <pc:sldChg chg="del">
        <pc:chgData name="Clark, Adele" userId="cb302882-fc54-4eb8-a090-62efc4d6cc36" providerId="ADAL" clId="{7D43E815-89CF-455F-B8D4-7565040F3E7F}" dt="2021-02-25T18:39:20.204" v="6" actId="47"/>
        <pc:sldMkLst>
          <pc:docMk/>
          <pc:sldMk cId="2883290564" sldId="547"/>
        </pc:sldMkLst>
      </pc:sldChg>
      <pc:sldChg chg="add">
        <pc:chgData name="Clark, Adele" userId="cb302882-fc54-4eb8-a090-62efc4d6cc36" providerId="ADAL" clId="{7D43E815-89CF-455F-B8D4-7565040F3E7F}" dt="2021-02-25T18:39:17.465" v="5"/>
        <pc:sldMkLst>
          <pc:docMk/>
          <pc:sldMk cId="3399903749" sldId="2044"/>
        </pc:sldMkLst>
      </pc:sldChg>
      <pc:sldChg chg="modSp add mod modNotesTx">
        <pc:chgData name="Clark, Adele" userId="cb302882-fc54-4eb8-a090-62efc4d6cc36" providerId="ADAL" clId="{7D43E815-89CF-455F-B8D4-7565040F3E7F}" dt="2021-02-25T18:38:40.119" v="3" actId="1076"/>
        <pc:sldMkLst>
          <pc:docMk/>
          <pc:sldMk cId="1153198540" sldId="2046"/>
        </pc:sldMkLst>
        <pc:spChg chg="mod">
          <ac:chgData name="Clark, Adele" userId="cb302882-fc54-4eb8-a090-62efc4d6cc36" providerId="ADAL" clId="{7D43E815-89CF-455F-B8D4-7565040F3E7F}" dt="2021-02-25T18:38:40.119" v="3" actId="1076"/>
          <ac:spMkLst>
            <pc:docMk/>
            <pc:sldMk cId="1153198540" sldId="2046"/>
            <ac:spMk id="2" creationId="{44034FEE-4BBB-7F49-BE67-328073281F8B}"/>
          </ac:spMkLst>
        </pc:spChg>
      </pc:sldChg>
    </pc:docChg>
  </pc:docChgLst>
  <pc:docChgLst>
    <pc:chgData name="Gross, Jessica (CDC/DDPHSIS/CGH/DGHT)" userId="S::lst3_cdc.gov#ext#@crsorg.onmicrosoft.com::5beca5a1-fade-42f8-a585-1bf43cd13e60" providerId="AD" clId="Web-{D509B058-9741-EDC4-04D6-BAA94E7D610C}"/>
    <pc:docChg chg="modSld">
      <pc:chgData name="Gross, Jessica (CDC/DDPHSIS/CGH/DGHT)" userId="S::lst3_cdc.gov#ext#@crsorg.onmicrosoft.com::5beca5a1-fade-42f8-a585-1bf43cd13e60" providerId="AD" clId="Web-{D509B058-9741-EDC4-04D6-BAA94E7D610C}" dt="2020-10-28T22:44:26.987" v="33"/>
      <pc:docMkLst>
        <pc:docMk/>
      </pc:docMkLst>
      <pc:sldChg chg="modSp">
        <pc:chgData name="Gross, Jessica (CDC/DDPHSIS/CGH/DGHT)" userId="S::lst3_cdc.gov#ext#@crsorg.onmicrosoft.com::5beca5a1-fade-42f8-a585-1bf43cd13e60" providerId="AD" clId="Web-{D509B058-9741-EDC4-04D6-BAA94E7D610C}" dt="2020-10-28T22:43:32.548" v="29" actId="20577"/>
        <pc:sldMkLst>
          <pc:docMk/>
          <pc:sldMk cId="3684023343" sldId="531"/>
        </pc:sldMkLst>
        <pc:spChg chg="mod">
          <ac:chgData name="Gross, Jessica (CDC/DDPHSIS/CGH/DGHT)" userId="S::lst3_cdc.gov#ext#@crsorg.onmicrosoft.com::5beca5a1-fade-42f8-a585-1bf43cd13e60" providerId="AD" clId="Web-{D509B058-9741-EDC4-04D6-BAA94E7D610C}" dt="2020-10-28T22:43:32.548" v="29" actId="20577"/>
          <ac:spMkLst>
            <pc:docMk/>
            <pc:sldMk cId="3684023343" sldId="531"/>
            <ac:spMk id="3" creationId="{2D56FA04-540C-4C62-B2D6-D784391E5708}"/>
          </ac:spMkLst>
        </pc:spChg>
      </pc:sldChg>
      <pc:sldChg chg="modSp">
        <pc:chgData name="Gross, Jessica (CDC/DDPHSIS/CGH/DGHT)" userId="S::lst3_cdc.gov#ext#@crsorg.onmicrosoft.com::5beca5a1-fade-42f8-a585-1bf43cd13e60" providerId="AD" clId="Web-{D509B058-9741-EDC4-04D6-BAA94E7D610C}" dt="2020-10-28T22:44:26.987" v="33"/>
        <pc:sldMkLst>
          <pc:docMk/>
          <pc:sldMk cId="265079366" sldId="534"/>
        </pc:sldMkLst>
        <pc:graphicFrameChg chg="mod modGraphic">
          <ac:chgData name="Gross, Jessica (CDC/DDPHSIS/CGH/DGHT)" userId="S::lst3_cdc.gov#ext#@crsorg.onmicrosoft.com::5beca5a1-fade-42f8-a585-1bf43cd13e60" providerId="AD" clId="Web-{D509B058-9741-EDC4-04D6-BAA94E7D610C}" dt="2020-10-28T22:44:26.987" v="33"/>
          <ac:graphicFrameMkLst>
            <pc:docMk/>
            <pc:sldMk cId="265079366" sldId="534"/>
            <ac:graphicFrameMk id="4" creationId="{3C387B03-AF50-45FF-98FE-A1C1C0D41EF6}"/>
          </ac:graphicFrameMkLst>
        </pc:graphicFrameChg>
      </pc:sldChg>
      <pc:sldChg chg="modSp">
        <pc:chgData name="Gross, Jessica (CDC/DDPHSIS/CGH/DGHT)" userId="S::lst3_cdc.gov#ext#@crsorg.onmicrosoft.com::5beca5a1-fade-42f8-a585-1bf43cd13e60" providerId="AD" clId="Web-{D509B058-9741-EDC4-04D6-BAA94E7D610C}" dt="2020-10-28T22:40:42.387" v="16" actId="20577"/>
        <pc:sldMkLst>
          <pc:docMk/>
          <pc:sldMk cId="4139395944" sldId="538"/>
        </pc:sldMkLst>
        <pc:spChg chg="mod">
          <ac:chgData name="Gross, Jessica (CDC/DDPHSIS/CGH/DGHT)" userId="S::lst3_cdc.gov#ext#@crsorg.onmicrosoft.com::5beca5a1-fade-42f8-a585-1bf43cd13e60" providerId="AD" clId="Web-{D509B058-9741-EDC4-04D6-BAA94E7D610C}" dt="2020-10-28T22:40:42.387" v="16" actId="20577"/>
          <ac:spMkLst>
            <pc:docMk/>
            <pc:sldMk cId="4139395944" sldId="538"/>
            <ac:spMk id="2" creationId="{2119B838-74C9-3545-AFAF-0C04B390BC18}"/>
          </ac:spMkLst>
        </pc:spChg>
      </pc:sldChg>
    </pc:docChg>
  </pc:docChgLst>
  <pc:docChgLst>
    <pc:chgData name="Chaila, Mwate" userId="532bccc8-299d-41ab-929a-442e97ef55d2" providerId="ADAL" clId="{34AF2CAD-CF4A-427C-8225-755F52DAB0CA}"/>
    <pc:docChg chg="undo custSel addSld delSld modSld">
      <pc:chgData name="Chaila, Mwate" userId="532bccc8-299d-41ab-929a-442e97ef55d2" providerId="ADAL" clId="{34AF2CAD-CF4A-427C-8225-755F52DAB0CA}" dt="2020-09-24T17:09:28.925" v="113"/>
      <pc:docMkLst>
        <pc:docMk/>
      </pc:docMkLst>
      <pc:sldChg chg="modSp mod">
        <pc:chgData name="Chaila, Mwate" userId="532bccc8-299d-41ab-929a-442e97ef55d2" providerId="ADAL" clId="{34AF2CAD-CF4A-427C-8225-755F52DAB0CA}" dt="2020-09-24T16:37:50.877" v="44" actId="20577"/>
        <pc:sldMkLst>
          <pc:docMk/>
          <pc:sldMk cId="2363868" sldId="533"/>
        </pc:sldMkLst>
        <pc:graphicFrameChg chg="modGraphic">
          <ac:chgData name="Chaila, Mwate" userId="532bccc8-299d-41ab-929a-442e97ef55d2" providerId="ADAL" clId="{34AF2CAD-CF4A-427C-8225-755F52DAB0CA}" dt="2020-09-24T16:37:50.877" v="44" actId="20577"/>
          <ac:graphicFrameMkLst>
            <pc:docMk/>
            <pc:sldMk cId="2363868" sldId="533"/>
            <ac:graphicFrameMk id="4" creationId="{3C387B03-AF50-45FF-98FE-A1C1C0D41EF6}"/>
          </ac:graphicFrameMkLst>
        </pc:graphicFrameChg>
      </pc:sldChg>
      <pc:sldChg chg="modSp mod">
        <pc:chgData name="Chaila, Mwate" userId="532bccc8-299d-41ab-929a-442e97ef55d2" providerId="ADAL" clId="{34AF2CAD-CF4A-427C-8225-755F52DAB0CA}" dt="2020-09-24T16:30:30.559" v="3" actId="14734"/>
        <pc:sldMkLst>
          <pc:docMk/>
          <pc:sldMk cId="265079366" sldId="534"/>
        </pc:sldMkLst>
        <pc:graphicFrameChg chg="modGraphic">
          <ac:chgData name="Chaila, Mwate" userId="532bccc8-299d-41ab-929a-442e97ef55d2" providerId="ADAL" clId="{34AF2CAD-CF4A-427C-8225-755F52DAB0CA}" dt="2020-09-24T16:30:30.559" v="3" actId="14734"/>
          <ac:graphicFrameMkLst>
            <pc:docMk/>
            <pc:sldMk cId="265079366" sldId="534"/>
            <ac:graphicFrameMk id="4" creationId="{3C387B03-AF50-45FF-98FE-A1C1C0D41EF6}"/>
          </ac:graphicFrameMkLst>
        </pc:graphicFrameChg>
      </pc:sldChg>
      <pc:sldChg chg="modSp mod modNotesTx">
        <pc:chgData name="Chaila, Mwate" userId="532bccc8-299d-41ab-929a-442e97ef55d2" providerId="ADAL" clId="{34AF2CAD-CF4A-427C-8225-755F52DAB0CA}" dt="2020-09-24T17:09:28.925" v="113"/>
        <pc:sldMkLst>
          <pc:docMk/>
          <pc:sldMk cId="3640459702" sldId="546"/>
        </pc:sldMkLst>
        <pc:spChg chg="mod">
          <ac:chgData name="Chaila, Mwate" userId="532bccc8-299d-41ab-929a-442e97ef55d2" providerId="ADAL" clId="{34AF2CAD-CF4A-427C-8225-755F52DAB0CA}" dt="2020-09-24T17:09:23.008" v="111" actId="400"/>
          <ac:spMkLst>
            <pc:docMk/>
            <pc:sldMk cId="3640459702" sldId="546"/>
            <ac:spMk id="2" creationId="{79CEF8AA-33E1-8445-9D8B-7DA4CF7429D7}"/>
          </ac:spMkLst>
        </pc:spChg>
      </pc:sldChg>
      <pc:sldChg chg="addSp delSp modSp new mod chgLayout">
        <pc:chgData name="Chaila, Mwate" userId="532bccc8-299d-41ab-929a-442e97ef55d2" providerId="ADAL" clId="{34AF2CAD-CF4A-427C-8225-755F52DAB0CA}" dt="2020-09-24T16:30:52.825" v="14" actId="20577"/>
        <pc:sldMkLst>
          <pc:docMk/>
          <pc:sldMk cId="2883290564" sldId="547"/>
        </pc:sldMkLst>
        <pc:spChg chg="del">
          <ac:chgData name="Chaila, Mwate" userId="532bccc8-299d-41ab-929a-442e97ef55d2" providerId="ADAL" clId="{34AF2CAD-CF4A-427C-8225-755F52DAB0CA}" dt="2020-09-24T16:30:47.509" v="5" actId="700"/>
          <ac:spMkLst>
            <pc:docMk/>
            <pc:sldMk cId="2883290564" sldId="547"/>
            <ac:spMk id="2" creationId="{8A488EE3-7624-484A-9414-995AF14A4684}"/>
          </ac:spMkLst>
        </pc:spChg>
        <pc:spChg chg="del mod ord">
          <ac:chgData name="Chaila, Mwate" userId="532bccc8-299d-41ab-929a-442e97ef55d2" providerId="ADAL" clId="{34AF2CAD-CF4A-427C-8225-755F52DAB0CA}" dt="2020-09-24T16:30:47.509" v="5" actId="700"/>
          <ac:spMkLst>
            <pc:docMk/>
            <pc:sldMk cId="2883290564" sldId="547"/>
            <ac:spMk id="3" creationId="{CD43252B-23DB-4942-B868-9885BA60DA88}"/>
          </ac:spMkLst>
        </pc:spChg>
        <pc:spChg chg="add mod ord">
          <ac:chgData name="Chaila, Mwate" userId="532bccc8-299d-41ab-929a-442e97ef55d2" providerId="ADAL" clId="{34AF2CAD-CF4A-427C-8225-755F52DAB0CA}" dt="2020-09-24T16:30:52.825" v="14" actId="20577"/>
          <ac:spMkLst>
            <pc:docMk/>
            <pc:sldMk cId="2883290564" sldId="547"/>
            <ac:spMk id="4" creationId="{B85AD336-C07A-436E-86D9-0DF300ACA9ED}"/>
          </ac:spMkLst>
        </pc:spChg>
      </pc:sldChg>
      <pc:sldChg chg="modSp new del mod">
        <pc:chgData name="Chaila, Mwate" userId="532bccc8-299d-41ab-929a-442e97ef55d2" providerId="ADAL" clId="{34AF2CAD-CF4A-427C-8225-755F52DAB0CA}" dt="2020-09-24T16:38:09.535" v="45" actId="47"/>
        <pc:sldMkLst>
          <pc:docMk/>
          <pc:sldMk cId="3360642136" sldId="548"/>
        </pc:sldMkLst>
        <pc:spChg chg="mod">
          <ac:chgData name="Chaila, Mwate" userId="532bccc8-299d-41ab-929a-442e97ef55d2" providerId="ADAL" clId="{34AF2CAD-CF4A-427C-8225-755F52DAB0CA}" dt="2020-09-24T16:32:42.515" v="17"/>
          <ac:spMkLst>
            <pc:docMk/>
            <pc:sldMk cId="3360642136" sldId="548"/>
            <ac:spMk id="2" creationId="{D863E4E9-7639-4E46-BA02-4E27A5217FF6}"/>
          </ac:spMkLst>
        </pc:spChg>
      </pc:sldChg>
    </pc:docChg>
  </pc:docChgLst>
  <pc:docChgLst>
    <pc:chgData name="eghanotakis" userId="S::eghanotakis_gmail.com#ext#@pedaidsorg.onmicrosoft.com::0af52404-daef-41c0-a231-4d3790fefa79" providerId="AD" clId="Web-{AF8EAB61-F3E5-4252-5294-1A42167569B9}"/>
    <pc:docChg chg="modSld">
      <pc:chgData name="eghanotakis" userId="S::eghanotakis_gmail.com#ext#@pedaidsorg.onmicrosoft.com::0af52404-daef-41c0-a231-4d3790fefa79" providerId="AD" clId="Web-{AF8EAB61-F3E5-4252-5294-1A42167569B9}" dt="2020-09-10T03:02:25.532" v="217"/>
      <pc:docMkLst>
        <pc:docMk/>
      </pc:docMkLst>
      <pc:sldChg chg="delCm">
        <pc:chgData name="eghanotakis" userId="S::eghanotakis_gmail.com#ext#@pedaidsorg.onmicrosoft.com::0af52404-daef-41c0-a231-4d3790fefa79" providerId="AD" clId="Web-{AF8EAB61-F3E5-4252-5294-1A42167569B9}" dt="2020-09-10T02:22:22.577" v="0"/>
        <pc:sldMkLst>
          <pc:docMk/>
          <pc:sldMk cId="1710906423" sldId="384"/>
        </pc:sldMkLst>
      </pc:sldChg>
      <pc:sldChg chg="modSp delCm modNotes">
        <pc:chgData name="eghanotakis" userId="S::eghanotakis_gmail.com#ext#@pedaidsorg.onmicrosoft.com::0af52404-daef-41c0-a231-4d3790fefa79" providerId="AD" clId="Web-{AF8EAB61-F3E5-4252-5294-1A42167569B9}" dt="2020-09-10T03:02:25.532" v="217"/>
        <pc:sldMkLst>
          <pc:docMk/>
          <pc:sldMk cId="2229066155" sldId="390"/>
        </pc:sldMkLst>
        <pc:spChg chg="mod">
          <ac:chgData name="eghanotakis" userId="S::eghanotakis_gmail.com#ext#@pedaidsorg.onmicrosoft.com::0af52404-daef-41c0-a231-4d3790fefa79" providerId="AD" clId="Web-{AF8EAB61-F3E5-4252-5294-1A42167569B9}" dt="2020-09-10T02:56:51.722" v="121" actId="20577"/>
          <ac:spMkLst>
            <pc:docMk/>
            <pc:sldMk cId="2229066155" sldId="390"/>
            <ac:spMk id="7" creationId="{0041792E-6C5B-4ED0-90D9-D14B12CF2962}"/>
          </ac:spMkLst>
        </pc:spChg>
        <pc:spChg chg="mod">
          <ac:chgData name="eghanotakis" userId="S::eghanotakis_gmail.com#ext#@pedaidsorg.onmicrosoft.com::0af52404-daef-41c0-a231-4d3790fefa79" providerId="AD" clId="Web-{AF8EAB61-F3E5-4252-5294-1A42167569B9}" dt="2020-09-10T02:57:25.269" v="125" actId="20577"/>
          <ac:spMkLst>
            <pc:docMk/>
            <pc:sldMk cId="2229066155" sldId="390"/>
            <ac:spMk id="10" creationId="{8B6BDCCD-49AF-41D1-B508-CF33F4CC7CD9}"/>
          </ac:spMkLst>
        </pc:spChg>
      </pc:sldChg>
      <pc:sldChg chg="delCm modNotes">
        <pc:chgData name="eghanotakis" userId="S::eghanotakis_gmail.com#ext#@pedaidsorg.onmicrosoft.com::0af52404-daef-41c0-a231-4d3790fefa79" providerId="AD" clId="Web-{AF8EAB61-F3E5-4252-5294-1A42167569B9}" dt="2020-09-10T02:24:27.221" v="6"/>
        <pc:sldMkLst>
          <pc:docMk/>
          <pc:sldMk cId="701924677" sldId="545"/>
        </pc:sldMkLst>
      </pc:sldChg>
    </pc:docChg>
  </pc:docChgLst>
  <pc:docChgLst>
    <pc:chgData name="Cathrien Alons" userId="S::calons@pedaids.org::40dc079d-356c-4426-b39e-80004cfa760b" providerId="AD" clId="Web-{CB7FA352-1DF0-43B0-BE13-BB3A8F558BCF}"/>
    <pc:docChg chg="modSld">
      <pc:chgData name="Cathrien Alons" userId="S::calons@pedaids.org::40dc079d-356c-4426-b39e-80004cfa760b" providerId="AD" clId="Web-{CB7FA352-1DF0-43B0-BE13-BB3A8F558BCF}" dt="2020-10-09T22:08:25.203" v="156"/>
      <pc:docMkLst>
        <pc:docMk/>
      </pc:docMkLst>
      <pc:sldChg chg="modSp modNotes">
        <pc:chgData name="Cathrien Alons" userId="S::calons@pedaids.org::40dc079d-356c-4426-b39e-80004cfa760b" providerId="AD" clId="Web-{CB7FA352-1DF0-43B0-BE13-BB3A8F558BCF}" dt="2020-10-09T22:03:51.248" v="144"/>
        <pc:sldMkLst>
          <pc:docMk/>
          <pc:sldMk cId="2363868" sldId="533"/>
        </pc:sldMkLst>
        <pc:graphicFrameChg chg="mod modGraphic">
          <ac:chgData name="Cathrien Alons" userId="S::calons@pedaids.org::40dc079d-356c-4426-b39e-80004cfa760b" providerId="AD" clId="Web-{CB7FA352-1DF0-43B0-BE13-BB3A8F558BCF}" dt="2020-10-09T22:00:11.715" v="141"/>
          <ac:graphicFrameMkLst>
            <pc:docMk/>
            <pc:sldMk cId="2363868" sldId="533"/>
            <ac:graphicFrameMk id="4" creationId="{3C387B03-AF50-45FF-98FE-A1C1C0D41EF6}"/>
          </ac:graphicFrameMkLst>
        </pc:graphicFrameChg>
      </pc:sldChg>
      <pc:sldChg chg="modSp modNotes">
        <pc:chgData name="Cathrien Alons" userId="S::calons@pedaids.org::40dc079d-356c-4426-b39e-80004cfa760b" providerId="AD" clId="Web-{CB7FA352-1DF0-43B0-BE13-BB3A8F558BCF}" dt="2020-10-09T22:08:25.203" v="156"/>
        <pc:sldMkLst>
          <pc:docMk/>
          <pc:sldMk cId="265079366" sldId="534"/>
        </pc:sldMkLst>
        <pc:graphicFrameChg chg="mod modGraphic">
          <ac:chgData name="Cathrien Alons" userId="S::calons@pedaids.org::40dc079d-356c-4426-b39e-80004cfa760b" providerId="AD" clId="Web-{CB7FA352-1DF0-43B0-BE13-BB3A8F558BCF}" dt="2020-10-09T22:05:27.186" v="154"/>
          <ac:graphicFrameMkLst>
            <pc:docMk/>
            <pc:sldMk cId="265079366" sldId="534"/>
            <ac:graphicFrameMk id="4" creationId="{3C387B03-AF50-45FF-98FE-A1C1C0D41EF6}"/>
          </ac:graphicFrameMkLst>
        </pc:graphicFrameChg>
      </pc:sldChg>
    </pc:docChg>
  </pc:docChgLst>
  <pc:docChgLst>
    <pc:chgData name="Chaila, Mwate" userId="S::mwate.chaila@crs.org::532bccc8-299d-41ab-929a-442e97ef55d2" providerId="AD" clId="Web-{F6A84D1E-0D20-FCD3-89D1-7398B4A7A3B0}"/>
    <pc:docChg chg="">
      <pc:chgData name="Chaila, Mwate" userId="S::mwate.chaila@crs.org::532bccc8-299d-41ab-929a-442e97ef55d2" providerId="AD" clId="Web-{F6A84D1E-0D20-FCD3-89D1-7398B4A7A3B0}" dt="2021-02-19T13:02:14.560" v="0"/>
      <pc:docMkLst>
        <pc:docMk/>
      </pc:docMkLst>
      <pc:sldChg chg="modCm">
        <pc:chgData name="Chaila, Mwate" userId="S::mwate.chaila@crs.org::532bccc8-299d-41ab-929a-442e97ef55d2" providerId="AD" clId="Web-{F6A84D1E-0D20-FCD3-89D1-7398B4A7A3B0}" dt="2021-02-19T13:02:14.560" v="0"/>
        <pc:sldMkLst>
          <pc:docMk/>
          <pc:sldMk cId="2229066155" sldId="390"/>
        </pc:sldMkLst>
      </pc:sldChg>
    </pc:docChg>
  </pc:docChgLst>
  <pc:docChgLst>
    <pc:chgData name="Madison Ethridge" userId="S::methridge@pedaids.org::666e09c8-48f1-48e4-bd90-dc52bcdb94a7" providerId="AD" clId="Web-{31E2B0D0-C146-ACF8-6D18-96AFD6698190}"/>
    <pc:docChg chg="modSld">
      <pc:chgData name="Madison Ethridge" userId="S::methridge@pedaids.org::666e09c8-48f1-48e4-bd90-dc52bcdb94a7" providerId="AD" clId="Web-{31E2B0D0-C146-ACF8-6D18-96AFD6698190}" dt="2020-11-04T20:58:03.754" v="23" actId="20577"/>
      <pc:docMkLst>
        <pc:docMk/>
      </pc:docMkLst>
      <pc:sldChg chg="modSp">
        <pc:chgData name="Madison Ethridge" userId="S::methridge@pedaids.org::666e09c8-48f1-48e4-bd90-dc52bcdb94a7" providerId="AD" clId="Web-{31E2B0D0-C146-ACF8-6D18-96AFD6698190}" dt="2020-11-04T20:58:03.067" v="21" actId="20577"/>
        <pc:sldMkLst>
          <pc:docMk/>
          <pc:sldMk cId="3684023343" sldId="531"/>
        </pc:sldMkLst>
        <pc:spChg chg="mod">
          <ac:chgData name="Madison Ethridge" userId="S::methridge@pedaids.org::666e09c8-48f1-48e4-bd90-dc52bcdb94a7" providerId="AD" clId="Web-{31E2B0D0-C146-ACF8-6D18-96AFD6698190}" dt="2020-11-04T20:58:03.067" v="21" actId="20577"/>
          <ac:spMkLst>
            <pc:docMk/>
            <pc:sldMk cId="3684023343" sldId="531"/>
            <ac:spMk id="3" creationId="{2D56FA04-540C-4C62-B2D6-D784391E5708}"/>
          </ac:spMkLst>
        </pc:spChg>
      </pc:sldChg>
      <pc:sldChg chg="modSp">
        <pc:chgData name="Madison Ethridge" userId="S::methridge@pedaids.org::666e09c8-48f1-48e4-bd90-dc52bcdb94a7" providerId="AD" clId="Web-{31E2B0D0-C146-ACF8-6D18-96AFD6698190}" dt="2020-11-04T20:57:38.941" v="3" actId="20577"/>
        <pc:sldMkLst>
          <pc:docMk/>
          <pc:sldMk cId="4139395944" sldId="538"/>
        </pc:sldMkLst>
        <pc:spChg chg="mod">
          <ac:chgData name="Madison Ethridge" userId="S::methridge@pedaids.org::666e09c8-48f1-48e4-bd90-dc52bcdb94a7" providerId="AD" clId="Web-{31E2B0D0-C146-ACF8-6D18-96AFD6698190}" dt="2020-11-04T20:57:38.941" v="3" actId="20577"/>
          <ac:spMkLst>
            <pc:docMk/>
            <pc:sldMk cId="4139395944" sldId="538"/>
            <ac:spMk id="2" creationId="{2119B838-74C9-3545-AFAF-0C04B390BC18}"/>
          </ac:spMkLst>
        </pc:spChg>
      </pc:sldChg>
      <pc:sldChg chg="modNotes">
        <pc:chgData name="Madison Ethridge" userId="S::methridge@pedaids.org::666e09c8-48f1-48e4-bd90-dc52bcdb94a7" providerId="AD" clId="Web-{31E2B0D0-C146-ACF8-6D18-96AFD6698190}" dt="2020-11-04T20:57:52.895" v="14"/>
        <pc:sldMkLst>
          <pc:docMk/>
          <pc:sldMk cId="1841859775" sldId="543"/>
        </pc:sldMkLst>
      </pc:sldChg>
    </pc:docChg>
  </pc:docChgLst>
  <pc:docChgLst>
    <pc:chgData name="Kelsey Brosnan" userId="088ad37a-0c35-44dd-9c81-b1ff65c276c0" providerId="ADAL" clId="{5B572417-995E-6D42-8A2E-95B582555CA5}"/>
    <pc:docChg chg="undo custSel modSld">
      <pc:chgData name="Kelsey Brosnan" userId="088ad37a-0c35-44dd-9c81-b1ff65c276c0" providerId="ADAL" clId="{5B572417-995E-6D42-8A2E-95B582555CA5}" dt="2020-09-10T23:46:08.870" v="66" actId="12788"/>
      <pc:docMkLst>
        <pc:docMk/>
      </pc:docMkLst>
      <pc:sldChg chg="addSp delSp modSp">
        <pc:chgData name="Kelsey Brosnan" userId="088ad37a-0c35-44dd-9c81-b1ff65c276c0" providerId="ADAL" clId="{5B572417-995E-6D42-8A2E-95B582555CA5}" dt="2020-09-10T23:43:31.565" v="61" actId="1076"/>
        <pc:sldMkLst>
          <pc:docMk/>
          <pc:sldMk cId="3737284824" sldId="377"/>
        </pc:sldMkLst>
        <pc:spChg chg="del">
          <ac:chgData name="Kelsey Brosnan" userId="088ad37a-0c35-44dd-9c81-b1ff65c276c0" providerId="ADAL" clId="{5B572417-995E-6D42-8A2E-95B582555CA5}" dt="2020-09-10T23:43:10.246" v="55" actId="478"/>
          <ac:spMkLst>
            <pc:docMk/>
            <pc:sldMk cId="3737284824" sldId="377"/>
            <ac:spMk id="8" creationId="{B5F34DA6-BD54-4B6E-ADD2-46D4FCA398C1}"/>
          </ac:spMkLst>
        </pc:spChg>
        <pc:spChg chg="del">
          <ac:chgData name="Kelsey Brosnan" userId="088ad37a-0c35-44dd-9c81-b1ff65c276c0" providerId="ADAL" clId="{5B572417-995E-6D42-8A2E-95B582555CA5}" dt="2020-09-10T23:43:10.708" v="56" actId="478"/>
          <ac:spMkLst>
            <pc:docMk/>
            <pc:sldMk cId="3737284824" sldId="377"/>
            <ac:spMk id="9" creationId="{CEB5E0DA-5BCE-4A2C-9F51-0303768A2C70}"/>
          </ac:spMkLst>
        </pc:spChg>
        <pc:spChg chg="del">
          <ac:chgData name="Kelsey Brosnan" userId="088ad37a-0c35-44dd-9c81-b1ff65c276c0" providerId="ADAL" clId="{5B572417-995E-6D42-8A2E-95B582555CA5}" dt="2020-09-10T23:43:05.693" v="51" actId="478"/>
          <ac:spMkLst>
            <pc:docMk/>
            <pc:sldMk cId="3737284824" sldId="377"/>
            <ac:spMk id="10" creationId="{999595A4-3970-4FFF-BF6D-9D54567AEC7F}"/>
          </ac:spMkLst>
        </pc:spChg>
        <pc:spChg chg="del">
          <ac:chgData name="Kelsey Brosnan" userId="088ad37a-0c35-44dd-9c81-b1ff65c276c0" providerId="ADAL" clId="{5B572417-995E-6D42-8A2E-95B582555CA5}" dt="2020-09-10T23:43:05.693" v="51" actId="478"/>
          <ac:spMkLst>
            <pc:docMk/>
            <pc:sldMk cId="3737284824" sldId="377"/>
            <ac:spMk id="11" creationId="{EE9D9BE3-959F-4C77-A76C-6A0F1CDF8D36}"/>
          </ac:spMkLst>
        </pc:spChg>
        <pc:spChg chg="del">
          <ac:chgData name="Kelsey Brosnan" userId="088ad37a-0c35-44dd-9c81-b1ff65c276c0" providerId="ADAL" clId="{5B572417-995E-6D42-8A2E-95B582555CA5}" dt="2020-09-10T23:43:05.693" v="51" actId="478"/>
          <ac:spMkLst>
            <pc:docMk/>
            <pc:sldMk cId="3737284824" sldId="377"/>
            <ac:spMk id="12" creationId="{137AEAAA-9D4A-41A1-94D6-AC2457F8FF89}"/>
          </ac:spMkLst>
        </pc:spChg>
        <pc:spChg chg="del">
          <ac:chgData name="Kelsey Brosnan" userId="088ad37a-0c35-44dd-9c81-b1ff65c276c0" providerId="ADAL" clId="{5B572417-995E-6D42-8A2E-95B582555CA5}" dt="2020-09-10T23:43:07.593" v="52" actId="478"/>
          <ac:spMkLst>
            <pc:docMk/>
            <pc:sldMk cId="3737284824" sldId="377"/>
            <ac:spMk id="13" creationId="{3CA223E3-0039-4A9E-96D6-38ADF9936886}"/>
          </ac:spMkLst>
        </pc:spChg>
        <pc:spChg chg="del">
          <ac:chgData name="Kelsey Brosnan" userId="088ad37a-0c35-44dd-9c81-b1ff65c276c0" providerId="ADAL" clId="{5B572417-995E-6D42-8A2E-95B582555CA5}" dt="2020-09-10T23:43:11.790" v="57" actId="478"/>
          <ac:spMkLst>
            <pc:docMk/>
            <pc:sldMk cId="3737284824" sldId="377"/>
            <ac:spMk id="14" creationId="{B6FDCB29-E59D-4B83-BF7C-35A44B107E27}"/>
          </ac:spMkLst>
        </pc:spChg>
        <pc:spChg chg="del">
          <ac:chgData name="Kelsey Brosnan" userId="088ad37a-0c35-44dd-9c81-b1ff65c276c0" providerId="ADAL" clId="{5B572417-995E-6D42-8A2E-95B582555CA5}" dt="2020-09-10T23:43:09.824" v="54" actId="478"/>
          <ac:spMkLst>
            <pc:docMk/>
            <pc:sldMk cId="3737284824" sldId="377"/>
            <ac:spMk id="15" creationId="{FE2252D0-8780-4A74-A3C2-66E2A7C7D121}"/>
          </ac:spMkLst>
        </pc:spChg>
        <pc:spChg chg="del">
          <ac:chgData name="Kelsey Brosnan" userId="088ad37a-0c35-44dd-9c81-b1ff65c276c0" providerId="ADAL" clId="{5B572417-995E-6D42-8A2E-95B582555CA5}" dt="2020-09-10T23:43:05.693" v="51" actId="478"/>
          <ac:spMkLst>
            <pc:docMk/>
            <pc:sldMk cId="3737284824" sldId="377"/>
            <ac:spMk id="16" creationId="{AACD8204-F8A3-4C23-BDF2-35D127686836}"/>
          </ac:spMkLst>
        </pc:spChg>
        <pc:spChg chg="del">
          <ac:chgData name="Kelsey Brosnan" userId="088ad37a-0c35-44dd-9c81-b1ff65c276c0" providerId="ADAL" clId="{5B572417-995E-6D42-8A2E-95B582555CA5}" dt="2020-09-10T23:43:05.693" v="51" actId="478"/>
          <ac:spMkLst>
            <pc:docMk/>
            <pc:sldMk cId="3737284824" sldId="377"/>
            <ac:spMk id="17" creationId="{D432E9A0-0A2B-4B5C-9740-9ECAF3DDE1DC}"/>
          </ac:spMkLst>
        </pc:spChg>
        <pc:spChg chg="del">
          <ac:chgData name="Kelsey Brosnan" userId="088ad37a-0c35-44dd-9c81-b1ff65c276c0" providerId="ADAL" clId="{5B572417-995E-6D42-8A2E-95B582555CA5}" dt="2020-09-10T23:43:05.693" v="51" actId="478"/>
          <ac:spMkLst>
            <pc:docMk/>
            <pc:sldMk cId="3737284824" sldId="377"/>
            <ac:spMk id="18" creationId="{AC307F60-D7D0-400A-9535-473EA4D37098}"/>
          </ac:spMkLst>
        </pc:spChg>
        <pc:spChg chg="del">
          <ac:chgData name="Kelsey Brosnan" userId="088ad37a-0c35-44dd-9c81-b1ff65c276c0" providerId="ADAL" clId="{5B572417-995E-6D42-8A2E-95B582555CA5}" dt="2020-09-10T23:43:09.092" v="53" actId="478"/>
          <ac:spMkLst>
            <pc:docMk/>
            <pc:sldMk cId="3737284824" sldId="377"/>
            <ac:spMk id="19" creationId="{F8387793-89B5-48BA-800C-58B5BB9E6D5A}"/>
          </ac:spMkLst>
        </pc:spChg>
        <pc:picChg chg="add mod">
          <ac:chgData name="Kelsey Brosnan" userId="088ad37a-0c35-44dd-9c81-b1ff65c276c0" providerId="ADAL" clId="{5B572417-995E-6D42-8A2E-95B582555CA5}" dt="2020-09-10T23:43:31.565" v="61" actId="1076"/>
          <ac:picMkLst>
            <pc:docMk/>
            <pc:sldMk cId="3737284824" sldId="377"/>
            <ac:picMk id="4" creationId="{0176F4C5-56EF-BD4A-AA8B-783420478255}"/>
          </ac:picMkLst>
        </pc:picChg>
      </pc:sldChg>
      <pc:sldChg chg="addSp delSp modSp">
        <pc:chgData name="Kelsey Brosnan" userId="088ad37a-0c35-44dd-9c81-b1ff65c276c0" providerId="ADAL" clId="{5B572417-995E-6D42-8A2E-95B582555CA5}" dt="2020-09-10T23:28:01.797" v="25" actId="1076"/>
        <pc:sldMkLst>
          <pc:docMk/>
          <pc:sldMk cId="2229066155" sldId="390"/>
        </pc:sldMkLst>
        <pc:spChg chg="mod">
          <ac:chgData name="Kelsey Brosnan" userId="088ad37a-0c35-44dd-9c81-b1ff65c276c0" providerId="ADAL" clId="{5B572417-995E-6D42-8A2E-95B582555CA5}" dt="2020-09-10T23:28:01.797" v="25" actId="1076"/>
          <ac:spMkLst>
            <pc:docMk/>
            <pc:sldMk cId="2229066155" sldId="390"/>
            <ac:spMk id="2" creationId="{72562A0D-0D6E-4DEA-9714-CDA37FE3C96A}"/>
          </ac:spMkLst>
        </pc:spChg>
        <pc:spChg chg="del">
          <ac:chgData name="Kelsey Brosnan" userId="088ad37a-0c35-44dd-9c81-b1ff65c276c0" providerId="ADAL" clId="{5B572417-995E-6D42-8A2E-95B582555CA5}" dt="2020-09-10T23:27:19.698" v="12" actId="478"/>
          <ac:spMkLst>
            <pc:docMk/>
            <pc:sldMk cId="2229066155" sldId="390"/>
            <ac:spMk id="17" creationId="{3042FE97-1623-C347-ACA6-76D5B3CEA7C6}"/>
          </ac:spMkLst>
        </pc:spChg>
        <pc:spChg chg="del">
          <ac:chgData name="Kelsey Brosnan" userId="088ad37a-0c35-44dd-9c81-b1ff65c276c0" providerId="ADAL" clId="{5B572417-995E-6D42-8A2E-95B582555CA5}" dt="2020-09-10T23:27:21.618" v="13" actId="478"/>
          <ac:spMkLst>
            <pc:docMk/>
            <pc:sldMk cId="2229066155" sldId="390"/>
            <ac:spMk id="19" creationId="{575A7F0F-69CA-CF4C-B5D3-DF523AF5E915}"/>
          </ac:spMkLst>
        </pc:spChg>
        <pc:grpChg chg="del">
          <ac:chgData name="Kelsey Brosnan" userId="088ad37a-0c35-44dd-9c81-b1ff65c276c0" providerId="ADAL" clId="{5B572417-995E-6D42-8A2E-95B582555CA5}" dt="2020-09-10T23:27:17.738" v="11" actId="478"/>
          <ac:grpSpMkLst>
            <pc:docMk/>
            <pc:sldMk cId="2229066155" sldId="390"/>
            <ac:grpSpMk id="3" creationId="{5A874F23-438A-4E18-99E9-8DF739092563}"/>
          </ac:grpSpMkLst>
        </pc:grpChg>
        <pc:picChg chg="add del mod">
          <ac:chgData name="Kelsey Brosnan" userId="088ad37a-0c35-44dd-9c81-b1ff65c276c0" providerId="ADAL" clId="{5B572417-995E-6D42-8A2E-95B582555CA5}" dt="2020-09-10T23:27:34.381" v="17" actId="478"/>
          <ac:picMkLst>
            <pc:docMk/>
            <pc:sldMk cId="2229066155" sldId="390"/>
            <ac:picMk id="20" creationId="{F9533DFC-7490-FC4F-AF48-0744844C6F7E}"/>
          </ac:picMkLst>
        </pc:picChg>
        <pc:picChg chg="add del mod">
          <ac:chgData name="Kelsey Brosnan" userId="088ad37a-0c35-44dd-9c81-b1ff65c276c0" providerId="ADAL" clId="{5B572417-995E-6D42-8A2E-95B582555CA5}" dt="2020-09-10T23:27:32.801" v="16" actId="478"/>
          <ac:picMkLst>
            <pc:docMk/>
            <pc:sldMk cId="2229066155" sldId="390"/>
            <ac:picMk id="22" creationId="{E219F4E0-D377-D442-96B8-07915A24F9DC}"/>
          </ac:picMkLst>
        </pc:picChg>
        <pc:picChg chg="add mod">
          <ac:chgData name="Kelsey Brosnan" userId="088ad37a-0c35-44dd-9c81-b1ff65c276c0" providerId="ADAL" clId="{5B572417-995E-6D42-8A2E-95B582555CA5}" dt="2020-09-10T23:27:50.807" v="20" actId="1076"/>
          <ac:picMkLst>
            <pc:docMk/>
            <pc:sldMk cId="2229066155" sldId="390"/>
            <ac:picMk id="24" creationId="{223A654D-CD28-CB46-BB47-02A55A874879}"/>
          </ac:picMkLst>
        </pc:picChg>
      </pc:sldChg>
      <pc:sldChg chg="addSp delSp modSp">
        <pc:chgData name="Kelsey Brosnan" userId="088ad37a-0c35-44dd-9c81-b1ff65c276c0" providerId="ADAL" clId="{5B572417-995E-6D42-8A2E-95B582555CA5}" dt="2020-09-10T23:46:08.870" v="66" actId="12788"/>
        <pc:sldMkLst>
          <pc:docMk/>
          <pc:sldMk cId="2901382742" sldId="541"/>
        </pc:sldMkLst>
        <pc:spChg chg="del">
          <ac:chgData name="Kelsey Brosnan" userId="088ad37a-0c35-44dd-9c81-b1ff65c276c0" providerId="ADAL" clId="{5B572417-995E-6D42-8A2E-95B582555CA5}" dt="2020-09-10T23:43:45.417" v="62" actId="478"/>
          <ac:spMkLst>
            <pc:docMk/>
            <pc:sldMk cId="2901382742" sldId="541"/>
            <ac:spMk id="20" creationId="{CE0C2E74-CC05-4B67-A7FC-1F15C782A78D}"/>
          </ac:spMkLst>
        </pc:spChg>
        <pc:grpChg chg="del">
          <ac:chgData name="Kelsey Brosnan" userId="088ad37a-0c35-44dd-9c81-b1ff65c276c0" providerId="ADAL" clId="{5B572417-995E-6D42-8A2E-95B582555CA5}" dt="2020-09-10T23:43:49.869" v="63" actId="478"/>
          <ac:grpSpMkLst>
            <pc:docMk/>
            <pc:sldMk cId="2901382742" sldId="541"/>
            <ac:grpSpMk id="17" creationId="{303BE61E-B639-44AA-92A1-FF3C5F763CAE}"/>
          </ac:grpSpMkLst>
        </pc:grpChg>
        <pc:picChg chg="add mod">
          <ac:chgData name="Kelsey Brosnan" userId="088ad37a-0c35-44dd-9c81-b1ff65c276c0" providerId="ADAL" clId="{5B572417-995E-6D42-8A2E-95B582555CA5}" dt="2020-09-10T23:46:08.870" v="66" actId="12788"/>
          <ac:picMkLst>
            <pc:docMk/>
            <pc:sldMk cId="2901382742" sldId="541"/>
            <ac:picMk id="5" creationId="{5920AD2D-6B37-1548-A8E5-36823716FAB0}"/>
          </ac:picMkLst>
        </pc:picChg>
      </pc:sldChg>
      <pc:sldChg chg="addSp delSp modSp">
        <pc:chgData name="Kelsey Brosnan" userId="088ad37a-0c35-44dd-9c81-b1ff65c276c0" providerId="ADAL" clId="{5B572417-995E-6D42-8A2E-95B582555CA5}" dt="2020-09-10T23:37:49.138" v="50" actId="14100"/>
        <pc:sldMkLst>
          <pc:docMk/>
          <pc:sldMk cId="1841859775" sldId="543"/>
        </pc:sldMkLst>
        <pc:spChg chg="add del mod">
          <ac:chgData name="Kelsey Brosnan" userId="088ad37a-0c35-44dd-9c81-b1ff65c276c0" providerId="ADAL" clId="{5B572417-995E-6D42-8A2E-95B582555CA5}" dt="2020-09-10T23:35:50.903" v="39" actId="478"/>
          <ac:spMkLst>
            <pc:docMk/>
            <pc:sldMk cId="1841859775" sldId="543"/>
            <ac:spMk id="3" creationId="{401E68FF-CC20-BD47-8AB3-D00F3AAAC7F8}"/>
          </ac:spMkLst>
        </pc:spChg>
        <pc:spChg chg="del">
          <ac:chgData name="Kelsey Brosnan" userId="088ad37a-0c35-44dd-9c81-b1ff65c276c0" providerId="ADAL" clId="{5B572417-995E-6D42-8A2E-95B582555CA5}" dt="2020-09-10T23:35:44.566" v="32" actId="478"/>
          <ac:spMkLst>
            <pc:docMk/>
            <pc:sldMk cId="1841859775" sldId="543"/>
            <ac:spMk id="8" creationId="{B5F34DA6-BD54-4B6E-ADD2-46D4FCA398C1}"/>
          </ac:spMkLst>
        </pc:spChg>
        <pc:spChg chg="del">
          <ac:chgData name="Kelsey Brosnan" userId="088ad37a-0c35-44dd-9c81-b1ff65c276c0" providerId="ADAL" clId="{5B572417-995E-6D42-8A2E-95B582555CA5}" dt="2020-09-10T23:35:44.021" v="31" actId="478"/>
          <ac:spMkLst>
            <pc:docMk/>
            <pc:sldMk cId="1841859775" sldId="543"/>
            <ac:spMk id="10" creationId="{999595A4-3970-4FFF-BF6D-9D54567AEC7F}"/>
          </ac:spMkLst>
        </pc:spChg>
        <pc:spChg chg="del">
          <ac:chgData name="Kelsey Brosnan" userId="088ad37a-0c35-44dd-9c81-b1ff65c276c0" providerId="ADAL" clId="{5B572417-995E-6D42-8A2E-95B582555CA5}" dt="2020-09-10T23:35:47.503" v="35" actId="478"/>
          <ac:spMkLst>
            <pc:docMk/>
            <pc:sldMk cId="1841859775" sldId="543"/>
            <ac:spMk id="11" creationId="{EE9D9BE3-959F-4C77-A76C-6A0F1CDF8D36}"/>
          </ac:spMkLst>
        </pc:spChg>
        <pc:spChg chg="del">
          <ac:chgData name="Kelsey Brosnan" userId="088ad37a-0c35-44dd-9c81-b1ff65c276c0" providerId="ADAL" clId="{5B572417-995E-6D42-8A2E-95B582555CA5}" dt="2020-09-10T23:35:45.025" v="33" actId="478"/>
          <ac:spMkLst>
            <pc:docMk/>
            <pc:sldMk cId="1841859775" sldId="543"/>
            <ac:spMk id="12" creationId="{137AEAAA-9D4A-41A1-94D6-AC2457F8FF89}"/>
          </ac:spMkLst>
        </pc:spChg>
        <pc:spChg chg="del">
          <ac:chgData name="Kelsey Brosnan" userId="088ad37a-0c35-44dd-9c81-b1ff65c276c0" providerId="ADAL" clId="{5B572417-995E-6D42-8A2E-95B582555CA5}" dt="2020-09-10T23:35:47.050" v="34" actId="478"/>
          <ac:spMkLst>
            <pc:docMk/>
            <pc:sldMk cId="1841859775" sldId="543"/>
            <ac:spMk id="13" creationId="{3CA223E3-0039-4A9E-96D6-38ADF9936886}"/>
          </ac:spMkLst>
        </pc:spChg>
        <pc:spChg chg="del">
          <ac:chgData name="Kelsey Brosnan" userId="088ad37a-0c35-44dd-9c81-b1ff65c276c0" providerId="ADAL" clId="{5B572417-995E-6D42-8A2E-95B582555CA5}" dt="2020-09-10T23:35:42.014" v="29" actId="478"/>
          <ac:spMkLst>
            <pc:docMk/>
            <pc:sldMk cId="1841859775" sldId="543"/>
            <ac:spMk id="14" creationId="{B6FDCB29-E59D-4B83-BF7C-35A44B107E27}"/>
          </ac:spMkLst>
        </pc:spChg>
        <pc:spChg chg="del">
          <ac:chgData name="Kelsey Brosnan" userId="088ad37a-0c35-44dd-9c81-b1ff65c276c0" providerId="ADAL" clId="{5B572417-995E-6D42-8A2E-95B582555CA5}" dt="2020-09-10T23:35:42.661" v="30" actId="478"/>
          <ac:spMkLst>
            <pc:docMk/>
            <pc:sldMk cId="1841859775" sldId="543"/>
            <ac:spMk id="15" creationId="{FE2252D0-8780-4A74-A3C2-66E2A7C7D121}"/>
          </ac:spMkLst>
        </pc:spChg>
        <pc:spChg chg="del mod">
          <ac:chgData name="Kelsey Brosnan" userId="088ad37a-0c35-44dd-9c81-b1ff65c276c0" providerId="ADAL" clId="{5B572417-995E-6D42-8A2E-95B582555CA5}" dt="2020-09-10T23:35:41.368" v="28" actId="478"/>
          <ac:spMkLst>
            <pc:docMk/>
            <pc:sldMk cId="1841859775" sldId="543"/>
            <ac:spMk id="16" creationId="{AACD8204-F8A3-4C23-BDF2-35D127686836}"/>
          </ac:spMkLst>
        </pc:spChg>
        <pc:spChg chg="del">
          <ac:chgData name="Kelsey Brosnan" userId="088ad37a-0c35-44dd-9c81-b1ff65c276c0" providerId="ADAL" clId="{5B572417-995E-6D42-8A2E-95B582555CA5}" dt="2020-09-10T23:35:47.884" v="36" actId="478"/>
          <ac:spMkLst>
            <pc:docMk/>
            <pc:sldMk cId="1841859775" sldId="543"/>
            <ac:spMk id="17" creationId="{D432E9A0-0A2B-4B5C-9740-9ECAF3DDE1DC}"/>
          </ac:spMkLst>
        </pc:spChg>
        <pc:spChg chg="del">
          <ac:chgData name="Kelsey Brosnan" userId="088ad37a-0c35-44dd-9c81-b1ff65c276c0" providerId="ADAL" clId="{5B572417-995E-6D42-8A2E-95B582555CA5}" dt="2020-09-10T23:35:50.133" v="38" actId="478"/>
          <ac:spMkLst>
            <pc:docMk/>
            <pc:sldMk cId="1841859775" sldId="543"/>
            <ac:spMk id="19" creationId="{F8387793-89B5-48BA-800C-58B5BB9E6D5A}"/>
          </ac:spMkLst>
        </pc:spChg>
        <pc:picChg chg="add del mod">
          <ac:chgData name="Kelsey Brosnan" userId="088ad37a-0c35-44dd-9c81-b1ff65c276c0" providerId="ADAL" clId="{5B572417-995E-6D42-8A2E-95B582555CA5}" dt="2020-09-10T23:36:03.449" v="43" actId="478"/>
          <ac:picMkLst>
            <pc:docMk/>
            <pc:sldMk cId="1841859775" sldId="543"/>
            <ac:picMk id="5" creationId="{AE17821B-4406-B24D-B683-4082BEEB2557}"/>
          </ac:picMkLst>
        </pc:picChg>
        <pc:picChg chg="add mod">
          <ac:chgData name="Kelsey Brosnan" userId="088ad37a-0c35-44dd-9c81-b1ff65c276c0" providerId="ADAL" clId="{5B572417-995E-6D42-8A2E-95B582555CA5}" dt="2020-09-10T23:37:49.138" v="50" actId="14100"/>
          <ac:picMkLst>
            <pc:docMk/>
            <pc:sldMk cId="1841859775" sldId="543"/>
            <ac:picMk id="7" creationId="{B750C287-9F18-9846-BEDB-7926A2DA1C45}"/>
          </ac:picMkLst>
        </pc:picChg>
      </pc:sldChg>
      <pc:sldChg chg="addSp delSp modSp">
        <pc:chgData name="Kelsey Brosnan" userId="088ad37a-0c35-44dd-9c81-b1ff65c276c0" providerId="ADAL" clId="{5B572417-995E-6D42-8A2E-95B582555CA5}" dt="2020-09-10T23:17:08.029" v="10" actId="1076"/>
        <pc:sldMkLst>
          <pc:docMk/>
          <pc:sldMk cId="701924677" sldId="545"/>
        </pc:sldMkLst>
        <pc:spChg chg="add del mod">
          <ac:chgData name="Kelsey Brosnan" userId="088ad37a-0c35-44dd-9c81-b1ff65c276c0" providerId="ADAL" clId="{5B572417-995E-6D42-8A2E-95B582555CA5}" dt="2020-09-10T23:16:17.032" v="1" actId="478"/>
          <ac:spMkLst>
            <pc:docMk/>
            <pc:sldMk cId="701924677" sldId="545"/>
            <ac:spMk id="4" creationId="{D9840A2A-1B01-B547-BA49-4FDBC774BA29}"/>
          </ac:spMkLst>
        </pc:spChg>
        <pc:spChg chg="del">
          <ac:chgData name="Kelsey Brosnan" userId="088ad37a-0c35-44dd-9c81-b1ff65c276c0" providerId="ADAL" clId="{5B572417-995E-6D42-8A2E-95B582555CA5}" dt="2020-09-10T23:16:14.387" v="0" actId="478"/>
          <ac:spMkLst>
            <pc:docMk/>
            <pc:sldMk cId="701924677" sldId="545"/>
            <ac:spMk id="17" creationId="{82649C54-D5B6-E744-95B8-EBD4651B4CE8}"/>
          </ac:spMkLst>
        </pc:spChg>
        <pc:picChg chg="del">
          <ac:chgData name="Kelsey Brosnan" userId="088ad37a-0c35-44dd-9c81-b1ff65c276c0" providerId="ADAL" clId="{5B572417-995E-6D42-8A2E-95B582555CA5}" dt="2020-09-10T23:16:18.561" v="2" actId="478"/>
          <ac:picMkLst>
            <pc:docMk/>
            <pc:sldMk cId="701924677" sldId="545"/>
            <ac:picMk id="6" creationId="{48B1E2FE-507B-8B4C-A9FD-93CBDD2B5745}"/>
          </ac:picMkLst>
        </pc:picChg>
        <pc:picChg chg="add mod">
          <ac:chgData name="Kelsey Brosnan" userId="088ad37a-0c35-44dd-9c81-b1ff65c276c0" providerId="ADAL" clId="{5B572417-995E-6D42-8A2E-95B582555CA5}" dt="2020-09-10T23:17:08.029" v="10" actId="1076"/>
          <ac:picMkLst>
            <pc:docMk/>
            <pc:sldMk cId="701924677" sldId="545"/>
            <ac:picMk id="7" creationId="{F754E481-BBBE-BA41-A1B5-75B54E165404}"/>
          </ac:picMkLst>
        </pc:picChg>
        <pc:picChg chg="del">
          <ac:chgData name="Kelsey Brosnan" userId="088ad37a-0c35-44dd-9c81-b1ff65c276c0" providerId="ADAL" clId="{5B572417-995E-6D42-8A2E-95B582555CA5}" dt="2020-09-10T23:16:19.186" v="3" actId="478"/>
          <ac:picMkLst>
            <pc:docMk/>
            <pc:sldMk cId="701924677" sldId="545"/>
            <ac:picMk id="18" creationId="{34FC09A0-416C-DD45-A0C8-1DD6590F1D52}"/>
          </ac:picMkLst>
        </pc:picChg>
        <pc:picChg chg="del">
          <ac:chgData name="Kelsey Brosnan" userId="088ad37a-0c35-44dd-9c81-b1ff65c276c0" providerId="ADAL" clId="{5B572417-995E-6D42-8A2E-95B582555CA5}" dt="2020-09-10T23:16:20.184" v="5" actId="478"/>
          <ac:picMkLst>
            <pc:docMk/>
            <pc:sldMk cId="701924677" sldId="545"/>
            <ac:picMk id="19" creationId="{0A51CB46-16A1-754A-8D40-7138C1387EC6}"/>
          </ac:picMkLst>
        </pc:picChg>
        <pc:picChg chg="del">
          <ac:chgData name="Kelsey Brosnan" userId="088ad37a-0c35-44dd-9c81-b1ff65c276c0" providerId="ADAL" clId="{5B572417-995E-6D42-8A2E-95B582555CA5}" dt="2020-09-10T23:16:19.676" v="4" actId="478"/>
          <ac:picMkLst>
            <pc:docMk/>
            <pc:sldMk cId="701924677" sldId="545"/>
            <ac:picMk id="21" creationId="{4ADAF4FF-5873-8A47-AE24-FF487042324D}"/>
          </ac:picMkLst>
        </pc:picChg>
      </pc:sldChg>
    </pc:docChg>
  </pc:docChgLst>
  <pc:docChgLst>
    <pc:chgData name="eghanotakis" userId="S::eghanotakis_gmail.com#ext#@pedaidsorg.onmicrosoft.com::0af52404-daef-41c0-a231-4d3790fefa79" providerId="AD" clId="Web-{807A03F0-F5FB-4C0F-A554-45AB8BDB018F}"/>
    <pc:docChg chg="">
      <pc:chgData name="eghanotakis" userId="S::eghanotakis_gmail.com#ext#@pedaidsorg.onmicrosoft.com::0af52404-daef-41c0-a231-4d3790fefa79" providerId="AD" clId="Web-{807A03F0-F5FB-4C0F-A554-45AB8BDB018F}" dt="2020-08-20T11:14:59.102" v="0"/>
      <pc:docMkLst>
        <pc:docMk/>
      </pc:docMkLst>
      <pc:sldChg chg="delCm">
        <pc:chgData name="eghanotakis" userId="S::eghanotakis_gmail.com#ext#@pedaidsorg.onmicrosoft.com::0af52404-daef-41c0-a231-4d3790fefa79" providerId="AD" clId="Web-{807A03F0-F5FB-4C0F-A554-45AB8BDB018F}" dt="2020-08-20T11:14:59.102" v="0"/>
        <pc:sldMkLst>
          <pc:docMk/>
          <pc:sldMk cId="1710906423" sldId="384"/>
        </pc:sldMkLst>
      </pc:sldChg>
    </pc:docChg>
  </pc:docChgLst>
  <pc:docChgLst>
    <pc:chgData name="Cathrien Alons" userId="S::calons@pedaids.org::40dc079d-356c-4426-b39e-80004cfa760b" providerId="AD" clId="Web-{18650133-3706-462F-BD07-4A7F63028E06}"/>
    <pc:docChg chg="modSld">
      <pc:chgData name="Cathrien Alons" userId="S::calons@pedaids.org::40dc079d-356c-4426-b39e-80004cfa760b" providerId="AD" clId="Web-{18650133-3706-462F-BD07-4A7F63028E06}" dt="2020-10-09T21:04:39.612" v="85"/>
      <pc:docMkLst>
        <pc:docMk/>
      </pc:docMkLst>
      <pc:sldChg chg="modNotes">
        <pc:chgData name="Cathrien Alons" userId="S::calons@pedaids.org::40dc079d-356c-4426-b39e-80004cfa760b" providerId="AD" clId="Web-{18650133-3706-462F-BD07-4A7F63028E06}" dt="2020-10-09T21:04:39.612" v="85"/>
        <pc:sldMkLst>
          <pc:docMk/>
          <pc:sldMk cId="3737284824" sldId="377"/>
        </pc:sldMkLst>
      </pc:sldChg>
    </pc:docChg>
  </pc:docChgLst>
  <pc:docChgLst>
    <pc:chgData name="Cathrien Alons" userId="S::calons@pedaids.org::40dc079d-356c-4426-b39e-80004cfa760b" providerId="AD" clId="Web-{1D9F301B-13DA-427E-1ECF-1F81E7615ABF}"/>
    <pc:docChg chg="">
      <pc:chgData name="Cathrien Alons" userId="S::calons@pedaids.org::40dc079d-356c-4426-b39e-80004cfa760b" providerId="AD" clId="Web-{1D9F301B-13DA-427E-1ECF-1F81E7615ABF}" dt="2020-09-04T15:35:19.333" v="7"/>
      <pc:docMkLst>
        <pc:docMk/>
      </pc:docMkLst>
      <pc:sldChg chg="addCm delCm">
        <pc:chgData name="Cathrien Alons" userId="S::calons@pedaids.org::40dc079d-356c-4426-b39e-80004cfa760b" providerId="AD" clId="Web-{1D9F301B-13DA-427E-1ECF-1F81E7615ABF}" dt="2020-09-04T15:29:47.544" v="2"/>
        <pc:sldMkLst>
          <pc:docMk/>
          <pc:sldMk cId="3737284824" sldId="377"/>
        </pc:sldMkLst>
      </pc:sldChg>
      <pc:sldChg chg="modCm">
        <pc:chgData name="Cathrien Alons" userId="S::calons@pedaids.org::40dc079d-356c-4426-b39e-80004cfa760b" providerId="AD" clId="Web-{1D9F301B-13DA-427E-1ECF-1F81E7615ABF}" dt="2020-09-04T15:34:11.613" v="6"/>
        <pc:sldMkLst>
          <pc:docMk/>
          <pc:sldMk cId="2229066155" sldId="390"/>
        </pc:sldMkLst>
      </pc:sldChg>
      <pc:sldChg chg="addCm">
        <pc:chgData name="Cathrien Alons" userId="S::calons@pedaids.org::40dc079d-356c-4426-b39e-80004cfa760b" providerId="AD" clId="Web-{1D9F301B-13DA-427E-1ECF-1F81E7615ABF}" dt="2020-09-04T15:35:19.333" v="7"/>
        <pc:sldMkLst>
          <pc:docMk/>
          <pc:sldMk cId="2363868" sldId="533"/>
        </pc:sldMkLst>
      </pc:sldChg>
      <pc:sldChg chg="addCm">
        <pc:chgData name="Cathrien Alons" userId="S::calons@pedaids.org::40dc079d-356c-4426-b39e-80004cfa760b" providerId="AD" clId="Web-{1D9F301B-13DA-427E-1ECF-1F81E7615ABF}" dt="2020-09-04T15:33:57.409" v="5"/>
        <pc:sldMkLst>
          <pc:docMk/>
          <pc:sldMk cId="2901382742" sldId="541"/>
        </pc:sldMkLst>
      </pc:sldChg>
      <pc:sldChg chg="addCm delCm">
        <pc:chgData name="Cathrien Alons" userId="S::calons@pedaids.org::40dc079d-356c-4426-b39e-80004cfa760b" providerId="AD" clId="Web-{1D9F301B-13DA-427E-1ECF-1F81E7615ABF}" dt="2020-09-04T15:33:26.659" v="4"/>
        <pc:sldMkLst>
          <pc:docMk/>
          <pc:sldMk cId="1841859775" sldId="543"/>
        </pc:sldMkLst>
      </pc:sldChg>
      <pc:sldChg chg="delCm">
        <pc:chgData name="Cathrien Alons" userId="S::calons@pedaids.org::40dc079d-356c-4426-b39e-80004cfa760b" providerId="AD" clId="Web-{1D9F301B-13DA-427E-1ECF-1F81E7615ABF}" dt="2020-09-04T15:28:10.245" v="0"/>
        <pc:sldMkLst>
          <pc:docMk/>
          <pc:sldMk cId="701924677" sldId="545"/>
        </pc:sldMkLst>
      </pc:sldChg>
    </pc:docChg>
  </pc:docChgLst>
  <pc:docChgLst>
    <pc:chgData name="Elena Ghanotakis" userId="f5b7b11dc1ab026f" providerId="LiveId" clId="{28A045C4-9C60-F440-96C9-BFEAC7348C85}"/>
    <pc:docChg chg="undo custSel addSld delSld modSld sldOrd">
      <pc:chgData name="Elena Ghanotakis" userId="f5b7b11dc1ab026f" providerId="LiveId" clId="{28A045C4-9C60-F440-96C9-BFEAC7348C85}" dt="2020-09-02T03:58:13.739" v="3329" actId="20577"/>
      <pc:docMkLst>
        <pc:docMk/>
      </pc:docMkLst>
      <pc:sldChg chg="modSp mod addCm delCm modCm modNotesTx">
        <pc:chgData name="Elena Ghanotakis" userId="f5b7b11dc1ab026f" providerId="LiveId" clId="{28A045C4-9C60-F440-96C9-BFEAC7348C85}" dt="2020-09-02T03:58:13.739" v="3329" actId="20577"/>
        <pc:sldMkLst>
          <pc:docMk/>
          <pc:sldMk cId="3737284824" sldId="377"/>
        </pc:sldMkLst>
        <pc:spChg chg="mod">
          <ac:chgData name="Elena Ghanotakis" userId="f5b7b11dc1ab026f" providerId="LiveId" clId="{28A045C4-9C60-F440-96C9-BFEAC7348C85}" dt="2020-08-20T14:17:54.071" v="5" actId="20577"/>
          <ac:spMkLst>
            <pc:docMk/>
            <pc:sldMk cId="3737284824" sldId="377"/>
            <ac:spMk id="2" creationId="{00000000-0000-0000-0000-000000000000}"/>
          </ac:spMkLst>
        </pc:spChg>
      </pc:sldChg>
      <pc:sldChg chg="delSp modSp del mod modNotesTx">
        <pc:chgData name="Elena Ghanotakis" userId="f5b7b11dc1ab026f" providerId="LiveId" clId="{28A045C4-9C60-F440-96C9-BFEAC7348C85}" dt="2020-08-20T15:38:27.173" v="1390" actId="2696"/>
        <pc:sldMkLst>
          <pc:docMk/>
          <pc:sldMk cId="3900847517" sldId="383"/>
        </pc:sldMkLst>
        <pc:spChg chg="mod">
          <ac:chgData name="Elena Ghanotakis" userId="f5b7b11dc1ab026f" providerId="LiveId" clId="{28A045C4-9C60-F440-96C9-BFEAC7348C85}" dt="2020-08-20T14:57:43.016" v="890" actId="1076"/>
          <ac:spMkLst>
            <pc:docMk/>
            <pc:sldMk cId="3900847517" sldId="383"/>
            <ac:spMk id="8" creationId="{5397719E-5E11-4788-845B-4F84CA4410ED}"/>
          </ac:spMkLst>
        </pc:spChg>
        <pc:spChg chg="del">
          <ac:chgData name="Elena Ghanotakis" userId="f5b7b11dc1ab026f" providerId="LiveId" clId="{28A045C4-9C60-F440-96C9-BFEAC7348C85}" dt="2020-08-20T15:04:34.143" v="964" actId="478"/>
          <ac:spMkLst>
            <pc:docMk/>
            <pc:sldMk cId="3900847517" sldId="383"/>
            <ac:spMk id="10" creationId="{1428368A-33A6-4AE2-A645-A4C97A9A9D9D}"/>
          </ac:spMkLst>
        </pc:spChg>
        <pc:spChg chg="del">
          <ac:chgData name="Elena Ghanotakis" userId="f5b7b11dc1ab026f" providerId="LiveId" clId="{28A045C4-9C60-F440-96C9-BFEAC7348C85}" dt="2020-08-20T15:04:41.300" v="965" actId="478"/>
          <ac:spMkLst>
            <pc:docMk/>
            <pc:sldMk cId="3900847517" sldId="383"/>
            <ac:spMk id="14" creationId="{3EBD800A-B3BB-46B4-8E2D-3F1DBF2089B7}"/>
          </ac:spMkLst>
        </pc:spChg>
        <pc:grpChg chg="del">
          <ac:chgData name="Elena Ghanotakis" userId="f5b7b11dc1ab026f" providerId="LiveId" clId="{28A045C4-9C60-F440-96C9-BFEAC7348C85}" dt="2020-08-20T14:57:35.924" v="888" actId="478"/>
          <ac:grpSpMkLst>
            <pc:docMk/>
            <pc:sldMk cId="3900847517" sldId="383"/>
            <ac:grpSpMk id="17" creationId="{303BE61E-B639-44AA-92A1-FF3C5F763CAE}"/>
          </ac:grpSpMkLst>
        </pc:grpChg>
      </pc:sldChg>
      <pc:sldChg chg="addCm modCm modNotesTx">
        <pc:chgData name="Elena Ghanotakis" userId="f5b7b11dc1ab026f" providerId="LiveId" clId="{28A045C4-9C60-F440-96C9-BFEAC7348C85}" dt="2020-08-20T19:37:17.519" v="3045" actId="20577"/>
        <pc:sldMkLst>
          <pc:docMk/>
          <pc:sldMk cId="1710906423" sldId="384"/>
        </pc:sldMkLst>
      </pc:sldChg>
      <pc:sldChg chg="addSp delSp modSp mod ord addCm delCm modCm modNotesTx">
        <pc:chgData name="Elena Ghanotakis" userId="f5b7b11dc1ab026f" providerId="LiveId" clId="{28A045C4-9C60-F440-96C9-BFEAC7348C85}" dt="2020-08-20T19:52:12.248" v="3047" actId="1589"/>
        <pc:sldMkLst>
          <pc:docMk/>
          <pc:sldMk cId="2229066155" sldId="390"/>
        </pc:sldMkLst>
        <pc:spChg chg="mod">
          <ac:chgData name="Elena Ghanotakis" userId="f5b7b11dc1ab026f" providerId="LiveId" clId="{28A045C4-9C60-F440-96C9-BFEAC7348C85}" dt="2020-08-20T19:31:20.115" v="2770" actId="20577"/>
          <ac:spMkLst>
            <pc:docMk/>
            <pc:sldMk cId="2229066155" sldId="390"/>
            <ac:spMk id="2" creationId="{72562A0D-0D6E-4DEA-9714-CDA37FE3C96A}"/>
          </ac:spMkLst>
        </pc:spChg>
        <pc:spChg chg="mod">
          <ac:chgData name="Elena Ghanotakis" userId="f5b7b11dc1ab026f" providerId="LiveId" clId="{28A045C4-9C60-F440-96C9-BFEAC7348C85}" dt="2020-08-20T15:05:39.117" v="971" actId="1076"/>
          <ac:spMkLst>
            <pc:docMk/>
            <pc:sldMk cId="2229066155" sldId="390"/>
            <ac:spMk id="11" creationId="{CBDA3339-5FF7-42D5-B06F-F1A380027078}"/>
          </ac:spMkLst>
        </pc:spChg>
        <pc:spChg chg="mod">
          <ac:chgData name="Elena Ghanotakis" userId="f5b7b11dc1ab026f" providerId="LiveId" clId="{28A045C4-9C60-F440-96C9-BFEAC7348C85}" dt="2020-08-20T15:05:37.931" v="970" actId="1076"/>
          <ac:spMkLst>
            <pc:docMk/>
            <pc:sldMk cId="2229066155" sldId="390"/>
            <ac:spMk id="12" creationId="{1FAEC4B0-EAB4-49A7-9A52-1DB802A0ABDC}"/>
          </ac:spMkLst>
        </pc:spChg>
        <pc:spChg chg="mod">
          <ac:chgData name="Elena Ghanotakis" userId="f5b7b11dc1ab026f" providerId="LiveId" clId="{28A045C4-9C60-F440-96C9-BFEAC7348C85}" dt="2020-08-20T15:05:36.859" v="969" actId="1076"/>
          <ac:spMkLst>
            <pc:docMk/>
            <pc:sldMk cId="2229066155" sldId="390"/>
            <ac:spMk id="13" creationId="{8312AFB6-CA55-4F02-A4A0-0E042529A46E}"/>
          </ac:spMkLst>
        </pc:spChg>
        <pc:spChg chg="mod">
          <ac:chgData name="Elena Ghanotakis" userId="f5b7b11dc1ab026f" providerId="LiveId" clId="{28A045C4-9C60-F440-96C9-BFEAC7348C85}" dt="2020-08-20T19:27:26.733" v="2708" actId="1076"/>
          <ac:spMkLst>
            <pc:docMk/>
            <pc:sldMk cId="2229066155" sldId="390"/>
            <ac:spMk id="14" creationId="{7FC700A9-45A7-41F9-889E-6DF852EC9534}"/>
          </ac:spMkLst>
        </pc:spChg>
        <pc:spChg chg="mod">
          <ac:chgData name="Elena Ghanotakis" userId="f5b7b11dc1ab026f" providerId="LiveId" clId="{28A045C4-9C60-F440-96C9-BFEAC7348C85}" dt="2020-08-20T19:27:30.851" v="2709" actId="1076"/>
          <ac:spMkLst>
            <pc:docMk/>
            <pc:sldMk cId="2229066155" sldId="390"/>
            <ac:spMk id="15" creationId="{47C7F6A0-FEB1-4286-9E2A-4814AF4835E3}"/>
          </ac:spMkLst>
        </pc:spChg>
        <pc:spChg chg="mod">
          <ac:chgData name="Elena Ghanotakis" userId="f5b7b11dc1ab026f" providerId="LiveId" clId="{28A045C4-9C60-F440-96C9-BFEAC7348C85}" dt="2020-08-20T19:27:34.787" v="2710" actId="1076"/>
          <ac:spMkLst>
            <pc:docMk/>
            <pc:sldMk cId="2229066155" sldId="390"/>
            <ac:spMk id="16" creationId="{F49ECFD9-5920-4884-9821-C4BF81BE631D}"/>
          </ac:spMkLst>
        </pc:spChg>
        <pc:spChg chg="add mod">
          <ac:chgData name="Elena Ghanotakis" userId="f5b7b11dc1ab026f" providerId="LiveId" clId="{28A045C4-9C60-F440-96C9-BFEAC7348C85}" dt="2020-08-20T19:27:42.488" v="2712" actId="1076"/>
          <ac:spMkLst>
            <pc:docMk/>
            <pc:sldMk cId="2229066155" sldId="390"/>
            <ac:spMk id="17" creationId="{3042FE97-1623-C347-ACA6-76D5B3CEA7C6}"/>
          </ac:spMkLst>
        </pc:spChg>
        <pc:spChg chg="add mod">
          <ac:chgData name="Elena Ghanotakis" userId="f5b7b11dc1ab026f" providerId="LiveId" clId="{28A045C4-9C60-F440-96C9-BFEAC7348C85}" dt="2020-08-20T19:27:51.832" v="2714" actId="1076"/>
          <ac:spMkLst>
            <pc:docMk/>
            <pc:sldMk cId="2229066155" sldId="390"/>
            <ac:spMk id="18" creationId="{D5607580-7A73-9A4A-9F65-9FCD59925595}"/>
          </ac:spMkLst>
        </pc:spChg>
        <pc:spChg chg="add mod">
          <ac:chgData name="Elena Ghanotakis" userId="f5b7b11dc1ab026f" providerId="LiveId" clId="{28A045C4-9C60-F440-96C9-BFEAC7348C85}" dt="2020-08-20T19:28:07.962" v="2748" actId="20577"/>
          <ac:spMkLst>
            <pc:docMk/>
            <pc:sldMk cId="2229066155" sldId="390"/>
            <ac:spMk id="19" creationId="{575A7F0F-69CA-CF4C-B5D3-DF523AF5E915}"/>
          </ac:spMkLst>
        </pc:spChg>
        <pc:spChg chg="add del mod">
          <ac:chgData name="Elena Ghanotakis" userId="f5b7b11dc1ab026f" providerId="LiveId" clId="{28A045C4-9C60-F440-96C9-BFEAC7348C85}" dt="2020-08-20T19:28:14.941" v="2752"/>
          <ac:spMkLst>
            <pc:docMk/>
            <pc:sldMk cId="2229066155" sldId="390"/>
            <ac:spMk id="20" creationId="{DBC40F66-0514-6449-ABD6-FAC055578D33}"/>
          </ac:spMkLst>
        </pc:spChg>
      </pc:sldChg>
      <pc:sldChg chg="modSp mod addCm modCm modNotesTx">
        <pc:chgData name="Elena Ghanotakis" userId="f5b7b11dc1ab026f" providerId="LiveId" clId="{28A045C4-9C60-F440-96C9-BFEAC7348C85}" dt="2020-08-20T19:26:51.625" v="2707"/>
        <pc:sldMkLst>
          <pc:docMk/>
          <pc:sldMk cId="3684023343" sldId="531"/>
        </pc:sldMkLst>
        <pc:spChg chg="mod">
          <ac:chgData name="Elena Ghanotakis" userId="f5b7b11dc1ab026f" providerId="LiveId" clId="{28A045C4-9C60-F440-96C9-BFEAC7348C85}" dt="2020-08-20T16:07:18.103" v="2401" actId="20577"/>
          <ac:spMkLst>
            <pc:docMk/>
            <pc:sldMk cId="3684023343" sldId="531"/>
            <ac:spMk id="2" creationId="{A08BA72A-BDE0-4C16-B567-49C8A82CBC5D}"/>
          </ac:spMkLst>
        </pc:spChg>
      </pc:sldChg>
      <pc:sldChg chg="modSp mod modNotesTx">
        <pc:chgData name="Elena Ghanotakis" userId="f5b7b11dc1ab026f" providerId="LiveId" clId="{28A045C4-9C60-F440-96C9-BFEAC7348C85}" dt="2020-09-02T03:48:54.161" v="3317" actId="12"/>
        <pc:sldMkLst>
          <pc:docMk/>
          <pc:sldMk cId="4139395944" sldId="538"/>
        </pc:sldMkLst>
        <pc:spChg chg="mod">
          <ac:chgData name="Elena Ghanotakis" userId="f5b7b11dc1ab026f" providerId="LiveId" clId="{28A045C4-9C60-F440-96C9-BFEAC7348C85}" dt="2020-08-20T19:58:15.036" v="3309" actId="20577"/>
          <ac:spMkLst>
            <pc:docMk/>
            <pc:sldMk cId="4139395944" sldId="538"/>
            <ac:spMk id="2" creationId="{2119B838-74C9-3545-AFAF-0C04B390BC18}"/>
          </ac:spMkLst>
        </pc:spChg>
      </pc:sldChg>
      <pc:sldChg chg="del">
        <pc:chgData name="Elena Ghanotakis" userId="f5b7b11dc1ab026f" providerId="LiveId" clId="{28A045C4-9C60-F440-96C9-BFEAC7348C85}" dt="2020-08-20T15:39:17.040" v="1393" actId="2696"/>
        <pc:sldMkLst>
          <pc:docMk/>
          <pc:sldMk cId="4091283063" sldId="539"/>
        </pc:sldMkLst>
      </pc:sldChg>
      <pc:sldChg chg="delSp mod delCm modCm modNotesTx">
        <pc:chgData name="Elena Ghanotakis" userId="f5b7b11dc1ab026f" providerId="LiveId" clId="{28A045C4-9C60-F440-96C9-BFEAC7348C85}" dt="2020-08-20T16:04:49.069" v="2174" actId="115"/>
        <pc:sldMkLst>
          <pc:docMk/>
          <pc:sldMk cId="2901382742" sldId="541"/>
        </pc:sldMkLst>
        <pc:spChg chg="del">
          <ac:chgData name="Elena Ghanotakis" userId="f5b7b11dc1ab026f" providerId="LiveId" clId="{28A045C4-9C60-F440-96C9-BFEAC7348C85}" dt="2020-08-20T14:57:54.817" v="892" actId="478"/>
          <ac:spMkLst>
            <pc:docMk/>
            <pc:sldMk cId="2901382742" sldId="541"/>
            <ac:spMk id="8" creationId="{5397719E-5E11-4788-845B-4F84CA4410ED}"/>
          </ac:spMkLst>
        </pc:spChg>
        <pc:spChg chg="del">
          <ac:chgData name="Elena Ghanotakis" userId="f5b7b11dc1ab026f" providerId="LiveId" clId="{28A045C4-9C60-F440-96C9-BFEAC7348C85}" dt="2020-08-20T14:57:52.037" v="891" actId="478"/>
          <ac:spMkLst>
            <pc:docMk/>
            <pc:sldMk cId="2901382742" sldId="541"/>
            <ac:spMk id="16" creationId="{5C5E3D03-66F5-49DB-B1A0-5421DC476EFD}"/>
          </ac:spMkLst>
        </pc:spChg>
      </pc:sldChg>
      <pc:sldChg chg="ord modCm modNotesTx">
        <pc:chgData name="Elena Ghanotakis" userId="f5b7b11dc1ab026f" providerId="LiveId" clId="{28A045C4-9C60-F440-96C9-BFEAC7348C85}" dt="2020-08-20T16:03:06.049" v="2173" actId="20577"/>
        <pc:sldMkLst>
          <pc:docMk/>
          <pc:sldMk cId="1841859775" sldId="543"/>
        </pc:sldMkLst>
      </pc:sldChg>
      <pc:sldChg chg="addSp delSp modSp add del">
        <pc:chgData name="Elena Ghanotakis" userId="f5b7b11dc1ab026f" providerId="LiveId" clId="{28A045C4-9C60-F440-96C9-BFEAC7348C85}" dt="2020-08-20T15:03:52.435" v="955" actId="2696"/>
        <pc:sldMkLst>
          <pc:docMk/>
          <pc:sldMk cId="1671268145" sldId="544"/>
        </pc:sldMkLst>
        <pc:spChg chg="add mod">
          <ac:chgData name="Elena Ghanotakis" userId="f5b7b11dc1ab026f" providerId="LiveId" clId="{28A045C4-9C60-F440-96C9-BFEAC7348C85}" dt="2020-08-20T15:03:38.823" v="951"/>
          <ac:spMkLst>
            <pc:docMk/>
            <pc:sldMk cId="1671268145" sldId="544"/>
            <ac:spMk id="4" creationId="{0DB94DA2-CB5E-2B4E-A667-072595DA1E1A}"/>
          </ac:spMkLst>
        </pc:spChg>
        <pc:spChg chg="add del mod">
          <ac:chgData name="Elena Ghanotakis" userId="f5b7b11dc1ab026f" providerId="LiveId" clId="{28A045C4-9C60-F440-96C9-BFEAC7348C85}" dt="2020-08-20T15:03:43.444" v="953"/>
          <ac:spMkLst>
            <pc:docMk/>
            <pc:sldMk cId="1671268145" sldId="544"/>
            <ac:spMk id="5" creationId="{A1E8456B-0986-444D-AD53-94339C89DC01}"/>
          </ac:spMkLst>
        </pc:spChg>
      </pc:sldChg>
      <pc:sldChg chg="addSp delSp modSp add mod ord addCm modCm modNotesTx">
        <pc:chgData name="Elena Ghanotakis" userId="f5b7b11dc1ab026f" providerId="LiveId" clId="{28A045C4-9C60-F440-96C9-BFEAC7348C85}" dt="2020-08-20T15:59:32.118" v="2040" actId="115"/>
        <pc:sldMkLst>
          <pc:docMk/>
          <pc:sldMk cId="701924677" sldId="545"/>
        </pc:sldMkLst>
        <pc:spChg chg="mod">
          <ac:chgData name="Elena Ghanotakis" userId="f5b7b11dc1ab026f" providerId="LiveId" clId="{28A045C4-9C60-F440-96C9-BFEAC7348C85}" dt="2020-08-20T15:36:44.999" v="1377" actId="20577"/>
          <ac:spMkLst>
            <pc:docMk/>
            <pc:sldMk cId="701924677" sldId="545"/>
            <ac:spMk id="2" creationId="{72562A0D-0D6E-4DEA-9714-CDA37FE3C96A}"/>
          </ac:spMkLst>
        </pc:spChg>
        <pc:spChg chg="add del mod">
          <ac:chgData name="Elena Ghanotakis" userId="f5b7b11dc1ab026f" providerId="LiveId" clId="{28A045C4-9C60-F440-96C9-BFEAC7348C85}" dt="2020-08-20T15:31:47.541" v="1314" actId="478"/>
          <ac:spMkLst>
            <pc:docMk/>
            <pc:sldMk cId="701924677" sldId="545"/>
            <ac:spMk id="4" creationId="{A4C514A6-5EE8-554F-B24F-FAEE45F3CB48}"/>
          </ac:spMkLst>
        </pc:spChg>
        <pc:spChg chg="mod">
          <ac:chgData name="Elena Ghanotakis" userId="f5b7b11dc1ab026f" providerId="LiveId" clId="{28A045C4-9C60-F440-96C9-BFEAC7348C85}" dt="2020-08-20T15:27:37.285" v="1169" actId="20577"/>
          <ac:spMkLst>
            <pc:docMk/>
            <pc:sldMk cId="701924677" sldId="545"/>
            <ac:spMk id="7" creationId="{2AB592C4-72DE-4F84-964F-3045D01FEDB8}"/>
          </ac:spMkLst>
        </pc:spChg>
        <pc:spChg chg="del">
          <ac:chgData name="Elena Ghanotakis" userId="f5b7b11dc1ab026f" providerId="LiveId" clId="{28A045C4-9C60-F440-96C9-BFEAC7348C85}" dt="2020-08-20T15:31:39.653" v="1311" actId="478"/>
          <ac:spMkLst>
            <pc:docMk/>
            <pc:sldMk cId="701924677" sldId="545"/>
            <ac:spMk id="12" creationId="{483853B8-7194-4E10-9917-86D72E07313E}"/>
          </ac:spMkLst>
        </pc:spChg>
        <pc:spChg chg="add mod">
          <ac:chgData name="Elena Ghanotakis" userId="f5b7b11dc1ab026f" providerId="LiveId" clId="{28A045C4-9C60-F440-96C9-BFEAC7348C85}" dt="2020-08-20T15:56:37.517" v="2037" actId="20577"/>
          <ac:spMkLst>
            <pc:docMk/>
            <pc:sldMk cId="701924677" sldId="545"/>
            <ac:spMk id="17" creationId="{82649C54-D5B6-E744-95B8-EBD4651B4CE8}"/>
          </ac:spMkLst>
        </pc:spChg>
        <pc:spChg chg="del mod">
          <ac:chgData name="Elena Ghanotakis" userId="f5b7b11dc1ab026f" providerId="LiveId" clId="{28A045C4-9C60-F440-96C9-BFEAC7348C85}" dt="2020-08-20T15:33:09.805" v="1316" actId="478"/>
          <ac:spMkLst>
            <pc:docMk/>
            <pc:sldMk cId="701924677" sldId="545"/>
            <ac:spMk id="20" creationId="{CE0C2E74-CC05-4B67-A7FC-1F15C782A78D}"/>
          </ac:spMkLst>
        </pc:spChg>
        <pc:grpChg chg="del">
          <ac:chgData name="Elena Ghanotakis" userId="f5b7b11dc1ab026f" providerId="LiveId" clId="{28A045C4-9C60-F440-96C9-BFEAC7348C85}" dt="2020-08-20T15:31:40.654" v="1312" actId="478"/>
          <ac:grpSpMkLst>
            <pc:docMk/>
            <pc:sldMk cId="701924677" sldId="545"/>
            <ac:grpSpMk id="3" creationId="{B3685BE1-B418-40D9-88EC-E60115E25774}"/>
          </ac:grpSpMkLst>
        </pc:grpChg>
        <pc:picChg chg="add mod">
          <ac:chgData name="Elena Ghanotakis" userId="f5b7b11dc1ab026f" providerId="LiveId" clId="{28A045C4-9C60-F440-96C9-BFEAC7348C85}" dt="2020-08-20T15:55:53.194" v="2013" actId="1076"/>
          <ac:picMkLst>
            <pc:docMk/>
            <pc:sldMk cId="701924677" sldId="545"/>
            <ac:picMk id="6" creationId="{48B1E2FE-507B-8B4C-A9FD-93CBDD2B5745}"/>
          </ac:picMkLst>
        </pc:picChg>
        <pc:picChg chg="add mod">
          <ac:chgData name="Elena Ghanotakis" userId="f5b7b11dc1ab026f" providerId="LiveId" clId="{28A045C4-9C60-F440-96C9-BFEAC7348C85}" dt="2020-08-20T15:56:15.756" v="2018" actId="1076"/>
          <ac:picMkLst>
            <pc:docMk/>
            <pc:sldMk cId="701924677" sldId="545"/>
            <ac:picMk id="18" creationId="{34FC09A0-416C-DD45-A0C8-1DD6590F1D52}"/>
          </ac:picMkLst>
        </pc:picChg>
        <pc:picChg chg="add mod">
          <ac:chgData name="Elena Ghanotakis" userId="f5b7b11dc1ab026f" providerId="LiveId" clId="{28A045C4-9C60-F440-96C9-BFEAC7348C85}" dt="2020-08-20T15:56:40.784" v="2038" actId="1076"/>
          <ac:picMkLst>
            <pc:docMk/>
            <pc:sldMk cId="701924677" sldId="545"/>
            <ac:picMk id="19" creationId="{0A51CB46-16A1-754A-8D40-7138C1387EC6}"/>
          </ac:picMkLst>
        </pc:picChg>
        <pc:picChg chg="add mod">
          <ac:chgData name="Elena Ghanotakis" userId="f5b7b11dc1ab026f" providerId="LiveId" clId="{28A045C4-9C60-F440-96C9-BFEAC7348C85}" dt="2020-08-20T15:56:43.156" v="2039" actId="1076"/>
          <ac:picMkLst>
            <pc:docMk/>
            <pc:sldMk cId="701924677" sldId="545"/>
            <ac:picMk id="21" creationId="{4ADAF4FF-5873-8A47-AE24-FF487042324D}"/>
          </ac:picMkLst>
        </pc:picChg>
      </pc:sldChg>
      <pc:sldChg chg="addSp delSp modSp add del">
        <pc:chgData name="Elena Ghanotakis" userId="f5b7b11dc1ab026f" providerId="LiveId" clId="{28A045C4-9C60-F440-96C9-BFEAC7348C85}" dt="2020-08-20T15:06:06.967" v="976" actId="2696"/>
        <pc:sldMkLst>
          <pc:docMk/>
          <pc:sldMk cId="86645147" sldId="546"/>
        </pc:sldMkLst>
        <pc:spChg chg="add del">
          <ac:chgData name="Elena Ghanotakis" userId="f5b7b11dc1ab026f" providerId="LiveId" clId="{28A045C4-9C60-F440-96C9-BFEAC7348C85}" dt="2020-08-20T15:06:01.056" v="974"/>
          <ac:spMkLst>
            <pc:docMk/>
            <pc:sldMk cId="86645147" sldId="546"/>
            <ac:spMk id="2" creationId="{54382DBD-D30B-B341-9FFF-AC9B02B2DAA6}"/>
          </ac:spMkLst>
        </pc:spChg>
        <pc:spChg chg="add del mod">
          <ac:chgData name="Elena Ghanotakis" userId="f5b7b11dc1ab026f" providerId="LiveId" clId="{28A045C4-9C60-F440-96C9-BFEAC7348C85}" dt="2020-08-20T15:06:01.056" v="974"/>
          <ac:spMkLst>
            <pc:docMk/>
            <pc:sldMk cId="86645147" sldId="546"/>
            <ac:spMk id="4" creationId="{CC31A80F-2A2C-164E-9C44-DB9105D3578C}"/>
          </ac:spMkLst>
        </pc:spChg>
      </pc:sldChg>
      <pc:sldChg chg="modSp add del mod">
        <pc:chgData name="Elena Ghanotakis" userId="f5b7b11dc1ab026f" providerId="LiveId" clId="{28A045C4-9C60-F440-96C9-BFEAC7348C85}" dt="2020-08-20T19:52:34.275" v="3103" actId="2696"/>
        <pc:sldMkLst>
          <pc:docMk/>
          <pc:sldMk cId="1802698131" sldId="546"/>
        </pc:sldMkLst>
        <pc:spChg chg="mod">
          <ac:chgData name="Elena Ghanotakis" userId="f5b7b11dc1ab026f" providerId="LiveId" clId="{28A045C4-9C60-F440-96C9-BFEAC7348C85}" dt="2020-08-20T19:52:31.721" v="3102" actId="20577"/>
          <ac:spMkLst>
            <pc:docMk/>
            <pc:sldMk cId="1802698131" sldId="546"/>
            <ac:spMk id="3" creationId="{99D3A88F-27EA-534C-BFFB-FADA7E61178E}"/>
          </ac:spMkLst>
        </pc:spChg>
      </pc:sldChg>
      <pc:sldChg chg="add del">
        <pc:chgData name="Elena Ghanotakis" userId="f5b7b11dc1ab026f" providerId="LiveId" clId="{28A045C4-9C60-F440-96C9-BFEAC7348C85}" dt="2020-08-20T15:36:54.801" v="1378" actId="2696"/>
        <pc:sldMkLst>
          <pc:docMk/>
          <pc:sldMk cId="2404017740" sldId="546"/>
        </pc:sldMkLst>
      </pc:sldChg>
      <pc:sldChg chg="modSp add del mod addCm modCm modNotesTx">
        <pc:chgData name="Elena Ghanotakis" userId="f5b7b11dc1ab026f" providerId="LiveId" clId="{28A045C4-9C60-F440-96C9-BFEAC7348C85}" dt="2020-08-20T19:28:27.290" v="2753" actId="2696"/>
        <pc:sldMkLst>
          <pc:docMk/>
          <pc:sldMk cId="3468415606" sldId="546"/>
        </pc:sldMkLst>
        <pc:spChg chg="mod">
          <ac:chgData name="Elena Ghanotakis" userId="f5b7b11dc1ab026f" providerId="LiveId" clId="{28A045C4-9C60-F440-96C9-BFEAC7348C85}" dt="2020-08-20T19:19:21.131" v="2546" actId="20577"/>
          <ac:spMkLst>
            <pc:docMk/>
            <pc:sldMk cId="3468415606" sldId="546"/>
            <ac:spMk id="2" creationId="{7780ECBA-AE5C-7640-A5E5-CB415608D7F2}"/>
          </ac:spMkLst>
        </pc:spChg>
        <pc:spChg chg="mod">
          <ac:chgData name="Elena Ghanotakis" userId="f5b7b11dc1ab026f" providerId="LiveId" clId="{28A045C4-9C60-F440-96C9-BFEAC7348C85}" dt="2020-08-20T19:21:03.822" v="2701" actId="20577"/>
          <ac:spMkLst>
            <pc:docMk/>
            <pc:sldMk cId="3468415606" sldId="546"/>
            <ac:spMk id="3" creationId="{6C227663-269D-5041-8C96-212C58506940}"/>
          </ac:spMkLst>
        </pc:spChg>
      </pc:sldChg>
      <pc:sldChg chg="modSp add mod addCm modCm modNotesTx">
        <pc:chgData name="Elena Ghanotakis" userId="f5b7b11dc1ab026f" providerId="LiveId" clId="{28A045C4-9C60-F440-96C9-BFEAC7348C85}" dt="2020-08-20T19:58:26.936" v="3316" actId="20577"/>
        <pc:sldMkLst>
          <pc:docMk/>
          <pc:sldMk cId="3640459702" sldId="546"/>
        </pc:sldMkLst>
        <pc:spChg chg="mod">
          <ac:chgData name="Elena Ghanotakis" userId="f5b7b11dc1ab026f" providerId="LiveId" clId="{28A045C4-9C60-F440-96C9-BFEAC7348C85}" dt="2020-08-20T19:55:04.552" v="3247" actId="115"/>
          <ac:spMkLst>
            <pc:docMk/>
            <pc:sldMk cId="3640459702" sldId="546"/>
            <ac:spMk id="2" creationId="{79CEF8AA-33E1-8445-9D8B-7DA4CF7429D7}"/>
          </ac:spMkLst>
        </pc:spChg>
        <pc:spChg chg="mod">
          <ac:chgData name="Elena Ghanotakis" userId="f5b7b11dc1ab026f" providerId="LiveId" clId="{28A045C4-9C60-F440-96C9-BFEAC7348C85}" dt="2020-08-20T19:58:26.936" v="3316" actId="20577"/>
          <ac:spMkLst>
            <pc:docMk/>
            <pc:sldMk cId="3640459702" sldId="546"/>
            <ac:spMk id="3" creationId="{AF0669C5-8108-9C4E-9E49-CC89EDDC6533}"/>
          </ac:spMkLst>
        </pc:spChg>
      </pc:sldChg>
      <pc:sldChg chg="addSp delSp modSp add del mod">
        <pc:chgData name="Elena Ghanotakis" userId="f5b7b11dc1ab026f" providerId="LiveId" clId="{28A045C4-9C60-F440-96C9-BFEAC7348C85}" dt="2020-08-20T15:08:15.483" v="998" actId="2696"/>
        <pc:sldMkLst>
          <pc:docMk/>
          <pc:sldMk cId="1452219848" sldId="547"/>
        </pc:sldMkLst>
        <pc:spChg chg="mod">
          <ac:chgData name="Elena Ghanotakis" userId="f5b7b11dc1ab026f" providerId="LiveId" clId="{28A045C4-9C60-F440-96C9-BFEAC7348C85}" dt="2020-08-20T15:06:27.268" v="979" actId="1076"/>
          <ac:spMkLst>
            <pc:docMk/>
            <pc:sldMk cId="1452219848" sldId="547"/>
            <ac:spMk id="7" creationId="{2AB592C4-72DE-4F84-964F-3045D01FEDB8}"/>
          </ac:spMkLst>
        </pc:spChg>
        <pc:spChg chg="del">
          <ac:chgData name="Elena Ghanotakis" userId="f5b7b11dc1ab026f" providerId="LiveId" clId="{28A045C4-9C60-F440-96C9-BFEAC7348C85}" dt="2020-08-20T15:06:20.727" v="977" actId="478"/>
          <ac:spMkLst>
            <pc:docMk/>
            <pc:sldMk cId="1452219848" sldId="547"/>
            <ac:spMk id="8" creationId="{5397719E-5E11-4788-845B-4F84CA4410ED}"/>
          </ac:spMkLst>
        </pc:spChg>
        <pc:spChg chg="mod">
          <ac:chgData name="Elena Ghanotakis" userId="f5b7b11dc1ab026f" providerId="LiveId" clId="{28A045C4-9C60-F440-96C9-BFEAC7348C85}" dt="2020-08-20T15:07:45.217" v="992" actId="1076"/>
          <ac:spMkLst>
            <pc:docMk/>
            <pc:sldMk cId="1452219848" sldId="547"/>
            <ac:spMk id="10" creationId="{1428368A-33A6-4AE2-A645-A4C97A9A9D9D}"/>
          </ac:spMkLst>
        </pc:spChg>
        <pc:spChg chg="mod">
          <ac:chgData name="Elena Ghanotakis" userId="f5b7b11dc1ab026f" providerId="LiveId" clId="{28A045C4-9C60-F440-96C9-BFEAC7348C85}" dt="2020-08-20T15:06:32.383" v="980" actId="1076"/>
          <ac:spMkLst>
            <pc:docMk/>
            <pc:sldMk cId="1452219848" sldId="547"/>
            <ac:spMk id="11" creationId="{17C34448-380E-4423-859C-56034A867A10}"/>
          </ac:spMkLst>
        </pc:spChg>
        <pc:spChg chg="mod">
          <ac:chgData name="Elena Ghanotakis" userId="f5b7b11dc1ab026f" providerId="LiveId" clId="{28A045C4-9C60-F440-96C9-BFEAC7348C85}" dt="2020-08-20T15:07:42.467" v="991" actId="1076"/>
          <ac:spMkLst>
            <pc:docMk/>
            <pc:sldMk cId="1452219848" sldId="547"/>
            <ac:spMk id="14" creationId="{3EBD800A-B3BB-46B4-8E2D-3F1DBF2089B7}"/>
          </ac:spMkLst>
        </pc:spChg>
        <pc:spChg chg="mod">
          <ac:chgData name="Elena Ghanotakis" userId="f5b7b11dc1ab026f" providerId="LiveId" clId="{28A045C4-9C60-F440-96C9-BFEAC7348C85}" dt="2020-08-20T15:07:55.355" v="993" actId="1076"/>
          <ac:spMkLst>
            <pc:docMk/>
            <pc:sldMk cId="1452219848" sldId="547"/>
            <ac:spMk id="15" creationId="{BB77072F-A5E9-4423-8B52-581AA527A068}"/>
          </ac:spMkLst>
        </pc:spChg>
        <pc:spChg chg="del">
          <ac:chgData name="Elena Ghanotakis" userId="f5b7b11dc1ab026f" providerId="LiveId" clId="{28A045C4-9C60-F440-96C9-BFEAC7348C85}" dt="2020-08-20T15:06:23.821" v="978" actId="478"/>
          <ac:spMkLst>
            <pc:docMk/>
            <pc:sldMk cId="1452219848" sldId="547"/>
            <ac:spMk id="16" creationId="{5C5E3D03-66F5-49DB-B1A0-5421DC476EFD}"/>
          </ac:spMkLst>
        </pc:spChg>
        <pc:spChg chg="add mod">
          <ac:chgData name="Elena Ghanotakis" userId="f5b7b11dc1ab026f" providerId="LiveId" clId="{28A045C4-9C60-F440-96C9-BFEAC7348C85}" dt="2020-08-20T15:08:05.009" v="996"/>
          <ac:spMkLst>
            <pc:docMk/>
            <pc:sldMk cId="1452219848" sldId="547"/>
            <ac:spMk id="17" creationId="{803B75E9-1903-C243-8240-C3CB101D6527}"/>
          </ac:spMkLst>
        </pc:spChg>
        <pc:spChg chg="mod">
          <ac:chgData name="Elena Ghanotakis" userId="f5b7b11dc1ab026f" providerId="LiveId" clId="{28A045C4-9C60-F440-96C9-BFEAC7348C85}" dt="2020-08-20T15:06:54.797" v="985" actId="1076"/>
          <ac:spMkLst>
            <pc:docMk/>
            <pc:sldMk cId="1452219848" sldId="547"/>
            <ac:spMk id="20" creationId="{CE0C2E74-CC05-4B67-A7FC-1F15C782A78D}"/>
          </ac:spMkLst>
        </pc:spChg>
        <pc:grpChg chg="mod">
          <ac:chgData name="Elena Ghanotakis" userId="f5b7b11dc1ab026f" providerId="LiveId" clId="{28A045C4-9C60-F440-96C9-BFEAC7348C85}" dt="2020-08-20T15:08:01.227" v="995" actId="14100"/>
          <ac:grpSpMkLst>
            <pc:docMk/>
            <pc:sldMk cId="1452219848" sldId="547"/>
            <ac:grpSpMk id="3" creationId="{B3685BE1-B418-40D9-88EC-E60115E25774}"/>
          </ac:grpSpMkLst>
        </pc:grpChg>
      </pc:sldChg>
    </pc:docChg>
  </pc:docChgLst>
  <pc:docChgLst>
    <pc:chgData name="Elena Ghanotakis" userId="f5b7b11dc1ab026f" providerId="LiveId" clId="{1B2B9DC2-B198-5D43-ABD2-27E6AC021F5E}"/>
    <pc:docChg chg="undo custSel modSld">
      <pc:chgData name="Elena Ghanotakis" userId="f5b7b11dc1ab026f" providerId="LiveId" clId="{1B2B9DC2-B198-5D43-ABD2-27E6AC021F5E}" dt="2020-09-10T03:43:23.677" v="504" actId="1592"/>
      <pc:docMkLst>
        <pc:docMk/>
      </pc:docMkLst>
      <pc:sldChg chg="delCm modNotesTx">
        <pc:chgData name="Elena Ghanotakis" userId="f5b7b11dc1ab026f" providerId="LiveId" clId="{1B2B9DC2-B198-5D43-ABD2-27E6AC021F5E}" dt="2020-09-10T03:43:23.677" v="504" actId="1592"/>
        <pc:sldMkLst>
          <pc:docMk/>
          <pc:sldMk cId="3737284824" sldId="377"/>
        </pc:sldMkLst>
      </pc:sldChg>
      <pc:sldChg chg="modNotesTx">
        <pc:chgData name="Elena Ghanotakis" userId="f5b7b11dc1ab026f" providerId="LiveId" clId="{1B2B9DC2-B198-5D43-ABD2-27E6AC021F5E}" dt="2020-09-09T17:07:30.772" v="5" actId="20577"/>
        <pc:sldMkLst>
          <pc:docMk/>
          <pc:sldMk cId="1710906423" sldId="384"/>
        </pc:sldMkLst>
      </pc:sldChg>
      <pc:sldChg chg="modSp mod delCm">
        <pc:chgData name="Elena Ghanotakis" userId="f5b7b11dc1ab026f" providerId="LiveId" clId="{1B2B9DC2-B198-5D43-ABD2-27E6AC021F5E}" dt="2020-09-10T03:31:47.294" v="312" actId="20577"/>
        <pc:sldMkLst>
          <pc:docMk/>
          <pc:sldMk cId="3684023343" sldId="531"/>
        </pc:sldMkLst>
        <pc:spChg chg="mod">
          <ac:chgData name="Elena Ghanotakis" userId="f5b7b11dc1ab026f" providerId="LiveId" clId="{1B2B9DC2-B198-5D43-ABD2-27E6AC021F5E}" dt="2020-09-10T03:31:47.294" v="312" actId="20577"/>
          <ac:spMkLst>
            <pc:docMk/>
            <pc:sldMk cId="3684023343" sldId="531"/>
            <ac:spMk id="2" creationId="{A08BA72A-BDE0-4C16-B567-49C8A82CBC5D}"/>
          </ac:spMkLst>
        </pc:spChg>
      </pc:sldChg>
      <pc:sldChg chg="modSp mod">
        <pc:chgData name="Elena Ghanotakis" userId="f5b7b11dc1ab026f" providerId="LiveId" clId="{1B2B9DC2-B198-5D43-ABD2-27E6AC021F5E}" dt="2020-09-10T03:40:45.872" v="503" actId="108"/>
        <pc:sldMkLst>
          <pc:docMk/>
          <pc:sldMk cId="2363868" sldId="533"/>
        </pc:sldMkLst>
        <pc:graphicFrameChg chg="mod modGraphic">
          <ac:chgData name="Elena Ghanotakis" userId="f5b7b11dc1ab026f" providerId="LiveId" clId="{1B2B9DC2-B198-5D43-ABD2-27E6AC021F5E}" dt="2020-09-10T03:40:45.872" v="503" actId="108"/>
          <ac:graphicFrameMkLst>
            <pc:docMk/>
            <pc:sldMk cId="2363868" sldId="533"/>
            <ac:graphicFrameMk id="4" creationId="{3C387B03-AF50-45FF-98FE-A1C1C0D41EF6}"/>
          </ac:graphicFrameMkLst>
        </pc:graphicFrameChg>
      </pc:sldChg>
      <pc:sldChg chg="delCm modNotesTx">
        <pc:chgData name="Elena Ghanotakis" userId="f5b7b11dc1ab026f" providerId="LiveId" clId="{1B2B9DC2-B198-5D43-ABD2-27E6AC021F5E}" dt="2020-09-10T03:28:16.528" v="289" actId="1592"/>
        <pc:sldMkLst>
          <pc:docMk/>
          <pc:sldMk cId="2901382742" sldId="541"/>
        </pc:sldMkLst>
      </pc:sldChg>
      <pc:sldChg chg="delCm modNotesTx">
        <pc:chgData name="Elena Ghanotakis" userId="f5b7b11dc1ab026f" providerId="LiveId" clId="{1B2B9DC2-B198-5D43-ABD2-27E6AC021F5E}" dt="2020-09-10T03:16:01.238" v="105" actId="1592"/>
        <pc:sldMkLst>
          <pc:docMk/>
          <pc:sldMk cId="1841859775" sldId="543"/>
        </pc:sldMkLst>
      </pc:sldChg>
      <pc:sldChg chg="modSp mod modNotesTx">
        <pc:chgData name="Elena Ghanotakis" userId="f5b7b11dc1ab026f" providerId="LiveId" clId="{1B2B9DC2-B198-5D43-ABD2-27E6AC021F5E}" dt="2020-09-10T03:34:52.624" v="423" actId="20577"/>
        <pc:sldMkLst>
          <pc:docMk/>
          <pc:sldMk cId="3640459702" sldId="546"/>
        </pc:sldMkLst>
        <pc:spChg chg="mod">
          <ac:chgData name="Elena Ghanotakis" userId="f5b7b11dc1ab026f" providerId="LiveId" clId="{1B2B9DC2-B198-5D43-ABD2-27E6AC021F5E}" dt="2020-09-10T03:34:41.617" v="422" actId="20577"/>
          <ac:spMkLst>
            <pc:docMk/>
            <pc:sldMk cId="3640459702" sldId="546"/>
            <ac:spMk id="2" creationId="{79CEF8AA-33E1-8445-9D8B-7DA4CF7429D7}"/>
          </ac:spMkLst>
        </pc:spChg>
      </pc:sldChg>
    </pc:docChg>
  </pc:docChgLst>
  <pc:docChgLst>
    <pc:chgData name="Parris, KaeAnne (CDC/DDPHSIS/CGH/DGHT)" userId="S::jdu4_cdc.gov#ext#@crsorg.onmicrosoft.com::b54aab48-f2d2-47c7-9553-5312305b08b3" providerId="AD" clId="Web-{CA69A41B-80BA-778C-FCFC-2C4BDCFE9D05}"/>
    <pc:docChg chg="">
      <pc:chgData name="Parris, KaeAnne (CDC/DDPHSIS/CGH/DGHT)" userId="S::jdu4_cdc.gov#ext#@crsorg.onmicrosoft.com::b54aab48-f2d2-47c7-9553-5312305b08b3" providerId="AD" clId="Web-{CA69A41B-80BA-778C-FCFC-2C4BDCFE9D05}" dt="2021-02-05T00:23:43.458" v="3"/>
      <pc:docMkLst>
        <pc:docMk/>
      </pc:docMkLst>
      <pc:sldChg chg="addCm">
        <pc:chgData name="Parris, KaeAnne (CDC/DDPHSIS/CGH/DGHT)" userId="S::jdu4_cdc.gov#ext#@crsorg.onmicrosoft.com::b54aab48-f2d2-47c7-9553-5312305b08b3" providerId="AD" clId="Web-{CA69A41B-80BA-778C-FCFC-2C4BDCFE9D05}" dt="2021-02-05T00:16:46.511" v="1"/>
        <pc:sldMkLst>
          <pc:docMk/>
          <pc:sldMk cId="2229066155" sldId="390"/>
        </pc:sldMkLst>
      </pc:sldChg>
      <pc:sldChg chg="addCm">
        <pc:chgData name="Parris, KaeAnne (CDC/DDPHSIS/CGH/DGHT)" userId="S::jdu4_cdc.gov#ext#@crsorg.onmicrosoft.com::b54aab48-f2d2-47c7-9553-5312305b08b3" providerId="AD" clId="Web-{CA69A41B-80BA-778C-FCFC-2C4BDCFE9D05}" dt="2021-02-05T00:23:43.458" v="3"/>
        <pc:sldMkLst>
          <pc:docMk/>
          <pc:sldMk cId="265079366" sldId="534"/>
        </pc:sldMkLst>
      </pc:sldChg>
      <pc:sldChg chg="addCm">
        <pc:chgData name="Parris, KaeAnne (CDC/DDPHSIS/CGH/DGHT)" userId="S::jdu4_cdc.gov#ext#@crsorg.onmicrosoft.com::b54aab48-f2d2-47c7-9553-5312305b08b3" providerId="AD" clId="Web-{CA69A41B-80BA-778C-FCFC-2C4BDCFE9D05}" dt="2021-02-05T00:16:15.698" v="0"/>
        <pc:sldMkLst>
          <pc:docMk/>
          <pc:sldMk cId="4139395944" sldId="538"/>
        </pc:sldMkLst>
      </pc:sldChg>
      <pc:sldChg chg="addCm">
        <pc:chgData name="Parris, KaeAnne (CDC/DDPHSIS/CGH/DGHT)" userId="S::jdu4_cdc.gov#ext#@crsorg.onmicrosoft.com::b54aab48-f2d2-47c7-9553-5312305b08b3" providerId="AD" clId="Web-{CA69A41B-80BA-778C-FCFC-2C4BDCFE9D05}" dt="2021-02-05T00:22:54.598" v="2"/>
        <pc:sldMkLst>
          <pc:docMk/>
          <pc:sldMk cId="1841859775" sldId="543"/>
        </pc:sldMkLst>
      </pc:sldChg>
    </pc:docChg>
  </pc:docChgLst>
  <pc:docChgLst>
    <pc:chgData name="Cathrien Alons" userId="S::calons_pedaids.org#ext#@crsorg.onmicrosoft.com::4972a93c-8e30-42f8-89ac-9c97f01eda25" providerId="AD" clId="Web-{88E9763D-60CD-601F-0DD4-322BDD0DB9C4}"/>
    <pc:docChg chg="modSld">
      <pc:chgData name="Cathrien Alons" userId="S::calons_pedaids.org#ext#@crsorg.onmicrosoft.com::4972a93c-8e30-42f8-89ac-9c97f01eda25" providerId="AD" clId="Web-{88E9763D-60CD-601F-0DD4-322BDD0DB9C4}" dt="2021-02-09T22:41:09.110" v="8"/>
      <pc:docMkLst>
        <pc:docMk/>
      </pc:docMkLst>
      <pc:sldChg chg="addCm">
        <pc:chgData name="Cathrien Alons" userId="S::calons_pedaids.org#ext#@crsorg.onmicrosoft.com::4972a93c-8e30-42f8-89ac-9c97f01eda25" providerId="AD" clId="Web-{88E9763D-60CD-601F-0DD4-322BDD0DB9C4}" dt="2021-02-09T22:36:02.244" v="0"/>
        <pc:sldMkLst>
          <pc:docMk/>
          <pc:sldMk cId="2229066155" sldId="390"/>
        </pc:sldMkLst>
      </pc:sldChg>
      <pc:sldChg chg="addCm">
        <pc:chgData name="Cathrien Alons" userId="S::calons_pedaids.org#ext#@crsorg.onmicrosoft.com::4972a93c-8e30-42f8-89ac-9c97f01eda25" providerId="AD" clId="Web-{88E9763D-60CD-601F-0DD4-322BDD0DB9C4}" dt="2021-02-09T22:41:09.110" v="8"/>
        <pc:sldMkLst>
          <pc:docMk/>
          <pc:sldMk cId="265079366" sldId="534"/>
        </pc:sldMkLst>
      </pc:sldChg>
      <pc:sldChg chg="addCm modNotes">
        <pc:chgData name="Cathrien Alons" userId="S::calons_pedaids.org#ext#@crsorg.onmicrosoft.com::4972a93c-8e30-42f8-89ac-9c97f01eda25" providerId="AD" clId="Web-{88E9763D-60CD-601F-0DD4-322BDD0DB9C4}" dt="2021-02-09T22:37:04.323" v="7"/>
        <pc:sldMkLst>
          <pc:docMk/>
          <pc:sldMk cId="1841859775" sldId="543"/>
        </pc:sldMkLst>
      </pc:sldChg>
    </pc:docChg>
  </pc:docChgLst>
  <pc:docChgLst>
    <pc:chgData name="Chaila, Mwate" userId="532bccc8-299d-41ab-929a-442e97ef55d2" providerId="ADAL" clId="{3A77084A-452F-481C-8E60-DAD2313073A6}"/>
    <pc:docChg chg="custSel modSld">
      <pc:chgData name="Chaila, Mwate" userId="532bccc8-299d-41ab-929a-442e97ef55d2" providerId="ADAL" clId="{3A77084A-452F-481C-8E60-DAD2313073A6}" dt="2021-02-18T12:21:36.046" v="35"/>
      <pc:docMkLst>
        <pc:docMk/>
      </pc:docMkLst>
      <pc:sldChg chg="modSp mod addCm modCm">
        <pc:chgData name="Chaila, Mwate" userId="532bccc8-299d-41ab-929a-442e97ef55d2" providerId="ADAL" clId="{3A77084A-452F-481C-8E60-DAD2313073A6}" dt="2021-02-18T12:21:36.046" v="35"/>
        <pc:sldMkLst>
          <pc:docMk/>
          <pc:sldMk cId="265079366" sldId="534"/>
        </pc:sldMkLst>
        <pc:graphicFrameChg chg="modGraphic">
          <ac:chgData name="Chaila, Mwate" userId="532bccc8-299d-41ab-929a-442e97ef55d2" providerId="ADAL" clId="{3A77084A-452F-481C-8E60-DAD2313073A6}" dt="2021-02-18T12:21:10.477" v="34" actId="20577"/>
          <ac:graphicFrameMkLst>
            <pc:docMk/>
            <pc:sldMk cId="265079366" sldId="534"/>
            <ac:graphicFrameMk id="4" creationId="{3C387B03-AF50-45FF-98FE-A1C1C0D41EF6}"/>
          </ac:graphicFrameMkLst>
        </pc:graphicFrameChg>
      </pc:sldChg>
    </pc:docChg>
  </pc:docChgLst>
  <pc:docChgLst>
    <pc:chgData name="Cathrien Alons" userId="S::calons_pedaids.org#ext#@crsorg.onmicrosoft.com::4972a93c-8e30-42f8-89ac-9c97f01eda25" providerId="AD" clId="Web-{F63C3DFF-90DD-4408-8FC9-4112689D9ACB}"/>
    <pc:docChg chg="modSld">
      <pc:chgData name="Cathrien Alons" userId="S::calons_pedaids.org#ext#@crsorg.onmicrosoft.com::4972a93c-8e30-42f8-89ac-9c97f01eda25" providerId="AD" clId="Web-{F63C3DFF-90DD-4408-8FC9-4112689D9ACB}" dt="2020-09-25T20:51:07.565" v="15"/>
      <pc:docMkLst>
        <pc:docMk/>
      </pc:docMkLst>
      <pc:sldChg chg="delCm">
        <pc:chgData name="Cathrien Alons" userId="S::calons_pedaids.org#ext#@crsorg.onmicrosoft.com::4972a93c-8e30-42f8-89ac-9c97f01eda25" providerId="AD" clId="Web-{F63C3DFF-90DD-4408-8FC9-4112689D9ACB}" dt="2020-09-25T20:48:34.484" v="9"/>
        <pc:sldMkLst>
          <pc:docMk/>
          <pc:sldMk cId="3737284824" sldId="377"/>
        </pc:sldMkLst>
      </pc:sldChg>
      <pc:sldChg chg="modSp delCm">
        <pc:chgData name="Cathrien Alons" userId="S::calons_pedaids.org#ext#@crsorg.onmicrosoft.com::4972a93c-8e30-42f8-89ac-9c97f01eda25" providerId="AD" clId="Web-{F63C3DFF-90DD-4408-8FC9-4112689D9ACB}" dt="2020-09-25T20:47:56.545" v="6" actId="20577"/>
        <pc:sldMkLst>
          <pc:docMk/>
          <pc:sldMk cId="2229066155" sldId="390"/>
        </pc:sldMkLst>
        <pc:spChg chg="mod">
          <ac:chgData name="Cathrien Alons" userId="S::calons_pedaids.org#ext#@crsorg.onmicrosoft.com::4972a93c-8e30-42f8-89ac-9c97f01eda25" providerId="AD" clId="Web-{F63C3DFF-90DD-4408-8FC9-4112689D9ACB}" dt="2020-09-25T20:47:56.545" v="6" actId="20577"/>
          <ac:spMkLst>
            <pc:docMk/>
            <pc:sldMk cId="2229066155" sldId="390"/>
            <ac:spMk id="2" creationId="{72562A0D-0D6E-4DEA-9714-CDA37FE3C96A}"/>
          </ac:spMkLst>
        </pc:spChg>
      </pc:sldChg>
      <pc:sldChg chg="delCm">
        <pc:chgData name="Cathrien Alons" userId="S::calons_pedaids.org#ext#@crsorg.onmicrosoft.com::4972a93c-8e30-42f8-89ac-9c97f01eda25" providerId="AD" clId="Web-{F63C3DFF-90DD-4408-8FC9-4112689D9ACB}" dt="2020-09-25T20:51:07.565" v="15"/>
        <pc:sldMkLst>
          <pc:docMk/>
          <pc:sldMk cId="2363868" sldId="533"/>
        </pc:sldMkLst>
      </pc:sldChg>
      <pc:sldChg chg="delCm">
        <pc:chgData name="Cathrien Alons" userId="S::calons_pedaids.org#ext#@crsorg.onmicrosoft.com::4972a93c-8e30-42f8-89ac-9c97f01eda25" providerId="AD" clId="Web-{F63C3DFF-90DD-4408-8FC9-4112689D9ACB}" dt="2020-09-25T20:48:43.203" v="10"/>
        <pc:sldMkLst>
          <pc:docMk/>
          <pc:sldMk cId="2901382742" sldId="541"/>
        </pc:sldMkLst>
      </pc:sldChg>
      <pc:sldChg chg="delCm">
        <pc:chgData name="Cathrien Alons" userId="S::calons_pedaids.org#ext#@crsorg.onmicrosoft.com::4972a93c-8e30-42f8-89ac-9c97f01eda25" providerId="AD" clId="Web-{F63C3DFF-90DD-4408-8FC9-4112689D9ACB}" dt="2020-09-25T20:48:03.780" v="8"/>
        <pc:sldMkLst>
          <pc:docMk/>
          <pc:sldMk cId="1841859775" sldId="543"/>
        </pc:sldMkLst>
      </pc:sldChg>
      <pc:sldChg chg="delCm">
        <pc:chgData name="Cathrien Alons" userId="S::calons_pedaids.org#ext#@crsorg.onmicrosoft.com::4972a93c-8e30-42f8-89ac-9c97f01eda25" providerId="AD" clId="Web-{F63C3DFF-90DD-4408-8FC9-4112689D9ACB}" dt="2020-09-25T20:47:26.576" v="0"/>
        <pc:sldMkLst>
          <pc:docMk/>
          <pc:sldMk cId="701924677" sldId="545"/>
        </pc:sldMkLst>
      </pc:sldChg>
      <pc:sldChg chg="modSp">
        <pc:chgData name="Cathrien Alons" userId="S::calons_pedaids.org#ext#@crsorg.onmicrosoft.com::4972a93c-8e30-42f8-89ac-9c97f01eda25" providerId="AD" clId="Web-{F63C3DFF-90DD-4408-8FC9-4112689D9ACB}" dt="2020-09-25T20:50:31.033" v="14" actId="20577"/>
        <pc:sldMkLst>
          <pc:docMk/>
          <pc:sldMk cId="3640459702" sldId="546"/>
        </pc:sldMkLst>
        <pc:spChg chg="mod">
          <ac:chgData name="Cathrien Alons" userId="S::calons_pedaids.org#ext#@crsorg.onmicrosoft.com::4972a93c-8e30-42f8-89ac-9c97f01eda25" providerId="AD" clId="Web-{F63C3DFF-90DD-4408-8FC9-4112689D9ACB}" dt="2020-09-25T20:50:31.033" v="14" actId="20577"/>
          <ac:spMkLst>
            <pc:docMk/>
            <pc:sldMk cId="3640459702" sldId="546"/>
            <ac:spMk id="2" creationId="{79CEF8AA-33E1-8445-9D8B-7DA4CF7429D7}"/>
          </ac:spMkLst>
        </pc:spChg>
      </pc:sldChg>
    </pc:docChg>
  </pc:docChgLst>
  <pc:docChgLst>
    <pc:chgData name="Cathrien Alons" userId="S::calons@pedaids.org::40dc079d-356c-4426-b39e-80004cfa760b" providerId="AD" clId="Web-{C79A9BC1-8276-DD40-2E28-22716509A0F2}"/>
    <pc:docChg chg="modSld">
      <pc:chgData name="Cathrien Alons" userId="S::calons@pedaids.org::40dc079d-356c-4426-b39e-80004cfa760b" providerId="AD" clId="Web-{C79A9BC1-8276-DD40-2E28-22716509A0F2}" dt="2020-11-13T18:23:25.419" v="18" actId="20577"/>
      <pc:docMkLst>
        <pc:docMk/>
      </pc:docMkLst>
      <pc:sldChg chg="delCm">
        <pc:chgData name="Cathrien Alons" userId="S::calons@pedaids.org::40dc079d-356c-4426-b39e-80004cfa760b" providerId="AD" clId="Web-{C79A9BC1-8276-DD40-2E28-22716509A0F2}" dt="2020-11-13T18:22:52.527" v="16"/>
        <pc:sldMkLst>
          <pc:docMk/>
          <pc:sldMk cId="3737284824" sldId="377"/>
        </pc:sldMkLst>
      </pc:sldChg>
      <pc:sldChg chg="modSp">
        <pc:chgData name="Cathrien Alons" userId="S::calons@pedaids.org::40dc079d-356c-4426-b39e-80004cfa760b" providerId="AD" clId="Web-{C79A9BC1-8276-DD40-2E28-22716509A0F2}" dt="2020-11-13T18:21:24.572" v="8" actId="20577"/>
        <pc:sldMkLst>
          <pc:docMk/>
          <pc:sldMk cId="1710906423" sldId="384"/>
        </pc:sldMkLst>
        <pc:spChg chg="mod">
          <ac:chgData name="Cathrien Alons" userId="S::calons@pedaids.org::40dc079d-356c-4426-b39e-80004cfa760b" providerId="AD" clId="Web-{C79A9BC1-8276-DD40-2E28-22716509A0F2}" dt="2020-11-13T18:21:24.572" v="8" actId="20577"/>
          <ac:spMkLst>
            <pc:docMk/>
            <pc:sldMk cId="1710906423" sldId="384"/>
            <ac:spMk id="2" creationId="{44034FEE-4BBB-7F49-BE67-328073281F8B}"/>
          </ac:spMkLst>
        </pc:spChg>
      </pc:sldChg>
      <pc:sldChg chg="delCm">
        <pc:chgData name="Cathrien Alons" userId="S::calons@pedaids.org::40dc079d-356c-4426-b39e-80004cfa760b" providerId="AD" clId="Web-{C79A9BC1-8276-DD40-2E28-22716509A0F2}" dt="2020-11-13T18:21:57.948" v="13"/>
        <pc:sldMkLst>
          <pc:docMk/>
          <pc:sldMk cId="2229066155" sldId="390"/>
        </pc:sldMkLst>
      </pc:sldChg>
      <pc:sldChg chg="delCm">
        <pc:chgData name="Cathrien Alons" userId="S::calons@pedaids.org::40dc079d-356c-4426-b39e-80004cfa760b" providerId="AD" clId="Web-{C79A9BC1-8276-DD40-2E28-22716509A0F2}" dt="2020-11-13T18:22:12.776" v="15"/>
        <pc:sldMkLst>
          <pc:docMk/>
          <pc:sldMk cId="1841859775" sldId="543"/>
        </pc:sldMkLst>
      </pc:sldChg>
      <pc:sldChg chg="delCm">
        <pc:chgData name="Cathrien Alons" userId="S::calons@pedaids.org::40dc079d-356c-4426-b39e-80004cfa760b" providerId="AD" clId="Web-{C79A9BC1-8276-DD40-2E28-22716509A0F2}" dt="2020-11-13T18:21:44.854" v="10"/>
        <pc:sldMkLst>
          <pc:docMk/>
          <pc:sldMk cId="701924677" sldId="545"/>
        </pc:sldMkLst>
      </pc:sldChg>
      <pc:sldChg chg="modSp">
        <pc:chgData name="Cathrien Alons" userId="S::calons@pedaids.org::40dc079d-356c-4426-b39e-80004cfa760b" providerId="AD" clId="Web-{C79A9BC1-8276-DD40-2E28-22716509A0F2}" dt="2020-11-13T18:23:25.419" v="18" actId="20577"/>
        <pc:sldMkLst>
          <pc:docMk/>
          <pc:sldMk cId="3640459702" sldId="546"/>
        </pc:sldMkLst>
        <pc:spChg chg="mod">
          <ac:chgData name="Cathrien Alons" userId="S::calons@pedaids.org::40dc079d-356c-4426-b39e-80004cfa760b" providerId="AD" clId="Web-{C79A9BC1-8276-DD40-2E28-22716509A0F2}" dt="2020-11-13T18:23:25.419" v="18" actId="20577"/>
          <ac:spMkLst>
            <pc:docMk/>
            <pc:sldMk cId="3640459702" sldId="546"/>
            <ac:spMk id="2" creationId="{79CEF8AA-33E1-8445-9D8B-7DA4CF7429D7}"/>
          </ac:spMkLst>
        </pc:spChg>
      </pc:sldChg>
    </pc:docChg>
  </pc:docChgLst>
  <pc:docChgLst>
    <pc:chgData name="eghanotakis" userId="S::eghanotakis_gmail.com#ext#@pedaidsorg.onmicrosoft.com::0af52404-daef-41c0-a231-4d3790fefa79" providerId="AD" clId="Web-{DE22CBE9-3431-4027-B383-AA87B2EB679E}"/>
    <pc:docChg chg="">
      <pc:chgData name="eghanotakis" userId="S::eghanotakis_gmail.com#ext#@pedaidsorg.onmicrosoft.com::0af52404-daef-41c0-a231-4d3790fefa79" providerId="AD" clId="Web-{DE22CBE9-3431-4027-B383-AA87B2EB679E}" dt="2020-09-11T04:10:11.701" v="0"/>
      <pc:docMkLst>
        <pc:docMk/>
      </pc:docMkLst>
      <pc:sldChg chg="delCm">
        <pc:chgData name="eghanotakis" userId="S::eghanotakis_gmail.com#ext#@pedaidsorg.onmicrosoft.com::0af52404-daef-41c0-a231-4d3790fefa79" providerId="AD" clId="Web-{DE22CBE9-3431-4027-B383-AA87B2EB679E}" dt="2020-09-11T04:10:11.701" v="0"/>
        <pc:sldMkLst>
          <pc:docMk/>
          <pc:sldMk cId="3640459702" sldId="546"/>
        </pc:sldMkLst>
      </pc:sldChg>
    </pc:docChg>
  </pc:docChgLst>
  <pc:docChgLst>
    <pc:chgData name="Thebisa Chaava" userId="S::tchaava@pedaids.org::240af263-46d1-4be1-84c7-27e340c63a2f" providerId="AD" clId="Web-{04CB7BFA-3881-4218-A6F9-BED0245DC40D}"/>
    <pc:docChg chg="">
      <pc:chgData name="Thebisa Chaava" userId="S::tchaava@pedaids.org::240af263-46d1-4be1-84c7-27e340c63a2f" providerId="AD" clId="Web-{04CB7BFA-3881-4218-A6F9-BED0245DC40D}" dt="2020-09-07T03:28:11.302" v="1"/>
      <pc:docMkLst>
        <pc:docMk/>
      </pc:docMkLst>
      <pc:sldChg chg="addCm">
        <pc:chgData name="Thebisa Chaava" userId="S::tchaava@pedaids.org::240af263-46d1-4be1-84c7-27e340c63a2f" providerId="AD" clId="Web-{04CB7BFA-3881-4218-A6F9-BED0245DC40D}" dt="2020-09-07T03:25:44.631" v="0"/>
        <pc:sldMkLst>
          <pc:docMk/>
          <pc:sldMk cId="2363868" sldId="533"/>
        </pc:sldMkLst>
      </pc:sldChg>
      <pc:sldChg chg="addCm">
        <pc:chgData name="Thebisa Chaava" userId="S::tchaava@pedaids.org::240af263-46d1-4be1-84c7-27e340c63a2f" providerId="AD" clId="Web-{04CB7BFA-3881-4218-A6F9-BED0245DC40D}" dt="2020-09-07T03:28:11.302" v="1"/>
        <pc:sldMkLst>
          <pc:docMk/>
          <pc:sldMk cId="701924677" sldId="545"/>
        </pc:sldMkLst>
      </pc:sldChg>
    </pc:docChg>
  </pc:docChgLst>
  <pc:docChgLst>
    <pc:chgData name="eghanotakis" userId="S::eghanotakis_gmail.com#ext#@pedaidsorg.onmicrosoft.com::0af52404-daef-41c0-a231-4d3790fefa79" providerId="AD" clId="Web-{C895BB82-1DA5-4063-EFDC-17AEAA345D4E}"/>
    <pc:docChg chg="modSld">
      <pc:chgData name="eghanotakis" userId="S::eghanotakis_gmail.com#ext#@pedaidsorg.onmicrosoft.com::0af52404-daef-41c0-a231-4d3790fefa79" providerId="AD" clId="Web-{C895BB82-1DA5-4063-EFDC-17AEAA345D4E}" dt="2020-09-11T03:55:50.178" v="321"/>
      <pc:docMkLst>
        <pc:docMk/>
      </pc:docMkLst>
      <pc:sldChg chg="modSp modNotes">
        <pc:chgData name="eghanotakis" userId="S::eghanotakis_gmail.com#ext#@pedaidsorg.onmicrosoft.com::0af52404-daef-41c0-a231-4d3790fefa79" providerId="AD" clId="Web-{C895BB82-1DA5-4063-EFDC-17AEAA345D4E}" dt="2020-09-11T03:55:50.178" v="321"/>
        <pc:sldMkLst>
          <pc:docMk/>
          <pc:sldMk cId="3640459702" sldId="546"/>
        </pc:sldMkLst>
        <pc:spChg chg="mod">
          <ac:chgData name="eghanotakis" userId="S::eghanotakis_gmail.com#ext#@pedaidsorg.onmicrosoft.com::0af52404-daef-41c0-a231-4d3790fefa79" providerId="AD" clId="Web-{C895BB82-1DA5-4063-EFDC-17AEAA345D4E}" dt="2020-09-11T03:55:46.053" v="319" actId="20577"/>
          <ac:spMkLst>
            <pc:docMk/>
            <pc:sldMk cId="3640459702" sldId="546"/>
            <ac:spMk id="2" creationId="{79CEF8AA-33E1-8445-9D8B-7DA4CF7429D7}"/>
          </ac:spMkLst>
        </pc:spChg>
      </pc:sldChg>
    </pc:docChg>
  </pc:docChgLst>
  <pc:docChgLst>
    <pc:chgData name="Chaila, Mwate" userId="S::mwate.chaila@crs.org::532bccc8-299d-41ab-929a-442e97ef55d2" providerId="AD" clId="Web-{EA44CA96-A414-03B0-ADD3-50CF91646A05}"/>
    <pc:docChg chg="modSld">
      <pc:chgData name="Chaila, Mwate" userId="S::mwate.chaila@crs.org::532bccc8-299d-41ab-929a-442e97ef55d2" providerId="AD" clId="Web-{EA44CA96-A414-03B0-ADD3-50CF91646A05}" dt="2021-02-18T18:19:16.261" v="6"/>
      <pc:docMkLst>
        <pc:docMk/>
      </pc:docMkLst>
      <pc:sldChg chg="addCm">
        <pc:chgData name="Chaila, Mwate" userId="S::mwate.chaila@crs.org::532bccc8-299d-41ab-929a-442e97ef55d2" providerId="AD" clId="Web-{EA44CA96-A414-03B0-ADD3-50CF91646A05}" dt="2021-02-18T18:19:16.261" v="6"/>
        <pc:sldMkLst>
          <pc:docMk/>
          <pc:sldMk cId="2229066155" sldId="390"/>
        </pc:sldMkLst>
      </pc:sldChg>
      <pc:sldChg chg="modSp addCm">
        <pc:chgData name="Chaila, Mwate" userId="S::mwate.chaila@crs.org::532bccc8-299d-41ab-929a-442e97ef55d2" providerId="AD" clId="Web-{EA44CA96-A414-03B0-ADD3-50CF91646A05}" dt="2021-02-18T18:18:31.946" v="5"/>
        <pc:sldMkLst>
          <pc:docMk/>
          <pc:sldMk cId="4139395944" sldId="538"/>
        </pc:sldMkLst>
        <pc:spChg chg="mod">
          <ac:chgData name="Chaila, Mwate" userId="S::mwate.chaila@crs.org::532bccc8-299d-41ab-929a-442e97ef55d2" providerId="AD" clId="Web-{EA44CA96-A414-03B0-ADD3-50CF91646A05}" dt="2021-02-18T18:18:23.461" v="4" actId="20577"/>
          <ac:spMkLst>
            <pc:docMk/>
            <pc:sldMk cId="4139395944" sldId="538"/>
            <ac:spMk id="2" creationId="{2119B838-74C9-3545-AFAF-0C04B390BC18}"/>
          </ac:spMkLst>
        </pc:spChg>
      </pc:sldChg>
    </pc:docChg>
  </pc:docChgLst>
  <pc:docChgLst>
    <pc:chgData name="Kelsey Brosnan" userId="S::kbrosnan@pedaids.org::088ad37a-0c35-44dd-9c81-b1ff65c276c0" providerId="AD" clId="Web-{656427D0-8D45-73FC-863A-D50CA2A042B7}"/>
    <pc:docChg chg="modSld">
      <pc:chgData name="Kelsey Brosnan" userId="S::kbrosnan@pedaids.org::088ad37a-0c35-44dd-9c81-b1ff65c276c0" providerId="AD" clId="Web-{656427D0-8D45-73FC-863A-D50CA2A042B7}" dt="2020-09-10T17:24:14.563" v="0" actId="1076"/>
      <pc:docMkLst>
        <pc:docMk/>
      </pc:docMkLst>
      <pc:sldChg chg="modSp">
        <pc:chgData name="Kelsey Brosnan" userId="S::kbrosnan@pedaids.org::088ad37a-0c35-44dd-9c81-b1ff65c276c0" providerId="AD" clId="Web-{656427D0-8D45-73FC-863A-D50CA2A042B7}" dt="2020-09-10T17:24:14.563" v="0" actId="1076"/>
        <pc:sldMkLst>
          <pc:docMk/>
          <pc:sldMk cId="2229066155" sldId="390"/>
        </pc:sldMkLst>
        <pc:spChg chg="mod">
          <ac:chgData name="Kelsey Brosnan" userId="S::kbrosnan@pedaids.org::088ad37a-0c35-44dd-9c81-b1ff65c276c0" providerId="AD" clId="Web-{656427D0-8D45-73FC-863A-D50CA2A042B7}" dt="2020-09-10T17:24:14.563" v="0" actId="1076"/>
          <ac:spMkLst>
            <pc:docMk/>
            <pc:sldMk cId="2229066155" sldId="390"/>
            <ac:spMk id="18" creationId="{D5607580-7A73-9A4A-9F65-9FCD599255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C4599-C84B-4795-82E8-78C3EAF540A2}"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7EEF4-844D-4D75-8A69-B68C2BED5678}" type="slidenum">
              <a:rPr lang="en-GB" smtClean="0"/>
              <a:t>‹#›</a:t>
            </a:fld>
            <a:endParaRPr lang="en-GB"/>
          </a:p>
        </p:txBody>
      </p:sp>
    </p:spTree>
    <p:extLst>
      <p:ext uri="{BB962C8B-B14F-4D97-AF65-F5344CB8AC3E}">
        <p14:creationId xmlns:p14="http://schemas.microsoft.com/office/powerpoint/2010/main" val="21136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sz="1200" kern="1200" dirty="0">
                <a:solidFill>
                  <a:schemeClr val="tx1"/>
                </a:solidFill>
                <a:effectLst/>
                <a:latin typeface="+mn-lt"/>
                <a:ea typeface="+mn-ea"/>
                <a:cs typeface="+mn-cs"/>
              </a:rPr>
              <a:t>The CPs have maintained strong </a:t>
            </a:r>
            <a:r>
              <a:rPr lang="en-GB" dirty="0"/>
              <a:t>client </a:t>
            </a:r>
            <a:r>
              <a:rPr lang="en-US" dirty="0"/>
              <a:t>continuity of treatment</a:t>
            </a:r>
            <a:r>
              <a:rPr lang="en-GB" dirty="0"/>
              <a:t> </a:t>
            </a:r>
            <a:r>
              <a:rPr lang="en-GB" sz="1200" kern="1200" dirty="0">
                <a:solidFill>
                  <a:schemeClr val="tx1"/>
                </a:solidFill>
                <a:effectLst/>
                <a:latin typeface="+mn-lt"/>
                <a:ea typeface="+mn-ea"/>
                <a:cs typeface="+mn-cs"/>
              </a:rPr>
              <a:t>rates; between 92-94%</a:t>
            </a:r>
            <a:r>
              <a:rPr lang="en-GB" dirty="0"/>
              <a:t> </a:t>
            </a:r>
            <a:r>
              <a:rPr lang="en-US" dirty="0"/>
              <a:t>continuity of treatment</a:t>
            </a:r>
            <a:r>
              <a:rPr lang="en-GB" dirty="0"/>
              <a:t> </a:t>
            </a:r>
            <a:r>
              <a:rPr lang="en-GB" sz="1200" kern="1200" dirty="0">
                <a:solidFill>
                  <a:schemeClr val="tx1"/>
                </a:solidFill>
                <a:effectLst/>
                <a:latin typeface="+mn-lt"/>
                <a:ea typeface="+mn-ea"/>
                <a:cs typeface="+mn-cs"/>
              </a:rPr>
              <a:t>[</a:t>
            </a:r>
            <a:r>
              <a:rPr lang="en-GB" dirty="0"/>
              <a:t>as presented in Mod 1 – see data slides].</a:t>
            </a:r>
            <a:r>
              <a:rPr lang="en-US" dirty="0"/>
              <a: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dirty="0"/>
              <a:t>This module contains a summary of the CP model’s overall continuity of treatment and adherence strategies; as well as strategies tailored to new client; DSD adherence strategies for stable clients; and enhanced support for client with VLS challenges.</a:t>
            </a: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This slides highlights how each of the CP team members contribute to supporting ART continuity of treatment among clients </a:t>
            </a:r>
          </a:p>
          <a:p>
            <a:pPr marL="171450" indent="-171450">
              <a:buFont typeface="Arial"/>
              <a:buChar char="•"/>
            </a:pPr>
            <a:r>
              <a:rPr lang="en-US" dirty="0"/>
              <a:t>The Team Leader with support from the parents facility is responsible for the establishment of Community ART groups (CAGs), while the PSS counselors facilitates the CAGs</a:t>
            </a:r>
            <a:endParaRPr lang="en-US" dirty="0">
              <a:cs typeface="Calibri"/>
            </a:endParaRPr>
          </a:p>
          <a:p>
            <a:pPr marL="171450" indent="-171450">
              <a:buFont typeface="Arial"/>
              <a:buChar char="•"/>
            </a:pPr>
            <a:r>
              <a:rPr lang="en-US" dirty="0"/>
              <a:t>The CHW and PSS counselors follow up with client who miss their appointment and send appointment reminders, especially to most vulnerable client. </a:t>
            </a:r>
            <a:endParaRPr lang="en-US" dirty="0">
              <a:cs typeface="Calibri"/>
            </a:endParaRPr>
          </a:p>
          <a:p>
            <a:pPr marL="171450" indent="-171450">
              <a:buFont typeface="Arial"/>
              <a:buChar char="•"/>
            </a:pPr>
            <a:r>
              <a:rPr lang="en-US" dirty="0"/>
              <a:t>The DA tracks and provides information on client missing appointments using the database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10</a:t>
            </a:fld>
            <a:endParaRPr lang="en-GB"/>
          </a:p>
        </p:txBody>
      </p:sp>
    </p:spTree>
    <p:extLst>
      <p:ext uri="{BB962C8B-B14F-4D97-AF65-F5344CB8AC3E}">
        <p14:creationId xmlns:p14="http://schemas.microsoft.com/office/powerpoint/2010/main" val="41242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This slide highlights the role of CP team members in VL monitoring. </a:t>
            </a:r>
            <a:endParaRPr lang="en-US"/>
          </a:p>
          <a:p>
            <a:pPr marL="171450" indent="-171450">
              <a:buFont typeface="Arial"/>
              <a:buChar char="•"/>
            </a:pPr>
            <a:r>
              <a:rPr lang="en-US" dirty="0"/>
              <a:t>The DA produced lists on client due for VL. Client due are contacted by CHW or counselors. Client not showing up are followed up by CHW our PSS counselors </a:t>
            </a:r>
            <a:endParaRPr lang="en-US" dirty="0">
              <a:cs typeface="Calibri"/>
            </a:endParaRPr>
          </a:p>
          <a:p>
            <a:pPr marL="171450" indent="-171450">
              <a:buFont typeface="Arial"/>
              <a:buChar char="•"/>
            </a:pPr>
            <a:r>
              <a:rPr lang="en-US" dirty="0"/>
              <a:t>Client who are not virally suppressed receive enhanced adherence counseling from the PSS counselors or enrolled on 2nd line ART, as eligible.  </a:t>
            </a:r>
            <a:endParaRPr lang="en-US" dirty="0">
              <a:cs typeface="Calibri"/>
            </a:endParaRPr>
          </a:p>
          <a:p>
            <a:pPr marL="171450" indent="-171450">
              <a:buFont typeface="Arial"/>
              <a:buChar char="•"/>
            </a:pPr>
            <a:r>
              <a:rPr lang="en-US" dirty="0"/>
              <a:t>Those who are suppressed en eligible are enrolled onto multi-months scripting.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11</a:t>
            </a:fld>
            <a:endParaRPr lang="en-GB"/>
          </a:p>
        </p:txBody>
      </p:sp>
    </p:spTree>
    <p:extLst>
      <p:ext uri="{BB962C8B-B14F-4D97-AF65-F5344CB8AC3E}">
        <p14:creationId xmlns:p14="http://schemas.microsoft.com/office/powerpoint/2010/main" val="343042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their participation. See if there are any questions or comments. </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12</a:t>
            </a:fld>
            <a:endParaRPr lang="en-GB"/>
          </a:p>
        </p:txBody>
      </p:sp>
    </p:spTree>
    <p:extLst>
      <p:ext uri="{BB962C8B-B14F-4D97-AF65-F5344CB8AC3E}">
        <p14:creationId xmlns:p14="http://schemas.microsoft.com/office/powerpoint/2010/main" val="176135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Introduce Module 9 to participants and read aloud the module objectives.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2</a:t>
            </a:fld>
            <a:endParaRPr lang="en-GB"/>
          </a:p>
        </p:txBody>
      </p:sp>
    </p:spTree>
    <p:extLst>
      <p:ext uri="{BB962C8B-B14F-4D97-AF65-F5344CB8AC3E}">
        <p14:creationId xmlns:p14="http://schemas.microsoft.com/office/powerpoint/2010/main" val="370549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u="sng" kern="1200"/>
              <a:t>Strategic Site Location Selection</a:t>
            </a:r>
            <a:r>
              <a:rPr lang="en-US" sz="1200" u="none" kern="1200"/>
              <a:t>:</a:t>
            </a:r>
            <a:r>
              <a:rPr lang="en-US"/>
              <a:t> </a:t>
            </a:r>
            <a:r>
              <a:rPr lang="en-US" sz="1200" u="none" kern="1200"/>
              <a:t> CPs are strategically located </a:t>
            </a:r>
            <a:r>
              <a:rPr lang="en-US" sz="1200" kern="1200"/>
              <a:t>in the community, in an accessible location, and not branded to facilitate their access, minimize stigma, and enhance </a:t>
            </a:r>
            <a:r>
              <a:rPr lang="en-US"/>
              <a:t>continuity of treatment</a:t>
            </a:r>
            <a:r>
              <a:rPr lang="en-US" sz="1200" kern="120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u="sng" kern="1200">
                <a:solidFill>
                  <a:schemeClr val="tx1"/>
                </a:solidFill>
                <a:effectLst/>
                <a:latin typeface="+mn-lt"/>
                <a:ea typeface="+mn-ea"/>
                <a:cs typeface="+mn-cs"/>
              </a:rPr>
              <a:t>Lab Results and Drug Availability:</a:t>
            </a:r>
            <a:r>
              <a:rPr lang="en-US" sz="1200" u="none" kern="1200">
                <a:solidFill>
                  <a:schemeClr val="tx1"/>
                </a:solidFill>
                <a:effectLst/>
                <a:latin typeface="+mn-lt"/>
                <a:ea typeface="+mn-ea"/>
                <a:cs typeface="+mn-cs"/>
              </a:rPr>
              <a:t> </a:t>
            </a:r>
            <a:r>
              <a:rPr lang="en-US" sz="1200" kern="1200">
                <a:solidFill>
                  <a:schemeClr val="tx1"/>
                </a:solidFill>
                <a:effectLst/>
                <a:latin typeface="+mn-lt"/>
                <a:ea typeface="+mn-ea"/>
                <a:cs typeface="+mn-cs"/>
              </a:rPr>
              <a:t>O</a:t>
            </a:r>
            <a:r>
              <a:rPr lang="en-GB" sz="1200" kern="1200">
                <a:solidFill>
                  <a:schemeClr val="tx1"/>
                </a:solidFill>
                <a:effectLst/>
                <a:latin typeface="+mn-lt"/>
                <a:ea typeface="+mn-ea"/>
                <a:cs typeface="+mn-cs"/>
              </a:rPr>
              <a:t>ffering lab services and essential drugs contributes to ease/accessibility of services and is consistent with what </a:t>
            </a:r>
            <a:r>
              <a:rPr lang="en-GB"/>
              <a:t>clients</a:t>
            </a:r>
            <a:r>
              <a:rPr lang="en-GB" sz="1200" kern="1200">
                <a:solidFill>
                  <a:schemeClr val="tx1"/>
                </a:solidFill>
                <a:effectLst/>
                <a:latin typeface="+mn-lt"/>
                <a:ea typeface="+mn-ea"/>
                <a:cs typeface="+mn-cs"/>
              </a:rPr>
              <a:t> expect of a service provider; contributes to</a:t>
            </a:r>
            <a:r>
              <a:rPr lang="en-GB"/>
              <a:t> </a:t>
            </a:r>
            <a:r>
              <a:rPr lang="en-US"/>
              <a:t>continuity of treatment.</a:t>
            </a:r>
            <a:endParaRPr lang="en-GB"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u="sng" kern="1200">
                <a:solidFill>
                  <a:schemeClr val="tx1"/>
                </a:solidFill>
                <a:effectLst/>
                <a:latin typeface="+mn-lt"/>
                <a:ea typeface="+mn-ea"/>
                <a:cs typeface="+mn-cs"/>
              </a:rPr>
              <a:t>Promotion of the RECIPE/ Core Values: </a:t>
            </a:r>
            <a:r>
              <a:rPr lang="en-US" sz="1200" kern="1200">
                <a:solidFill>
                  <a:schemeClr val="tx1"/>
                </a:solidFill>
                <a:effectLst/>
                <a:latin typeface="+mn-lt"/>
                <a:ea typeface="+mn-ea"/>
                <a:cs typeface="+mn-cs"/>
              </a:rPr>
              <a:t>Promoting the model’s core values/ RECIPE is also key to </a:t>
            </a:r>
            <a:r>
              <a:rPr lang="en-US"/>
              <a:t>client continuity of treatment</a:t>
            </a:r>
            <a:r>
              <a:rPr lang="en-US" sz="1200" kern="1200">
                <a:solidFill>
                  <a:schemeClr val="tx1"/>
                </a:solidFill>
                <a:effectLst/>
                <a:latin typeface="+mn-lt"/>
                <a:ea typeface="+mn-ea"/>
                <a:cs typeface="+mn-cs"/>
              </a:rPr>
              <a:t>. This includes making </a:t>
            </a:r>
            <a:r>
              <a:rPr lang="en-US"/>
              <a:t>clients</a:t>
            </a:r>
            <a:r>
              <a:rPr lang="en-US" sz="1200" kern="1200">
                <a:solidFill>
                  <a:schemeClr val="tx1"/>
                </a:solidFill>
                <a:effectLst/>
                <a:latin typeface="+mn-lt"/>
                <a:ea typeface="+mn-ea"/>
                <a:cs typeface="+mn-cs"/>
              </a:rPr>
              <a:t> feel welcome/not stigmatized, utilizing </a:t>
            </a:r>
            <a:r>
              <a:rPr lang="en-GB" dirty="0"/>
              <a:t>Client-</a:t>
            </a:r>
            <a:r>
              <a:rPr lang="en-GB" err="1"/>
              <a:t>centered</a:t>
            </a:r>
            <a:r>
              <a:rPr lang="en-GB" sz="1200" kern="1200">
                <a:solidFill>
                  <a:schemeClr val="tx1"/>
                </a:solidFill>
                <a:effectLst/>
                <a:latin typeface="+mn-lt"/>
                <a:ea typeface="+mn-ea"/>
                <a:cs typeface="+mn-cs"/>
              </a:rPr>
              <a:t> strategies; offering support based on</a:t>
            </a:r>
            <a:r>
              <a:rPr lang="en-GB"/>
              <a:t> interruption in treatment</a:t>
            </a:r>
            <a:r>
              <a:rPr lang="en-GB" sz="1200" kern="1200">
                <a:solidFill>
                  <a:schemeClr val="tx1"/>
                </a:solidFill>
                <a:effectLst/>
                <a:latin typeface="+mn-lt"/>
                <a:ea typeface="+mn-ea"/>
                <a:cs typeface="+mn-cs"/>
              </a:rPr>
              <a:t> risk profile; and providing holistic support for the family, etc</a:t>
            </a:r>
            <a:r>
              <a:rPr lang="en-US" sz="1200" kern="1200" dirty="0">
                <a:solidFill>
                  <a:schemeClr val="tx1"/>
                </a:solidFill>
                <a:effectLst/>
                <a:latin typeface="+mn-lt"/>
                <a:ea typeface="+mn-ea"/>
                <a:cs typeface="+mn-cs"/>
              </a:rPr>
              <a:t>. CP staff must NOT </a:t>
            </a:r>
            <a:r>
              <a:rPr lang="en-GB" sz="1200" kern="1200" dirty="0">
                <a:solidFill>
                  <a:schemeClr val="tx1"/>
                </a:solidFill>
                <a:effectLst/>
                <a:latin typeface="+mn-lt"/>
                <a:ea typeface="+mn-ea"/>
                <a:cs typeface="+mn-cs"/>
              </a:rPr>
              <a:t>vilify </a:t>
            </a:r>
            <a:r>
              <a:rPr lang="en-GB" dirty="0"/>
              <a:t>clients</a:t>
            </a:r>
            <a:r>
              <a:rPr lang="en-GB" sz="1200" kern="1200" dirty="0">
                <a:solidFill>
                  <a:schemeClr val="tx1"/>
                </a:solidFill>
                <a:effectLst/>
                <a:latin typeface="+mn-lt"/>
                <a:ea typeface="+mn-ea"/>
                <a:cs typeface="+mn-cs"/>
              </a:rPr>
              <a:t> who miss appointments for instance, but rather provide the outreach/support needed to encourage them to return to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p>
          <a:p>
            <a:pPr marL="171450" indent="-171450">
              <a:buFont typeface="Arial" panose="020B0604020202020204" pitchFamily="34" charset="0"/>
              <a:buChar char="•"/>
              <a:defRPr/>
            </a:pPr>
            <a:r>
              <a:rPr lang="en-US" u="sng" dirty="0"/>
              <a:t>Client Peer</a:t>
            </a:r>
            <a:r>
              <a:rPr lang="en-US" sz="1200" u="sng" kern="1200" dirty="0">
                <a:solidFill>
                  <a:schemeClr val="tx1"/>
                </a:solidFill>
                <a:effectLst/>
                <a:latin typeface="+mn-lt"/>
                <a:ea typeface="+mn-ea"/>
                <a:cs typeface="+mn-cs"/>
              </a:rPr>
              <a:t> Partners</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buddies/emergency contacts that </a:t>
            </a:r>
            <a:r>
              <a:rPr lang="en-US" dirty="0"/>
              <a:t>clients</a:t>
            </a:r>
            <a:r>
              <a:rPr lang="en-US" sz="1200" kern="1200" dirty="0">
                <a:solidFill>
                  <a:schemeClr val="tx1"/>
                </a:solidFill>
                <a:effectLst/>
                <a:latin typeface="+mn-lt"/>
                <a:ea typeface="+mn-ea"/>
                <a:cs typeface="+mn-cs"/>
              </a:rPr>
              <a:t> identify. Their information is kept on file at the CP. These contacts can collect drugs of stable </a:t>
            </a:r>
            <a:r>
              <a:rPr lang="en-US" dirty="0"/>
              <a:t>clients</a:t>
            </a:r>
            <a:r>
              <a:rPr lang="en-US" sz="1200" kern="1200" dirty="0">
                <a:solidFill>
                  <a:schemeClr val="tx1"/>
                </a:solidFill>
                <a:effectLst/>
                <a:latin typeface="+mn-lt"/>
                <a:ea typeface="+mn-ea"/>
                <a:cs typeface="+mn-cs"/>
              </a:rPr>
              <a:t> and can be contacted in case </a:t>
            </a:r>
            <a:r>
              <a:rPr lang="en-US" dirty="0"/>
              <a:t>client</a:t>
            </a:r>
            <a:r>
              <a:rPr lang="en-US" sz="1200" kern="1200" dirty="0">
                <a:solidFill>
                  <a:schemeClr val="tx1"/>
                </a:solidFill>
                <a:effectLst/>
                <a:latin typeface="+mn-lt"/>
                <a:ea typeface="+mn-ea"/>
                <a:cs typeface="+mn-cs"/>
              </a:rPr>
              <a:t> is not reachable, etc.</a:t>
            </a:r>
            <a:r>
              <a:rPr lang="en-US" dirty="0"/>
              <a:t> </a:t>
            </a:r>
            <a:r>
              <a:rPr lang="en-GB" dirty="0"/>
              <a:t>The peer system is close to the next of kin but is not necessarily a treatment buddy.</a:t>
            </a:r>
            <a:endParaRPr lang="en-US" sz="1200" kern="1200"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3</a:t>
            </a:fld>
            <a:endParaRPr lang="en-GB"/>
          </a:p>
        </p:txBody>
      </p:sp>
    </p:spTree>
    <p:extLst>
      <p:ext uri="{BB962C8B-B14F-4D97-AF65-F5344CB8AC3E}">
        <p14:creationId xmlns:p14="http://schemas.microsoft.com/office/powerpoint/2010/main" val="257559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kern="1200">
                <a:solidFill>
                  <a:schemeClr val="tx1"/>
                </a:solidFill>
                <a:effectLst/>
                <a:latin typeface="+mn-lt"/>
                <a:ea typeface="+mn-ea"/>
                <a:cs typeface="+mn-cs"/>
              </a:rPr>
              <a:t>These are additional overall </a:t>
            </a:r>
            <a:r>
              <a:rPr lang="en-US"/>
              <a:t>client</a:t>
            </a:r>
            <a:r>
              <a:rPr lang="en-US" sz="1200" u="none" kern="1200">
                <a:solidFill>
                  <a:schemeClr val="tx1"/>
                </a:solidFill>
                <a:effectLst/>
                <a:latin typeface="+mn-lt"/>
                <a:ea typeface="+mn-ea"/>
                <a:cs typeface="+mn-cs"/>
              </a:rPr>
              <a:t> </a:t>
            </a:r>
            <a:r>
              <a:rPr lang="en-US"/>
              <a:t>continuity of treatment strategies</a:t>
            </a:r>
            <a:r>
              <a:rPr lang="en-US" sz="1200" u="none" kern="1200">
                <a:solidFill>
                  <a:schemeClr val="tx1"/>
                </a:solidFill>
                <a:effectLst/>
                <a:latin typeface="+mn-lt"/>
                <a:ea typeface="+mn-ea"/>
                <a:cs typeface="+mn-cs"/>
              </a:rPr>
              <a:t> at CPs</a:t>
            </a:r>
            <a:r>
              <a:rPr lang="en-US"/>
              <a:t>.</a:t>
            </a:r>
            <a:endParaRPr lang="en-US" sz="1200" u="none" kern="1200">
              <a:solidFill>
                <a:schemeClr val="tx1"/>
              </a:solidFill>
              <a:effectLst/>
              <a:latin typeface="+mn-lt"/>
              <a:ea typeface="+mn-ea"/>
              <a:cs typeface="+mn-cs"/>
            </a:endParaRPr>
          </a:p>
          <a:p>
            <a:pPr marL="171450" indent="-171450">
              <a:buFont typeface="Arial" panose="020B0604020202020204" pitchFamily="34" charset="0"/>
              <a:buChar char="•"/>
            </a:pPr>
            <a:r>
              <a:rPr lang="en-GB" dirty="0"/>
              <a:t>They are also used in enhanced support for client VLS challenges with shortened appointment periods.</a:t>
            </a:r>
            <a:endParaRPr lang="en-US" dirty="0">
              <a:cs typeface="Calibri" panose="020F0502020204030204"/>
            </a:endParaRPr>
          </a:p>
          <a:p>
            <a:endParaRPr lang="en-US" dirty="0">
              <a:cs typeface="Calibri" panose="020F0502020204030204"/>
            </a:endParaRP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Appointment Register: </a:t>
            </a:r>
            <a:r>
              <a:rPr lang="en-US" sz="1200" kern="1200" dirty="0">
                <a:solidFill>
                  <a:schemeClr val="tx1"/>
                </a:solidFill>
                <a:effectLst/>
                <a:latin typeface="+mn-lt"/>
                <a:ea typeface="+mn-ea"/>
                <a:cs typeface="+mn-cs"/>
              </a:rPr>
              <a:t>CPs maintain this register to capture information on appointment history and future appointments. Each day, the CP (data associate) generates a list of </a:t>
            </a:r>
            <a:r>
              <a:rPr lang="en-US" dirty="0"/>
              <a:t>clients</a:t>
            </a:r>
            <a:r>
              <a:rPr lang="en-US" sz="1200" kern="1200" dirty="0">
                <a:solidFill>
                  <a:schemeClr val="tx1"/>
                </a:solidFill>
                <a:effectLst/>
                <a:latin typeface="+mn-lt"/>
                <a:ea typeface="+mn-ea"/>
                <a:cs typeface="+mn-cs"/>
              </a:rPr>
              <a:t> from SmartCare that have appointments or that are scheduled to pick-up medicines at the pharmacy.</a:t>
            </a:r>
            <a:r>
              <a:rPr lang="en-US" dirty="0"/>
              <a:t> </a:t>
            </a:r>
          </a:p>
          <a:p>
            <a:pPr marL="171450" indent="-171450">
              <a:buFont typeface="Arial" panose="020B0604020202020204" pitchFamily="34" charset="0"/>
              <a:buChar char="•"/>
            </a:pPr>
            <a:r>
              <a:rPr lang="en-US" dirty="0"/>
              <a:t>All client appointments are recorded in the appointment register and all clients who miss their appointments are transferred to the community tracking register. The clients that are now in the community register are followed up with phone calls, visits, etc. </a:t>
            </a:r>
            <a:endParaRPr lang="en-US" dirty="0">
              <a:cs typeface="Calibri" panose="020F0502020204030204"/>
            </a:endParaRPr>
          </a:p>
          <a:p>
            <a:endParaRPr lang="en-US" dirty="0">
              <a:cs typeface="Calibri" panose="020F0502020204030204"/>
            </a:endParaRP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Phone outreach: </a:t>
            </a:r>
            <a:r>
              <a:rPr lang="en-US" sz="1200" kern="1200" dirty="0">
                <a:solidFill>
                  <a:schemeClr val="tx1"/>
                </a:solidFill>
                <a:effectLst/>
                <a:latin typeface="+mn-lt"/>
                <a:ea typeface="+mn-ea"/>
                <a:cs typeface="+mn-cs"/>
              </a:rPr>
              <a:t>CPs are supported with airtime to enable efficient tracking of </a:t>
            </a:r>
            <a:r>
              <a:rPr lang="en-US" dirty="0"/>
              <a:t>clients </a:t>
            </a:r>
            <a:r>
              <a:rPr lang="en-US" sz="1200" kern="1200" dirty="0">
                <a:solidFill>
                  <a:schemeClr val="tx1"/>
                </a:solidFill>
                <a:effectLst/>
                <a:latin typeface="+mn-lt"/>
                <a:ea typeface="+mn-ea"/>
                <a:cs typeface="+mn-cs"/>
              </a:rPr>
              <a:t>via follow-up calls and texts. CPs maintain updated</a:t>
            </a:r>
            <a:r>
              <a:rPr lang="en-US" dirty="0"/>
              <a:t> client</a:t>
            </a:r>
            <a:r>
              <a:rPr lang="en-US" sz="1200" kern="1200" dirty="0">
                <a:solidFill>
                  <a:schemeClr val="tx1"/>
                </a:solidFill>
                <a:effectLst/>
                <a:latin typeface="+mn-lt"/>
                <a:ea typeface="+mn-ea"/>
                <a:cs typeface="+mn-cs"/>
              </a:rPr>
              <a:t> locator forms with individual </a:t>
            </a:r>
            <a:r>
              <a:rPr lang="en-US" dirty="0"/>
              <a:t>client</a:t>
            </a:r>
            <a:r>
              <a:rPr lang="en-US" sz="1200" kern="1200" dirty="0">
                <a:solidFill>
                  <a:schemeClr val="tx1"/>
                </a:solidFill>
                <a:effectLst/>
                <a:latin typeface="+mn-lt"/>
                <a:ea typeface="+mn-ea"/>
                <a:cs typeface="+mn-cs"/>
              </a:rPr>
              <a:t> info (address, phone number) and contact history to ensure communication with </a:t>
            </a:r>
            <a:r>
              <a:rPr lang="en-US" dirty="0"/>
              <a:t>clients</a:t>
            </a:r>
            <a:r>
              <a:rPr lang="en-US" sz="1200" kern="1200" dirty="0">
                <a:solidFill>
                  <a:schemeClr val="tx1"/>
                </a:solidFill>
                <a:effectLst/>
                <a:latin typeface="+mn-lt"/>
                <a:ea typeface="+mn-ea"/>
                <a:cs typeface="+mn-cs"/>
              </a:rPr>
              <a:t> as necessary.</a:t>
            </a:r>
            <a:r>
              <a:rPr lang="en-US" dirty="0"/>
              <a: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CP prints a list of </a:t>
            </a:r>
            <a:r>
              <a:rPr lang="en-US" dirty="0"/>
              <a:t>clients</a:t>
            </a:r>
            <a:r>
              <a:rPr lang="en-US" sz="1200" kern="1200" dirty="0">
                <a:solidFill>
                  <a:schemeClr val="tx1"/>
                </a:solidFill>
                <a:effectLst/>
                <a:latin typeface="+mn-lt"/>
                <a:ea typeface="+mn-ea"/>
                <a:cs typeface="+mn-cs"/>
              </a:rPr>
              <a:t> due for visits the following day.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CHWs call them to inform them that they are due for an appointment; pharmacy pick up; or VL monitoring as appropriate/ indicated.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a:t>
            </a:r>
            <a:r>
              <a:rPr lang="en-US" dirty="0"/>
              <a:t> client</a:t>
            </a:r>
            <a:r>
              <a:rPr lang="en-US" sz="1200" kern="1200" dirty="0">
                <a:solidFill>
                  <a:schemeClr val="tx1"/>
                </a:solidFill>
                <a:effectLst/>
                <a:latin typeface="+mn-lt"/>
                <a:ea typeface="+mn-ea"/>
                <a:cs typeface="+mn-cs"/>
              </a:rPr>
              <a:t> that can’t make it to the CPs, a follow up visit to their home is organized to take their VL and bring drugs.</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sz="1200" u="sng" kern="1200" dirty="0">
                <a:solidFill>
                  <a:schemeClr val="tx1"/>
                </a:solidFill>
                <a:effectLst/>
                <a:latin typeface="+mn-lt"/>
                <a:ea typeface="+mn-ea"/>
                <a:cs typeface="+mn-cs"/>
              </a:rPr>
              <a:t>Face-to-Face</a:t>
            </a:r>
            <a:r>
              <a:rPr lang="en-US" u="sng" dirty="0"/>
              <a:t> Client</a:t>
            </a:r>
            <a:r>
              <a:rPr lang="en-US" sz="1200" u="sng" kern="1200" dirty="0">
                <a:solidFill>
                  <a:schemeClr val="tx1"/>
                </a:solidFill>
                <a:effectLst/>
                <a:latin typeface="+mn-lt"/>
                <a:ea typeface="+mn-ea"/>
                <a:cs typeface="+mn-cs"/>
              </a:rPr>
              <a:t> contact: </a:t>
            </a:r>
            <a:r>
              <a:rPr lang="en-US" sz="1200" kern="1200" dirty="0">
                <a:solidFill>
                  <a:schemeClr val="tx1"/>
                </a:solidFill>
                <a:effectLst/>
                <a:latin typeface="+mn-lt"/>
                <a:ea typeface="+mn-ea"/>
                <a:cs typeface="+mn-cs"/>
              </a:rPr>
              <a:t>CHWs meet </a:t>
            </a:r>
            <a:r>
              <a:rPr lang="en-US" dirty="0"/>
              <a:t>clients</a:t>
            </a:r>
            <a:r>
              <a:rPr lang="en-US" sz="1200" kern="1200" dirty="0">
                <a:solidFill>
                  <a:schemeClr val="tx1"/>
                </a:solidFill>
                <a:effectLst/>
                <a:latin typeface="+mn-lt"/>
                <a:ea typeface="+mn-ea"/>
                <a:cs typeface="+mn-cs"/>
              </a:rPr>
              <a:t> in person at home, in hotspots, and other places within the community.</a:t>
            </a:r>
            <a:r>
              <a:rPr lang="en-US" dirty="0"/>
              <a:t> Face-to-face contact is used in cases of </a:t>
            </a:r>
            <a:r>
              <a:rPr lang="en-GB" dirty="0"/>
              <a:t>frequent defaulting, unsuppressed VL, and in cases of excellent adherence and suppression (affirmation and role model).</a:t>
            </a:r>
            <a:r>
              <a:rPr lang="en-US" dirty="0"/>
              <a:t> </a:t>
            </a:r>
            <a:endParaRPr lang="en-US" dirty="0">
              <a:cs typeface="Calibri" panose="020F0502020204030204"/>
            </a:endParaRPr>
          </a:p>
          <a:p>
            <a:pPr>
              <a:defRPr/>
            </a:pP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Documented transfer: </a:t>
            </a:r>
            <a:r>
              <a:rPr lang="en-US" sz="1200" kern="1200" dirty="0">
                <a:solidFill>
                  <a:schemeClr val="tx1"/>
                </a:solidFill>
                <a:effectLst/>
                <a:latin typeface="+mn-lt"/>
                <a:ea typeface="+mn-ea"/>
                <a:cs typeface="+mn-cs"/>
              </a:rPr>
              <a:t>There is documentation of all </a:t>
            </a:r>
            <a:r>
              <a:rPr lang="en-US" dirty="0"/>
              <a:t>clients</a:t>
            </a:r>
            <a:r>
              <a:rPr lang="en-US" sz="1200" kern="1200" dirty="0">
                <a:solidFill>
                  <a:schemeClr val="tx1"/>
                </a:solidFill>
                <a:effectLst/>
                <a:latin typeface="+mn-lt"/>
                <a:ea typeface="+mn-ea"/>
                <a:cs typeface="+mn-cs"/>
              </a:rPr>
              <a:t> transferring from the health facility to CP or vice versa (the latter is rare) so that all new </a:t>
            </a:r>
            <a:r>
              <a:rPr lang="en-US" dirty="0"/>
              <a:t>clients</a:t>
            </a:r>
            <a:r>
              <a:rPr lang="en-US" sz="1200" kern="1200" dirty="0">
                <a:solidFill>
                  <a:schemeClr val="tx1"/>
                </a:solidFill>
                <a:effectLst/>
                <a:latin typeface="+mn-lt"/>
                <a:ea typeface="+mn-ea"/>
                <a:cs typeface="+mn-cs"/>
              </a:rPr>
              <a:t> can be appropriately tracked and reached with services.</a:t>
            </a:r>
            <a:endParaRPr lang="en-US"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defRPr/>
            </a:pPr>
            <a:r>
              <a:rPr lang="en-US" b="0" u="sng" dirty="0"/>
              <a:t>TB contact tracing</a:t>
            </a:r>
            <a:r>
              <a:rPr lang="en-US" b="0" dirty="0"/>
              <a:t>: </a:t>
            </a:r>
            <a:r>
              <a:rPr lang="en-US" dirty="0"/>
              <a:t>CHWs </a:t>
            </a:r>
            <a:r>
              <a:rPr lang="en-US" sz="1200" b="0" i="0" kern="1200" dirty="0">
                <a:solidFill>
                  <a:schemeClr val="tx1"/>
                </a:solidFill>
                <a:effectLst/>
                <a:latin typeface="+mn-lt"/>
                <a:ea typeface="+mn-ea"/>
                <a:cs typeface="+mn-cs"/>
              </a:rPr>
              <a:t>facilitate linkage between community and facility.</a:t>
            </a:r>
            <a:r>
              <a:rPr lang="en-US" dirty="0"/>
              <a:t> TB contact tracing starts with elicitation and follow up. There is a particular focus on close family members, spouses, and workmates.  Intensified focus is placed on contacts already on ART that are tested for TB as appropriate.</a:t>
            </a:r>
            <a:endParaRPr lang="en-US" sz="1200" kern="1200" dirty="0">
              <a:solidFill>
                <a:schemeClr val="tx1"/>
              </a:solidFill>
              <a:effectLst/>
              <a:latin typeface="+mn-lt"/>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4</a:t>
            </a:fld>
            <a:endParaRPr lang="en-GB"/>
          </a:p>
        </p:txBody>
      </p:sp>
    </p:spTree>
    <p:extLst>
      <p:ext uri="{BB962C8B-B14F-4D97-AF65-F5344CB8AC3E}">
        <p14:creationId xmlns:p14="http://schemas.microsoft.com/office/powerpoint/2010/main" val="177341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solidFill>
                  <a:srgbClr val="000000"/>
                </a:solidFill>
                <a:effectLst/>
                <a:latin typeface="Calibri"/>
                <a:ea typeface="Times New Roman" panose="02020603050405020304" pitchFamily="18" charset="0"/>
                <a:cs typeface="Calibri"/>
              </a:rPr>
              <a:t>This slide includes a summary of</a:t>
            </a:r>
            <a:r>
              <a:rPr lang="en-US">
                <a:solidFill>
                  <a:srgbClr val="000000"/>
                </a:solidFill>
                <a:latin typeface="Calibri"/>
                <a:ea typeface="Times New Roman" panose="02020603050405020304" pitchFamily="18" charset="0"/>
                <a:cs typeface="Calibri"/>
              </a:rPr>
              <a:t> </a:t>
            </a:r>
            <a:r>
              <a:rPr lang="en-US"/>
              <a:t>continuity of treatment</a:t>
            </a:r>
            <a:r>
              <a:rPr lang="en-US">
                <a:solidFill>
                  <a:srgbClr val="000000"/>
                </a:solidFill>
                <a:latin typeface="Calibri"/>
                <a:ea typeface="Times New Roman" panose="02020603050405020304" pitchFamily="18" charset="0"/>
                <a:cs typeface="Calibri"/>
              </a:rPr>
              <a:t> </a:t>
            </a:r>
            <a:r>
              <a:rPr lang="en-US">
                <a:solidFill>
                  <a:srgbClr val="000000"/>
                </a:solidFill>
                <a:effectLst/>
                <a:latin typeface="Calibri"/>
                <a:ea typeface="Times New Roman" panose="02020603050405020304" pitchFamily="18" charset="0"/>
                <a:cs typeface="Calibri"/>
              </a:rPr>
              <a:t>strategies for new </a:t>
            </a:r>
            <a:r>
              <a:rPr lang="en-US">
                <a:solidFill>
                  <a:srgbClr val="000000"/>
                </a:solidFill>
                <a:latin typeface="Calibri"/>
                <a:ea typeface="Times New Roman" panose="02020603050405020304" pitchFamily="18" charset="0"/>
                <a:cs typeface="Calibri"/>
              </a:rPr>
              <a:t>clients</a:t>
            </a:r>
            <a:r>
              <a:rPr lang="en-US">
                <a:solidFill>
                  <a:srgbClr val="000000"/>
                </a:solidFill>
                <a:effectLst/>
                <a:latin typeface="Calibri"/>
                <a:ea typeface="Times New Roman" panose="02020603050405020304" pitchFamily="18" charset="0"/>
                <a:cs typeface="Calibri"/>
              </a:rPr>
              <a:t>.</a:t>
            </a:r>
          </a:p>
          <a:p>
            <a:pPr marL="0" indent="0">
              <a:spcBef>
                <a:spcPts val="0"/>
              </a:spcBef>
              <a:buFont typeface="Arial" panose="020B0604020202020204" pitchFamily="34" charset="0"/>
              <a:buNone/>
            </a:pP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pPr>
            <a:r>
              <a:rPr lang="en-US"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Treatment literacy</a:t>
            </a:r>
            <a:r>
              <a:rPr lang="en-US"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u="none"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ompulsory adherence sessions are given at each visit with particular focus on U=U messaging. This is included in the HIV cascade of care.</a:t>
            </a:r>
            <a:r>
              <a:rPr lang="en-US" dirty="0">
                <a:effectLst/>
              </a:rPr>
              <a:t> </a:t>
            </a:r>
          </a:p>
          <a:p>
            <a:pPr marL="0" indent="0">
              <a:spcBef>
                <a:spcPts val="0"/>
              </a:spcBef>
              <a:buFont typeface="Arial" panose="020B0604020202020204" pitchFamily="34" charset="0"/>
              <a:buNone/>
            </a:pP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u="sng" dirty="0">
                <a:solidFill>
                  <a:srgbClr val="000000"/>
                </a:solidFill>
                <a:latin typeface="Calibri"/>
                <a:ea typeface="Times New Roman" panose="02020603050405020304" pitchFamily="18" charset="0"/>
                <a:cs typeface="Calibri"/>
              </a:rPr>
              <a:t>Age-appropriate disclosure</a:t>
            </a:r>
            <a:r>
              <a:rPr lang="en-US" u="sng" dirty="0">
                <a:solidFill>
                  <a:srgbClr val="000000"/>
                </a:solidFill>
                <a:effectLst/>
                <a:latin typeface="Calibri"/>
                <a:ea typeface="Times New Roman" panose="02020603050405020304" pitchFamily="18" charset="0"/>
                <a:cs typeface="Calibri"/>
              </a:rPr>
              <a:t> support/support for the family </a:t>
            </a:r>
            <a:r>
              <a:rPr lang="en-US" dirty="0">
                <a:solidFill>
                  <a:srgbClr val="000000"/>
                </a:solidFill>
                <a:effectLst/>
                <a:latin typeface="Calibri"/>
                <a:ea typeface="Times New Roman" panose="02020603050405020304" pitchFamily="18" charset="0"/>
                <a:cs typeface="Calibri"/>
              </a:rPr>
              <a:t>(given the ICT/PNS): </a:t>
            </a:r>
            <a:r>
              <a:rPr lang="en-US" sz="1200" kern="1200" dirty="0">
                <a:solidFill>
                  <a:schemeClr val="tx1"/>
                </a:solidFill>
                <a:effectLst/>
                <a:latin typeface="+mn-lt"/>
                <a:ea typeface="+mn-ea"/>
                <a:cs typeface="+mn-cs"/>
              </a:rPr>
              <a:t>This refers to any </a:t>
            </a:r>
            <a:r>
              <a:rPr lang="en-US" dirty="0"/>
              <a:t>client</a:t>
            </a:r>
            <a:r>
              <a:rPr lang="en-US" sz="1200" kern="1200" dirty="0">
                <a:solidFill>
                  <a:schemeClr val="tx1"/>
                </a:solidFill>
                <a:effectLst/>
                <a:latin typeface="+mn-lt"/>
                <a:ea typeface="+mn-ea"/>
                <a:cs typeface="+mn-cs"/>
              </a:rPr>
              <a:t> needing support to disclose his/her new status to spouse, next of kin, close family members, etc. This support is given through accompaniment, family sessions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defRPr/>
            </a:pPr>
            <a:r>
              <a:rPr lang="en-US" u="sng" dirty="0">
                <a:solidFill>
                  <a:srgbClr val="000000"/>
                </a:solidFill>
                <a:effectLst/>
                <a:latin typeface="Calibri"/>
                <a:ea typeface="Times New Roman" panose="02020603050405020304" pitchFamily="18" charset="0"/>
                <a:cs typeface="Calibri"/>
              </a:rPr>
              <a:t>Preventive home visits for new</a:t>
            </a:r>
            <a:r>
              <a:rPr lang="en-US" u="sng" dirty="0">
                <a:solidFill>
                  <a:srgbClr val="000000"/>
                </a:solidFill>
                <a:latin typeface="Calibri"/>
                <a:ea typeface="Times New Roman" panose="02020603050405020304" pitchFamily="18" charset="0"/>
                <a:cs typeface="Calibri"/>
              </a:rPr>
              <a:t> client</a:t>
            </a:r>
            <a:r>
              <a:rPr lang="en-US" u="sng" dirty="0">
                <a:solidFill>
                  <a:srgbClr val="000000"/>
                </a:solidFill>
                <a:effectLst/>
                <a:latin typeface="Calibri"/>
                <a:ea typeface="Times New Roman" panose="02020603050405020304" pitchFamily="18" charset="0"/>
                <a:cs typeface="Calibri"/>
              </a:rPr>
              <a:t> on ART</a:t>
            </a:r>
            <a:r>
              <a:rPr lang="en-US" dirty="0">
                <a:solidFill>
                  <a:srgbClr val="000000"/>
                </a:solidFill>
                <a:effectLst/>
                <a:latin typeface="Calibri"/>
                <a:ea typeface="Times New Roman" panose="02020603050405020304" pitchFamily="18" charset="0"/>
                <a:cs typeface="Calibri"/>
              </a:rPr>
              <a:t>: These are conducted </a:t>
            </a:r>
            <a:r>
              <a:rPr lang="en-US" sz="1200" kern="1200" dirty="0">
                <a:solidFill>
                  <a:schemeClr val="tx1"/>
                </a:solidFill>
                <a:effectLst/>
                <a:latin typeface="+mn-lt"/>
                <a:ea typeface="+mn-ea"/>
                <a:cs typeface="+mn-cs"/>
              </a:rPr>
              <a:t>when </a:t>
            </a:r>
            <a:r>
              <a:rPr lang="en-US" dirty="0"/>
              <a:t>clients</a:t>
            </a:r>
            <a:r>
              <a:rPr lang="en-US" sz="1200" kern="1200" dirty="0">
                <a:solidFill>
                  <a:schemeClr val="tx1"/>
                </a:solidFill>
                <a:effectLst/>
                <a:latin typeface="+mn-lt"/>
                <a:ea typeface="+mn-ea"/>
                <a:cs typeface="+mn-cs"/>
              </a:rPr>
              <a:t> are deemed to have acceptance challenges, spouse violence, child-headed households, or grandparent-headed households. </a:t>
            </a:r>
          </a:p>
          <a:p>
            <a:pPr marL="0" indent="0">
              <a:spcBef>
                <a:spcPts val="0"/>
              </a:spcBef>
              <a:buFont typeface="Arial" panose="020B0604020202020204" pitchFamily="34" charset="0"/>
              <a:buNone/>
            </a:pP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u="sng" dirty="0">
                <a:solidFill>
                  <a:srgbClr val="000000"/>
                </a:solidFill>
                <a:effectLst/>
                <a:latin typeface="Calibri"/>
                <a:ea typeface="Times New Roman" panose="02020603050405020304" pitchFamily="18" charset="0"/>
                <a:cs typeface="Calibri"/>
              </a:rPr>
              <a:t>Stratify new</a:t>
            </a:r>
            <a:r>
              <a:rPr lang="en-US" u="sng" dirty="0">
                <a:solidFill>
                  <a:srgbClr val="000000"/>
                </a:solidFill>
                <a:latin typeface="Calibri"/>
                <a:ea typeface="Times New Roman" panose="02020603050405020304" pitchFamily="18" charset="0"/>
                <a:cs typeface="Calibri"/>
              </a:rPr>
              <a:t> client</a:t>
            </a:r>
            <a:r>
              <a:rPr lang="en-US" u="sng" dirty="0">
                <a:solidFill>
                  <a:srgbClr val="000000"/>
                </a:solidFill>
                <a:effectLst/>
                <a:latin typeface="Calibri"/>
                <a:ea typeface="Times New Roman" panose="02020603050405020304" pitchFamily="18" charset="0"/>
                <a:cs typeface="Calibri"/>
              </a:rPr>
              <a:t> by risk of </a:t>
            </a:r>
            <a:r>
              <a:rPr lang="en-US" u="sng" dirty="0">
                <a:solidFill>
                  <a:srgbClr val="000000"/>
                </a:solidFill>
                <a:latin typeface="Calibri"/>
                <a:ea typeface="Times New Roman" panose="02020603050405020304" pitchFamily="18" charset="0"/>
                <a:cs typeface="Calibri"/>
              </a:rPr>
              <a:t>interruption in treatment and provide </a:t>
            </a:r>
            <a:r>
              <a:rPr lang="en-US" u="sng" dirty="0">
                <a:solidFill>
                  <a:srgbClr val="000000"/>
                </a:solidFill>
                <a:effectLst/>
                <a:latin typeface="Calibri"/>
                <a:ea typeface="Times New Roman" panose="02020603050405020304" pitchFamily="18" charset="0"/>
                <a:cs typeface="Calibri"/>
              </a:rPr>
              <a:t>targeted support for</a:t>
            </a:r>
            <a:r>
              <a:rPr lang="en-US" u="sng" dirty="0">
                <a:solidFill>
                  <a:srgbClr val="000000"/>
                </a:solidFill>
                <a:latin typeface="Calibri"/>
                <a:ea typeface="Times New Roman" panose="02020603050405020304" pitchFamily="18" charset="0"/>
                <a:cs typeface="Calibri"/>
              </a:rPr>
              <a:t> client</a:t>
            </a:r>
            <a:r>
              <a:rPr lang="en-US" u="sng" dirty="0">
                <a:solidFill>
                  <a:srgbClr val="000000"/>
                </a:solidFill>
                <a:effectLst/>
                <a:latin typeface="Calibri"/>
                <a:ea typeface="Times New Roman" panose="02020603050405020304" pitchFamily="18" charset="0"/>
                <a:cs typeface="Calibri"/>
              </a:rPr>
              <a:t> at increased risk</a:t>
            </a:r>
            <a:r>
              <a:rPr lang="en-US" dirty="0">
                <a:solidFill>
                  <a:srgbClr val="000000"/>
                </a:solidFill>
                <a:effectLst/>
                <a:latin typeface="Calibri"/>
                <a:ea typeface="Times New Roman" panose="02020603050405020304" pitchFamily="18" charset="0"/>
                <a:cs typeface="Calibri"/>
              </a:rPr>
              <a:t>:</a:t>
            </a:r>
            <a:r>
              <a:rPr lang="en-US" dirty="0">
                <a:solidFill>
                  <a:srgbClr val="000000"/>
                </a:solidFill>
                <a:latin typeface="Calibri"/>
                <a:ea typeface="Times New Roman" panose="02020603050405020304" pitchFamily="18" charset="0"/>
                <a:cs typeface="Calibri"/>
              </a:rPr>
              <a:t> Client</a:t>
            </a:r>
            <a:r>
              <a:rPr lang="en-US" sz="1200" kern="1200" dirty="0">
                <a:solidFill>
                  <a:schemeClr val="tx1"/>
                </a:solidFill>
                <a:effectLst/>
                <a:latin typeface="+mn-lt"/>
                <a:ea typeface="+mn-ea"/>
                <a:cs typeface="+mn-cs"/>
              </a:rPr>
              <a:t> appearing in the community tracking register are classified in terms of days after due date; priority populations;  gender; age; adherence history; etc.</a:t>
            </a:r>
          </a:p>
          <a:p>
            <a:pPr marL="171450" indent="-171450">
              <a:spcBef>
                <a:spcPts val="0"/>
              </a:spcBef>
              <a:buFont typeface="Arial" panose="020B0604020202020204" pitchFamily="34" charset="0"/>
              <a:buChar char="•"/>
            </a:pPr>
            <a:endPar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5</a:t>
            </a:fld>
            <a:endParaRPr lang="en-GB"/>
          </a:p>
        </p:txBody>
      </p:sp>
    </p:spTree>
    <p:extLst>
      <p:ext uri="{BB962C8B-B14F-4D97-AF65-F5344CB8AC3E}">
        <p14:creationId xmlns:p14="http://schemas.microsoft.com/office/powerpoint/2010/main" val="281524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are the differentiated service delivery (DSD) strategies to support long-term ART continuity of treatment among stable clients, as defined in Zambia's Differentiated Service Delivery Framework.</a:t>
            </a:r>
          </a:p>
          <a:p>
            <a:pPr marL="0" marR="0" lvl="0" indent="0" algn="l">
              <a:spcBef>
                <a:spcPts val="0"/>
              </a:spcBef>
              <a:spcAft>
                <a:spcPts val="0"/>
              </a:spcAft>
              <a:buFont typeface="Arial" panose="020B0604020202020204" pitchFamily="34" charset="0"/>
              <a:buNone/>
            </a:pPr>
            <a:endParaRPr lang="en-US" dirty="0"/>
          </a:p>
          <a:p>
            <a:pPr marL="0" marR="0" lvl="0" indent="0" algn="l">
              <a:spcBef>
                <a:spcPts val="0"/>
              </a:spcBef>
              <a:spcAft>
                <a:spcPts val="0"/>
              </a:spcAft>
              <a:buFont typeface="Arial" panose="020B0604020202020204" pitchFamily="34" charset="0"/>
              <a:buNone/>
            </a:pPr>
            <a:r>
              <a:rPr lang="en-US" dirty="0"/>
              <a:t>Provide a brief summary of each DSD model:</a:t>
            </a:r>
          </a:p>
          <a:p>
            <a:pPr marL="171450" indent="-171450">
              <a:buFont typeface="Arial" panose="020B0604020202020204" pitchFamily="34" charset="0"/>
              <a:buChar char="•"/>
              <a:defRPr/>
            </a:pPr>
            <a:r>
              <a:rPr lang="en-GB" sz="1200" kern="1200" dirty="0">
                <a:solidFill>
                  <a:schemeClr val="tx1"/>
                </a:solidFill>
              </a:rPr>
              <a:t>Community ART Refill Groups (CARGs): </a:t>
            </a:r>
            <a:r>
              <a:rPr lang="en-GB" dirty="0"/>
              <a:t>client</a:t>
            </a:r>
            <a:r>
              <a:rPr lang="en-US" dirty="0"/>
              <a:t>s </a:t>
            </a:r>
            <a:r>
              <a:rPr lang="en-US" sz="1200" kern="1200" dirty="0">
                <a:solidFill>
                  <a:schemeClr val="tx1"/>
                </a:solidFill>
                <a:effectLst/>
                <a:latin typeface="+mn-lt"/>
                <a:ea typeface="+mn-ea"/>
                <a:cs typeface="+mn-cs"/>
              </a:rPr>
              <a:t>are formed into groups of six; each month one of the</a:t>
            </a:r>
            <a:r>
              <a:rPr lang="en-US" dirty="0"/>
              <a:t> client</a:t>
            </a:r>
            <a:r>
              <a:rPr lang="en-US" sz="1200" kern="1200" dirty="0">
                <a:solidFill>
                  <a:schemeClr val="tx1"/>
                </a:solidFill>
                <a:effectLst/>
                <a:latin typeface="+mn-lt"/>
                <a:ea typeface="+mn-ea"/>
                <a:cs typeface="+mn-cs"/>
              </a:rPr>
              <a:t> comes to collect drugs for all group members.</a:t>
            </a:r>
            <a:r>
              <a:rPr lang="en-US" dirty="0"/>
              <a:t> </a:t>
            </a:r>
            <a:endParaRPr lang="en-GB" sz="1200" kern="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ndParaRPr>
          </a:p>
          <a:p>
            <a:pPr marL="171450" indent="-171450">
              <a:buFont typeface="Arial" panose="020B0604020202020204" pitchFamily="34" charset="0"/>
              <a:buChar char="•"/>
              <a:defRPr/>
            </a:pPr>
            <a:r>
              <a:rPr lang="en-GB" sz="1200" kern="1200">
                <a:solidFill>
                  <a:schemeClr val="tx1"/>
                </a:solidFill>
              </a:rPr>
              <a:t>Multi Month Scripting/Dispensation (MMS/MMD): </a:t>
            </a:r>
            <a:r>
              <a:rPr lang="en-US" sz="1200" kern="1200">
                <a:solidFill>
                  <a:schemeClr val="tx1"/>
                </a:solidFill>
                <a:effectLst/>
                <a:latin typeface="+mn-lt"/>
                <a:ea typeface="+mn-ea"/>
                <a:cs typeface="+mn-cs"/>
              </a:rPr>
              <a:t>Depending on the stability of the </a:t>
            </a:r>
            <a:r>
              <a:rPr lang="en-US"/>
              <a:t>client</a:t>
            </a:r>
            <a:r>
              <a:rPr lang="en-US" sz="1200" kern="1200">
                <a:solidFill>
                  <a:schemeClr val="tx1"/>
                </a:solidFill>
                <a:effectLst/>
                <a:latin typeface="+mn-lt"/>
                <a:ea typeface="+mn-ea"/>
                <a:cs typeface="+mn-cs"/>
              </a:rPr>
              <a:t>, </a:t>
            </a:r>
            <a:r>
              <a:rPr lang="en-US"/>
              <a:t>client</a:t>
            </a:r>
            <a:r>
              <a:rPr lang="en-GB" sz="1200" kern="1200">
                <a:solidFill>
                  <a:schemeClr val="tx1"/>
                </a:solidFill>
                <a:effectLst/>
                <a:latin typeface="+mn-lt"/>
                <a:ea typeface="+mn-ea"/>
                <a:cs typeface="+mn-cs"/>
              </a:rPr>
              <a:t> receives 3-6 months of drug regimen. This </a:t>
            </a:r>
            <a:r>
              <a:rPr lang="en-US" sz="1200" kern="1200">
                <a:solidFill>
                  <a:schemeClr val="tx1"/>
                </a:solidFill>
                <a:effectLst/>
                <a:latin typeface="+mn-lt"/>
                <a:ea typeface="+mn-ea"/>
                <a:cs typeface="+mn-cs"/>
              </a:rPr>
              <a:t>helps eligible </a:t>
            </a:r>
            <a:r>
              <a:rPr lang="en-US"/>
              <a:t>clients</a:t>
            </a:r>
            <a:r>
              <a:rPr lang="en-US" sz="1200" kern="1200">
                <a:solidFill>
                  <a:schemeClr val="tx1"/>
                </a:solidFill>
                <a:effectLst/>
                <a:latin typeface="+mn-lt"/>
                <a:ea typeface="+mn-ea"/>
                <a:cs typeface="+mn-cs"/>
              </a:rPr>
              <a:t> with confidentiality, adherence, and time management between work and facility visits. This creates a win-win situation in relation to </a:t>
            </a:r>
            <a:r>
              <a:rPr lang="en-US"/>
              <a:t>continuity of treatment</a:t>
            </a:r>
            <a:r>
              <a:rPr lang="en-US" sz="1200" kern="1200">
                <a:solidFill>
                  <a:schemeClr val="tx1"/>
                </a:solidFill>
                <a:effectLst/>
                <a:latin typeface="+mn-lt"/>
                <a:ea typeface="+mn-ea"/>
                <a:cs typeface="+mn-cs"/>
              </a:rPr>
              <a:t>.</a:t>
            </a:r>
            <a:endParaRPr lang="en-US"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ndParaRPr>
          </a:p>
          <a:p>
            <a:pPr marL="171450" indent="-171450">
              <a:buFont typeface="Arial" panose="020B0604020202020204" pitchFamily="34" charset="0"/>
              <a:buChar char="•"/>
              <a:defRPr/>
            </a:pPr>
            <a:r>
              <a:rPr lang="en-US" sz="1200" kern="1200" dirty="0">
                <a:solidFill>
                  <a:schemeClr val="tx1"/>
                </a:solidFill>
              </a:rPr>
              <a:t>Urban and Rural Adherence Support Groups (U/RASGs): </a:t>
            </a:r>
            <a:r>
              <a:rPr lang="en-US" sz="1200" kern="1200" dirty="0">
                <a:solidFill>
                  <a:schemeClr val="tx1"/>
                </a:solidFill>
                <a:effectLst/>
                <a:latin typeface="+mn-lt"/>
                <a:ea typeface="+mn-ea"/>
                <a:cs typeface="+mn-cs"/>
              </a:rPr>
              <a:t>These are</a:t>
            </a:r>
            <a:r>
              <a:rPr lang="en-US" dirty="0"/>
              <a:t> client </a:t>
            </a:r>
            <a:r>
              <a:rPr lang="en-US" sz="1200" kern="1200" dirty="0">
                <a:solidFill>
                  <a:schemeClr val="tx1"/>
                </a:solidFill>
                <a:effectLst/>
                <a:latin typeface="+mn-lt"/>
                <a:ea typeface="+mn-ea"/>
                <a:cs typeface="+mn-cs"/>
              </a:rPr>
              <a:t>led support groups that encourage each other and share experiences in the treatment journey. They are linked to the CP and provide support to new and old </a:t>
            </a:r>
            <a:r>
              <a:rPr lang="en-US" dirty="0"/>
              <a:t>client</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ndParaRPr>
          </a:p>
          <a:p>
            <a:pPr marL="171450" indent="-171450">
              <a:buFont typeface="Arial" panose="020B0604020202020204" pitchFamily="34" charset="0"/>
              <a:buChar char="•"/>
            </a:pPr>
            <a:r>
              <a:rPr lang="en-US" dirty="0"/>
              <a:t>Client fast</a:t>
            </a:r>
            <a:r>
              <a:rPr lang="en-US" sz="1200" kern="1200" dirty="0">
                <a:solidFill>
                  <a:schemeClr val="tx1"/>
                </a:solidFill>
              </a:rPr>
              <a:t> tracking: </a:t>
            </a:r>
            <a:r>
              <a:rPr lang="en-US" sz="1200" kern="1200" dirty="0">
                <a:solidFill>
                  <a:schemeClr val="tx1"/>
                </a:solidFill>
                <a:effectLst/>
                <a:latin typeface="+mn-lt"/>
                <a:ea typeface="+mn-ea"/>
                <a:cs typeface="+mn-cs"/>
              </a:rPr>
              <a:t>New </a:t>
            </a:r>
            <a:r>
              <a:rPr lang="en-US" dirty="0"/>
              <a:t>clients</a:t>
            </a:r>
            <a:r>
              <a:rPr lang="en-US" sz="1200" kern="1200" dirty="0">
                <a:solidFill>
                  <a:schemeClr val="tx1"/>
                </a:solidFill>
                <a:effectLst/>
                <a:latin typeface="+mn-lt"/>
                <a:ea typeface="+mn-ea"/>
                <a:cs typeface="+mn-cs"/>
              </a:rPr>
              <a:t> are seen quicker than old </a:t>
            </a:r>
            <a:r>
              <a:rPr lang="en-US" dirty="0"/>
              <a:t>clients</a:t>
            </a:r>
            <a:r>
              <a:rPr lang="en-US" sz="1200" kern="1200" dirty="0">
                <a:solidFill>
                  <a:schemeClr val="tx1"/>
                </a:solidFill>
                <a:effectLst/>
                <a:latin typeface="+mn-lt"/>
                <a:ea typeface="+mn-ea"/>
                <a:cs typeface="+mn-cs"/>
              </a:rPr>
              <a:t>, both at the CP and health facilities. They are given priority as an incentive and for encouragement.</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Adolescent Support Groups: These are beginning to form. However, the CP model has not enrolled a high number of adolescents to date and therefore this is a nascent strategy within the model. An adolescent focal person from the CP or the parent facility leads and facilitates these meetings usually held once per month with additional ad hoc meetings in accordance with need. A committee of adolescents is set up that will work and plan with the focal person.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ndParaRPr>
          </a:p>
          <a:p>
            <a:pPr marL="0" marR="0" lvl="0" indent="0" algn="l">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6</a:t>
            </a:fld>
            <a:endParaRPr lang="en-GB"/>
          </a:p>
        </p:txBody>
      </p:sp>
    </p:spTree>
    <p:extLst>
      <p:ext uri="{BB962C8B-B14F-4D97-AF65-F5344CB8AC3E}">
        <p14:creationId xmlns:p14="http://schemas.microsoft.com/office/powerpoint/2010/main" val="307103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strategies that reflect enhanced support for clients with challenges achieving VLS.</a:t>
            </a:r>
          </a:p>
          <a:p>
            <a:pPr marL="171450" indent="-171450">
              <a:buFont typeface="Arial" panose="020B0604020202020204" pitchFamily="34" charset="0"/>
              <a:buChar char="•"/>
              <a:defRPr/>
            </a:pPr>
            <a:r>
              <a:rPr lang="en-GB" dirty="0"/>
              <a:t>The strategies in Slide 4 are also used in enhanced support for client VLS challenges.</a:t>
            </a:r>
            <a:endParaRPr lang="en-US" dirty="0">
              <a:cs typeface="Calibri" panose="020F0502020204030204"/>
            </a:endParaRP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Enhanced adherence counseling</a:t>
            </a:r>
            <a:r>
              <a:rPr lang="en-US" sz="1200" kern="1200" dirty="0">
                <a:solidFill>
                  <a:schemeClr val="tx1"/>
                </a:solidFill>
                <a:effectLst/>
                <a:latin typeface="+mn-lt"/>
                <a:ea typeface="+mn-ea"/>
                <a:cs typeface="+mn-cs"/>
              </a:rPr>
              <a:t>: This is offered to </a:t>
            </a:r>
            <a:r>
              <a:rPr lang="en-US" dirty="0"/>
              <a:t>clients </a:t>
            </a:r>
            <a:r>
              <a:rPr lang="en-US" sz="1200" kern="1200" dirty="0">
                <a:solidFill>
                  <a:schemeClr val="tx1"/>
                </a:solidFill>
                <a:effectLst/>
                <a:latin typeface="+mn-lt"/>
                <a:ea typeface="+mn-ea"/>
                <a:cs typeface="+mn-cs"/>
              </a:rPr>
              <a:t>with unsuppressed viral load.</a:t>
            </a:r>
            <a:r>
              <a:rPr lang="en-US" dirty="0"/>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counselling that includes application of the RECIPE and targets the whole person (social, emotional, spiritual, financial &amp; economic, worth, legacy, etc.)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7</a:t>
            </a:fld>
            <a:endParaRPr lang="en-GB"/>
          </a:p>
        </p:txBody>
      </p:sp>
    </p:spTree>
    <p:extLst>
      <p:ext uri="{BB962C8B-B14F-4D97-AF65-F5344CB8AC3E}">
        <p14:creationId xmlns:p14="http://schemas.microsoft.com/office/powerpoint/2010/main" val="121873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This slide provides a summary of the steps in the CP model to ensure that client missing their appointment are traced and brought back to care as soon as possible</a:t>
            </a:r>
          </a:p>
        </p:txBody>
      </p:sp>
      <p:sp>
        <p:nvSpPr>
          <p:cNvPr id="4" name="Slide Number Placeholder 3"/>
          <p:cNvSpPr>
            <a:spLocks noGrp="1"/>
          </p:cNvSpPr>
          <p:nvPr>
            <p:ph type="sldNum" sz="quarter" idx="5"/>
          </p:nvPr>
        </p:nvSpPr>
        <p:spPr/>
        <p:txBody>
          <a:bodyPr/>
          <a:lstStyle/>
          <a:p>
            <a:fld id="{5117EEF4-844D-4D75-8A69-B68C2BED5678}" type="slidenum">
              <a:rPr lang="en-GB" smtClean="0"/>
              <a:t>8</a:t>
            </a:fld>
            <a:endParaRPr lang="en-GB"/>
          </a:p>
        </p:txBody>
      </p:sp>
    </p:spTree>
    <p:extLst>
      <p:ext uri="{BB962C8B-B14F-4D97-AF65-F5344CB8AC3E}">
        <p14:creationId xmlns:p14="http://schemas.microsoft.com/office/powerpoint/2010/main" val="19359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0" u="none" dirty="0"/>
              <a:t>This slide </a:t>
            </a:r>
            <a:r>
              <a:rPr lang="en-US" dirty="0"/>
              <a:t>describes </a:t>
            </a:r>
            <a:r>
              <a:rPr lang="en-US" b="0" u="none" dirty="0"/>
              <a:t>how CPs link</a:t>
            </a:r>
            <a:r>
              <a:rPr lang="en-US" dirty="0"/>
              <a:t> client</a:t>
            </a:r>
            <a:r>
              <a:rPr lang="en-US" b="0" u="none" dirty="0"/>
              <a:t> to </a:t>
            </a:r>
            <a:r>
              <a:rPr lang="en-US" dirty="0"/>
              <a:t>social/non-clinical support </a:t>
            </a:r>
          </a:p>
          <a:p>
            <a:pPr marL="171450" indent="-171450">
              <a:buFont typeface="Arial" panose="020B0604020202020204" pitchFamily="34" charset="0"/>
              <a:buChar char="•"/>
              <a:defRPr/>
            </a:pPr>
            <a:r>
              <a:rPr lang="en-US" dirty="0">
                <a:ea typeface="+mn-lt"/>
                <a:cs typeface="+mn-lt"/>
              </a:rPr>
              <a:t>The client is escorted or accompanied by a CHW to the partner 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nutritional support for </a:t>
            </a:r>
            <a:r>
              <a:rPr lang="en-US" dirty="0"/>
              <a:t>clients</a:t>
            </a:r>
            <a:r>
              <a:rPr lang="en-US" sz="1200" dirty="0"/>
              <a:t> and families in distress, partners include government ministries and NGOs, including FBOs providing food and nutritional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GBV services, partners include local police units and legal services for victims of GBV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child abuse, service partners include police units and other NGOs providing child counselling and psychosocial support services for victims </a:t>
            </a:r>
          </a:p>
          <a:p>
            <a:pPr marL="171450" indent="-171450">
              <a:buFont typeface="Arial" panose="020B0604020202020204" pitchFamily="34" charset="0"/>
              <a:buChar char="•"/>
            </a:pPr>
            <a:r>
              <a:rPr lang="en-US" sz="1200" dirty="0"/>
              <a:t>For educational services for </a:t>
            </a:r>
            <a:r>
              <a:rPr lang="en-US" dirty="0"/>
              <a:t>clients </a:t>
            </a:r>
            <a:r>
              <a:rPr lang="en-US" sz="1200" dirty="0"/>
              <a:t>that are orphans and vulnerable children (OVC), service partners include OVC programs and DREAMS for full scholarships to private schools (FBO) and</a:t>
            </a:r>
            <a:r>
              <a:rPr lang="en-US" dirty="0"/>
              <a:t> </a:t>
            </a:r>
            <a:r>
              <a:rPr lang="en-US" sz="1200" dirty="0"/>
              <a:t> school materials/ requirements for public or community schools</a:t>
            </a:r>
          </a:p>
          <a:p>
            <a:pPr marL="171450" indent="-171450">
              <a:buFont typeface="Arial" panose="020B0604020202020204" pitchFamily="34" charset="0"/>
              <a:buChar char="•"/>
            </a:pPr>
            <a:r>
              <a:rPr lang="en-US" sz="1200" dirty="0"/>
              <a:t>For enhanced/ specialized counseling services for </a:t>
            </a:r>
            <a:r>
              <a:rPr lang="en-US" dirty="0"/>
              <a:t>clients</a:t>
            </a:r>
            <a:r>
              <a:rPr lang="en-US" sz="1200" dirty="0"/>
              <a:t> with complex social and structural challenges to treatment adherence, they are referred to FBOs that provide family counselling services and legal clinics for marital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ea typeface="+mn-lt"/>
              <a:cs typeface="+mn-lt"/>
            </a:endParaRPr>
          </a:p>
          <a:p>
            <a:pPr marL="171450" indent="-171450">
              <a:buFont typeface="Arial" panose="020B0604020202020204" pitchFamily="34" charset="0"/>
              <a:buChar char="•"/>
            </a:pPr>
            <a:endParaRPr lang="en-US" dirty="0">
              <a:cs typeface="Calibri"/>
            </a:endParaRPr>
          </a:p>
          <a:p>
            <a:endParaRPr lang="en-US" dirty="0">
              <a:cs typeface="Calibri"/>
            </a:endParaRPr>
          </a:p>
          <a:p>
            <a:pPr marL="171450" indent="-171450">
              <a:buFont typeface="Arial" panose="020B0604020202020204" pitchFamily="34" charset="0"/>
              <a:buChar char="•"/>
            </a:pPr>
            <a:endParaRPr lang="en-US" dirty="0">
              <a:cs typeface="Calibri"/>
            </a:endParaRPr>
          </a:p>
          <a:p>
            <a:endParaRPr lang="en-US" dirty="0">
              <a:cs typeface="Calibri"/>
            </a:endParaRPr>
          </a:p>
          <a:p>
            <a:pPr marL="171450" indent="-171450">
              <a:buFont typeface="Arial" panose="020B0604020202020204" pitchFamily="34" charset="0"/>
              <a:buChar char="•"/>
            </a:pPr>
            <a:endParaRPr lang="en-US" dirty="0">
              <a:cs typeface="Calibri"/>
            </a:endParaRPr>
          </a:p>
          <a:p>
            <a:pPr>
              <a:buFont typeface="Arial" panose="020B0604020202020204" pitchFamily="34" charset="0"/>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9</a:t>
            </a:fld>
            <a:endParaRPr lang="en-GB"/>
          </a:p>
        </p:txBody>
      </p:sp>
    </p:spTree>
    <p:extLst>
      <p:ext uri="{BB962C8B-B14F-4D97-AF65-F5344CB8AC3E}">
        <p14:creationId xmlns:p14="http://schemas.microsoft.com/office/powerpoint/2010/main" val="2247001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a:t>
            </a:r>
            <a:r>
              <a:rPr lang="en-US" dirty="0" err="1"/>
              <a:t>Powerpoint</a:t>
            </a:r>
            <a:r>
              <a:rPr lang="en-US" dirty="0"/>
              <a:t> Subtitle</a:t>
            </a:r>
          </a:p>
        </p:txBody>
      </p:sp>
    </p:spTree>
    <p:extLst>
      <p:ext uri="{BB962C8B-B14F-4D97-AF65-F5344CB8AC3E}">
        <p14:creationId xmlns:p14="http://schemas.microsoft.com/office/powerpoint/2010/main" val="22143624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104335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6976-6DFF-429C-AF0A-C30668D200FD}"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1E2CB-8462-4CEA-90E1-C194F4877553}" type="slidenum">
              <a:rPr lang="en-US" smtClean="0"/>
              <a:t>‹#›</a:t>
            </a:fld>
            <a:endParaRPr lang="en-US"/>
          </a:p>
        </p:txBody>
      </p:sp>
    </p:spTree>
    <p:extLst>
      <p:ext uri="{BB962C8B-B14F-4D97-AF65-F5344CB8AC3E}">
        <p14:creationId xmlns:p14="http://schemas.microsoft.com/office/powerpoint/2010/main" val="214032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spTree>
    <p:extLst>
      <p:ext uri="{BB962C8B-B14F-4D97-AF65-F5344CB8AC3E}">
        <p14:creationId xmlns:p14="http://schemas.microsoft.com/office/powerpoint/2010/main" val="105613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dirty="0"/>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Section </a:t>
            </a:r>
            <a:r>
              <a:rPr lang="en-US" dirty="0" err="1"/>
              <a:t>Subheader</a:t>
            </a:r>
            <a:endParaRPr lang="en-US" dirty="0"/>
          </a:p>
        </p:txBody>
      </p:sp>
    </p:spTree>
    <p:extLst>
      <p:ext uri="{BB962C8B-B14F-4D97-AF65-F5344CB8AC3E}">
        <p14:creationId xmlns:p14="http://schemas.microsoft.com/office/powerpoint/2010/main" val="414096618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dirty="0"/>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7477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dirty="0"/>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Tree>
    <p:extLst>
      <p:ext uri="{BB962C8B-B14F-4D97-AF65-F5344CB8AC3E}">
        <p14:creationId xmlns:p14="http://schemas.microsoft.com/office/powerpoint/2010/main" val="411507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4625035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21234990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dirty="0"/>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40582522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dirty="0"/>
              <a:t>Photo Headline</a:t>
            </a:r>
          </a:p>
        </p:txBody>
      </p:sp>
    </p:spTree>
    <p:extLst>
      <p:ext uri="{BB962C8B-B14F-4D97-AF65-F5344CB8AC3E}">
        <p14:creationId xmlns:p14="http://schemas.microsoft.com/office/powerpoint/2010/main" val="85928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3"/>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 </a:t>
            </a:r>
            <a:r>
              <a:rPr lang="en-US" sz="1500" b="0" i="1" dirty="0">
                <a:solidFill>
                  <a:schemeClr val="accent2"/>
                </a:solidFill>
              </a:rPr>
              <a:t>/</a:t>
            </a:r>
            <a:r>
              <a:rPr lang="en-US" dirty="0">
                <a:solidFill>
                  <a:schemeClr val="tx1"/>
                </a:solidFill>
              </a:rPr>
              <a:t> </a:t>
            </a:r>
            <a:fld id="{67670A0D-E481-4943-8BB9-3DE314317743}" type="slidenum">
              <a:rPr lang="en-US" sz="1200" smtClean="0">
                <a:solidFill>
                  <a:schemeClr val="tx1"/>
                </a:solidFill>
              </a:rPr>
              <a:pPr algn="l"/>
              <a:t>‹#›</a:t>
            </a:fld>
            <a:endParaRPr lang="en-US" sz="1200" dirty="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3"/>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42011915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636207" y="1736910"/>
            <a:ext cx="6219417" cy="2852737"/>
          </a:xfrm>
        </p:spPr>
        <p:txBody>
          <a:bodyPr lIns="91440" tIns="45720" rIns="91440" bIns="45720" anchor="b">
            <a:normAutofit/>
          </a:bodyPr>
          <a:lstStyle/>
          <a:p>
            <a:r>
              <a:rPr lang="en-US" dirty="0">
                <a:latin typeface="Times"/>
                <a:cs typeface="Times"/>
              </a:rPr>
              <a:t>Module 9: </a:t>
            </a:r>
            <a:br>
              <a:rPr lang="en-US" dirty="0"/>
            </a:br>
            <a:r>
              <a:rPr lang="en-US" dirty="0">
                <a:latin typeface="Times"/>
                <a:cs typeface="Times"/>
              </a:rPr>
              <a:t>Supporting ART Adherence, Continuity of Treatment and VLS</a:t>
            </a: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C387B03-AF50-45FF-98FE-A1C1C0D41EF6}"/>
              </a:ext>
            </a:extLst>
          </p:cNvPr>
          <p:cNvGraphicFramePr>
            <a:graphicFrameLocks noGrp="1"/>
          </p:cNvGraphicFramePr>
          <p:nvPr>
            <p:ph idx="1"/>
            <p:extLst>
              <p:ext uri="{D42A27DB-BD31-4B8C-83A1-F6EECF244321}">
                <p14:modId xmlns:p14="http://schemas.microsoft.com/office/powerpoint/2010/main" val="3353014549"/>
              </p:ext>
            </p:extLst>
          </p:nvPr>
        </p:nvGraphicFramePr>
        <p:xfrm>
          <a:off x="832338" y="1500553"/>
          <a:ext cx="10907331" cy="4511040"/>
        </p:xfrm>
        <a:graphic>
          <a:graphicData uri="http://schemas.openxmlformats.org/drawingml/2006/table">
            <a:tbl>
              <a:tblPr firstRow="1" bandRow="1">
                <a:tableStyleId>{5C22544A-7EE6-4342-B048-85BDC9FD1C3A}</a:tableStyleId>
              </a:tblPr>
              <a:tblGrid>
                <a:gridCol w="5381307">
                  <a:extLst>
                    <a:ext uri="{9D8B030D-6E8A-4147-A177-3AD203B41FA5}">
                      <a16:colId xmlns:a16="http://schemas.microsoft.com/office/drawing/2014/main" val="4153228101"/>
                    </a:ext>
                  </a:extLst>
                </a:gridCol>
                <a:gridCol w="5526024">
                  <a:extLst>
                    <a:ext uri="{9D8B030D-6E8A-4147-A177-3AD203B41FA5}">
                      <a16:colId xmlns:a16="http://schemas.microsoft.com/office/drawing/2014/main" val="1470328271"/>
                    </a:ext>
                  </a:extLst>
                </a:gridCol>
              </a:tblGrid>
              <a:tr h="292972">
                <a:tc>
                  <a:txBody>
                    <a:bodyPr/>
                    <a:lstStyle/>
                    <a:p>
                      <a:pPr algn="l"/>
                      <a:r>
                        <a:rPr lang="en-US" sz="3200" dirty="0"/>
                        <a:t>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Responsible </a:t>
                      </a:r>
                    </a:p>
                  </a:txBody>
                  <a:tcPr/>
                </a:tc>
                <a:extLst>
                  <a:ext uri="{0D108BD9-81ED-4DB2-BD59-A6C34878D82A}">
                    <a16:rowId xmlns:a16="http://schemas.microsoft.com/office/drawing/2014/main" val="1803274678"/>
                  </a:ext>
                </a:extLst>
              </a:tr>
              <a:tr h="0">
                <a:tc>
                  <a:txBody>
                    <a:bodyPr/>
                    <a:lstStyle/>
                    <a:p>
                      <a:r>
                        <a:rPr lang="en-US" sz="2400" dirty="0"/>
                        <a:t>Launch of Community ART Groups (CAGs)</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400" dirty="0"/>
                        <a:t>CP Clinician/Team Leader with ART in-charge at parent facility</a:t>
                      </a:r>
                    </a:p>
                  </a:txBody>
                  <a:tcPr/>
                </a:tc>
                <a:extLst>
                  <a:ext uri="{0D108BD9-81ED-4DB2-BD59-A6C34878D82A}">
                    <a16:rowId xmlns:a16="http://schemas.microsoft.com/office/drawing/2014/main" val="4010261557"/>
                  </a:ext>
                </a:extLst>
              </a:tr>
              <a:tr h="183898">
                <a:tc>
                  <a:txBody>
                    <a:bodyPr/>
                    <a:lstStyle/>
                    <a:p>
                      <a:r>
                        <a:rPr lang="en-US" sz="2400" dirty="0"/>
                        <a:t>Facilitation of CAGs</a:t>
                      </a:r>
                    </a:p>
                  </a:txBody>
                  <a:tcPr/>
                </a:tc>
                <a:tc>
                  <a:txBody>
                    <a:bodyPr/>
                    <a:lstStyle/>
                    <a:p>
                      <a:pPr marL="0" marR="0" indent="0" algn="l" rtl="0" eaLnBrk="1" fontAlgn="auto" latinLnBrk="0" hangingPunct="1">
                        <a:lnSpc>
                          <a:spcPct val="100000"/>
                        </a:lnSpc>
                        <a:spcBef>
                          <a:spcPts val="0"/>
                        </a:spcBef>
                        <a:spcAft>
                          <a:spcPts val="0"/>
                        </a:spcAft>
                        <a:buFontTx/>
                        <a:buNone/>
                      </a:pPr>
                      <a:r>
                        <a:rPr lang="en-US" sz="2400" dirty="0"/>
                        <a:t>Counselor and CHW </a:t>
                      </a:r>
                    </a:p>
                  </a:txBody>
                  <a:tcPr/>
                </a:tc>
                <a:extLst>
                  <a:ext uri="{0D108BD9-81ED-4DB2-BD59-A6C34878D82A}">
                    <a16:rowId xmlns:a16="http://schemas.microsoft.com/office/drawing/2014/main" val="356676085"/>
                  </a:ext>
                </a:extLst>
              </a:tr>
              <a:tr h="0">
                <a:tc>
                  <a:txBody>
                    <a:bodyPr/>
                    <a:lstStyle/>
                    <a:p>
                      <a:r>
                        <a:rPr lang="en-US" sz="2400"/>
                        <a:t>Client</a:t>
                      </a:r>
                      <a:r>
                        <a:rPr lang="en-US" sz="2400" dirty="0"/>
                        <a:t> transfer to parent facility</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400" dirty="0"/>
                        <a:t>Clinician/Team Leader </a:t>
                      </a:r>
                    </a:p>
                  </a:txBody>
                  <a:tcPr/>
                </a:tc>
                <a:extLst>
                  <a:ext uri="{0D108BD9-81ED-4DB2-BD59-A6C34878D82A}">
                    <a16:rowId xmlns:a16="http://schemas.microsoft.com/office/drawing/2014/main" val="3756363214"/>
                  </a:ext>
                </a:extLst>
              </a:tr>
              <a:tr h="0">
                <a:tc>
                  <a:txBody>
                    <a:bodyPr/>
                    <a:lstStyle/>
                    <a:p>
                      <a:r>
                        <a:rPr lang="en-US" sz="2400"/>
                        <a:t>Client</a:t>
                      </a:r>
                      <a:r>
                        <a:rPr lang="en-US" sz="2400" dirty="0"/>
                        <a:t> appointment reminders</a:t>
                      </a:r>
                    </a:p>
                  </a:txBody>
                  <a:tcPr/>
                </a:tc>
                <a:tc>
                  <a:txBody>
                    <a:bodyPr/>
                    <a:lstStyle/>
                    <a:p>
                      <a:r>
                        <a:rPr lang="en-US" sz="2400" dirty="0"/>
                        <a:t>CHWs</a:t>
                      </a:r>
                    </a:p>
                  </a:txBody>
                  <a:tcPr/>
                </a:tc>
                <a:extLst>
                  <a:ext uri="{0D108BD9-81ED-4DB2-BD59-A6C34878D82A}">
                    <a16:rowId xmlns:a16="http://schemas.microsoft.com/office/drawing/2014/main" val="3195852416"/>
                  </a:ext>
                </a:extLst>
              </a:tr>
              <a:tr h="0">
                <a:tc>
                  <a:txBody>
                    <a:bodyPr/>
                    <a:lstStyle/>
                    <a:p>
                      <a:r>
                        <a:rPr lang="en-US" sz="2400" dirty="0"/>
                        <a:t>Updating </a:t>
                      </a:r>
                      <a:r>
                        <a:rPr lang="en-US" sz="2400"/>
                        <a:t>client</a:t>
                      </a:r>
                      <a:r>
                        <a:rPr lang="en-US" sz="2400" dirty="0"/>
                        <a:t> locator forms</a:t>
                      </a:r>
                    </a:p>
                  </a:txBody>
                  <a:tcPr/>
                </a:tc>
                <a:tc>
                  <a:txBody>
                    <a:bodyPr/>
                    <a:lstStyle/>
                    <a:p>
                      <a:r>
                        <a:rPr lang="en-US" sz="2400" dirty="0"/>
                        <a:t>Counselor </a:t>
                      </a:r>
                    </a:p>
                  </a:txBody>
                  <a:tcPr/>
                </a:tc>
                <a:extLst>
                  <a:ext uri="{0D108BD9-81ED-4DB2-BD59-A6C34878D82A}">
                    <a16:rowId xmlns:a16="http://schemas.microsoft.com/office/drawing/2014/main" val="1103627189"/>
                  </a:ext>
                </a:extLst>
              </a:tr>
              <a:tr h="442824">
                <a:tc>
                  <a:txBody>
                    <a:bodyPr/>
                    <a:lstStyle/>
                    <a:p>
                      <a:r>
                        <a:rPr lang="en-US" sz="2400"/>
                        <a:t>Client</a:t>
                      </a:r>
                      <a:r>
                        <a:rPr lang="en-US" sz="2400" dirty="0"/>
                        <a:t> appointment/pharmacy pick up tracking</a:t>
                      </a:r>
                      <a:endParaRPr lang="en-US"/>
                    </a:p>
                  </a:txBody>
                  <a:tcPr/>
                </a:tc>
                <a:tc>
                  <a:txBody>
                    <a:bodyPr/>
                    <a:lstStyle/>
                    <a:p>
                      <a:r>
                        <a:rPr lang="en-US" sz="2400" dirty="0"/>
                        <a:t>Data Associate </a:t>
                      </a:r>
                    </a:p>
                  </a:txBody>
                  <a:tcPr/>
                </a:tc>
                <a:extLst>
                  <a:ext uri="{0D108BD9-81ED-4DB2-BD59-A6C34878D82A}">
                    <a16:rowId xmlns:a16="http://schemas.microsoft.com/office/drawing/2014/main" val="1683155156"/>
                  </a:ext>
                </a:extLst>
              </a:tr>
              <a:tr h="319378">
                <a:tc>
                  <a:txBody>
                    <a:bodyPr/>
                    <a:lstStyle/>
                    <a:p>
                      <a:r>
                        <a:rPr lang="en-US" sz="2400" kern="1200" dirty="0">
                          <a:solidFill>
                            <a:schemeClr val="dk1"/>
                          </a:solidFill>
                          <a:latin typeface="+mn-lt"/>
                          <a:ea typeface="+mn-ea"/>
                          <a:cs typeface="+mn-cs"/>
                        </a:rPr>
                        <a:t>Missed appointment follow up</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400" kern="1200" dirty="0">
                          <a:solidFill>
                            <a:schemeClr val="dk1"/>
                          </a:solidFill>
                          <a:latin typeface="+mn-lt"/>
                          <a:ea typeface="+mn-ea"/>
                          <a:cs typeface="+mn-cs"/>
                        </a:rPr>
                        <a:t>Counselor  and CHW</a:t>
                      </a:r>
                    </a:p>
                  </a:txBody>
                  <a:tcPr/>
                </a:tc>
                <a:extLst>
                  <a:ext uri="{0D108BD9-81ED-4DB2-BD59-A6C34878D82A}">
                    <a16:rowId xmlns:a16="http://schemas.microsoft.com/office/drawing/2014/main" val="4217243416"/>
                  </a:ext>
                </a:extLst>
              </a:tr>
            </a:tbl>
          </a:graphicData>
        </a:graphic>
      </p:graphicFrame>
      <p:sp>
        <p:nvSpPr>
          <p:cNvPr id="3" name="Title 2">
            <a:extLst>
              <a:ext uri="{FF2B5EF4-FFF2-40B4-BE49-F238E27FC236}">
                <a16:creationId xmlns:a16="http://schemas.microsoft.com/office/drawing/2014/main" id="{83C69A8C-DD0E-4D67-965D-9B43AC440D7E}"/>
              </a:ext>
            </a:extLst>
          </p:cNvPr>
          <p:cNvSpPr>
            <a:spLocks noGrp="1"/>
          </p:cNvSpPr>
          <p:nvPr>
            <p:ph type="title"/>
          </p:nvPr>
        </p:nvSpPr>
        <p:spPr/>
        <p:txBody>
          <a:bodyPr lIns="91440" tIns="45720" rIns="91440" bIns="45720" anchor="b">
            <a:normAutofit/>
          </a:bodyPr>
          <a:lstStyle/>
          <a:p>
            <a:r>
              <a:rPr lang="en-US">
                <a:latin typeface="Times"/>
                <a:cs typeface="Times"/>
              </a:rPr>
              <a:t>CP staff roles in supporting continuity of treatment</a:t>
            </a:r>
            <a:endParaRPr lang="en-US"/>
          </a:p>
        </p:txBody>
      </p:sp>
    </p:spTree>
    <p:extLst>
      <p:ext uri="{BB962C8B-B14F-4D97-AF65-F5344CB8AC3E}">
        <p14:creationId xmlns:p14="http://schemas.microsoft.com/office/powerpoint/2010/main" val="236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C387B03-AF50-45FF-98FE-A1C1C0D41EF6}"/>
              </a:ext>
            </a:extLst>
          </p:cNvPr>
          <p:cNvGraphicFramePr>
            <a:graphicFrameLocks noGrp="1"/>
          </p:cNvGraphicFramePr>
          <p:nvPr>
            <p:ph idx="1"/>
            <p:extLst>
              <p:ext uri="{D42A27DB-BD31-4B8C-83A1-F6EECF244321}">
                <p14:modId xmlns:p14="http://schemas.microsoft.com/office/powerpoint/2010/main" val="314476168"/>
              </p:ext>
            </p:extLst>
          </p:nvPr>
        </p:nvGraphicFramePr>
        <p:xfrm>
          <a:off x="836612" y="1497191"/>
          <a:ext cx="10907332" cy="3779520"/>
        </p:xfrm>
        <a:graphic>
          <a:graphicData uri="http://schemas.openxmlformats.org/drawingml/2006/table">
            <a:tbl>
              <a:tblPr firstRow="1" bandRow="1">
                <a:tableStyleId>{5C22544A-7EE6-4342-B048-85BDC9FD1C3A}</a:tableStyleId>
              </a:tblPr>
              <a:tblGrid>
                <a:gridCol w="6844348">
                  <a:extLst>
                    <a:ext uri="{9D8B030D-6E8A-4147-A177-3AD203B41FA5}">
                      <a16:colId xmlns:a16="http://schemas.microsoft.com/office/drawing/2014/main" val="4153228101"/>
                    </a:ext>
                  </a:extLst>
                </a:gridCol>
                <a:gridCol w="4062984">
                  <a:extLst>
                    <a:ext uri="{9D8B030D-6E8A-4147-A177-3AD203B41FA5}">
                      <a16:colId xmlns:a16="http://schemas.microsoft.com/office/drawing/2014/main" val="1470328271"/>
                    </a:ext>
                  </a:extLst>
                </a:gridCol>
              </a:tblGrid>
              <a:tr h="292972">
                <a:tc>
                  <a:txBody>
                    <a:bodyPr/>
                    <a:lstStyle/>
                    <a:p>
                      <a:pPr algn="l"/>
                      <a:r>
                        <a:rPr lang="en-US" sz="3200" dirty="0"/>
                        <a:t>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Responsible </a:t>
                      </a:r>
                    </a:p>
                  </a:txBody>
                  <a:tcPr/>
                </a:tc>
                <a:extLst>
                  <a:ext uri="{0D108BD9-81ED-4DB2-BD59-A6C34878D82A}">
                    <a16:rowId xmlns:a16="http://schemas.microsoft.com/office/drawing/2014/main" val="1803274678"/>
                  </a:ext>
                </a:extLst>
              </a:tr>
              <a:tr h="0">
                <a:tc>
                  <a:txBody>
                    <a:bodyPr/>
                    <a:lstStyle/>
                    <a:p>
                      <a:r>
                        <a:rPr lang="en-US" sz="2400" dirty="0"/>
                        <a:t>Produce list of </a:t>
                      </a:r>
                      <a:r>
                        <a:rPr lang="en-US" sz="2400"/>
                        <a:t>clients</a:t>
                      </a:r>
                      <a:r>
                        <a:rPr lang="en-US" sz="2400" dirty="0"/>
                        <a:t> needing VL testing</a:t>
                      </a:r>
                    </a:p>
                  </a:txBody>
                  <a:tcPr/>
                </a:tc>
                <a:tc>
                  <a:txBody>
                    <a:bodyPr/>
                    <a:lstStyle/>
                    <a:p>
                      <a:r>
                        <a:rPr lang="en-US" sz="2400" dirty="0"/>
                        <a:t>Data Associate </a:t>
                      </a:r>
                    </a:p>
                  </a:txBody>
                  <a:tcPr/>
                </a:tc>
                <a:extLst>
                  <a:ext uri="{0D108BD9-81ED-4DB2-BD59-A6C34878D82A}">
                    <a16:rowId xmlns:a16="http://schemas.microsoft.com/office/drawing/2014/main" val="4010261557"/>
                  </a:ext>
                </a:extLst>
              </a:tr>
              <a:tr h="0">
                <a:tc>
                  <a:txBody>
                    <a:bodyPr/>
                    <a:lstStyle/>
                    <a:p>
                      <a:r>
                        <a:rPr lang="en-US" sz="2400" dirty="0"/>
                        <a:t>Contact </a:t>
                      </a:r>
                      <a:r>
                        <a:rPr lang="en-US" sz="2400"/>
                        <a:t>clients</a:t>
                      </a:r>
                      <a:r>
                        <a:rPr lang="en-US" sz="2400" dirty="0"/>
                        <a:t> in need of VL testing</a:t>
                      </a:r>
                    </a:p>
                  </a:txBody>
                  <a:tcPr/>
                </a:tc>
                <a:tc>
                  <a:txBody>
                    <a:bodyPr/>
                    <a:lstStyle/>
                    <a:p>
                      <a:r>
                        <a:rPr lang="en-US" sz="2400" dirty="0"/>
                        <a:t>CHWs/PSS Counselor</a:t>
                      </a:r>
                    </a:p>
                  </a:txBody>
                  <a:tcPr/>
                </a:tc>
                <a:extLst>
                  <a:ext uri="{0D108BD9-81ED-4DB2-BD59-A6C34878D82A}">
                    <a16:rowId xmlns:a16="http://schemas.microsoft.com/office/drawing/2014/main" val="356676085"/>
                  </a:ext>
                </a:extLst>
              </a:tr>
              <a:tr h="0">
                <a:tc>
                  <a:txBody>
                    <a:bodyPr/>
                    <a:lstStyle/>
                    <a:p>
                      <a:r>
                        <a:rPr lang="en-US" sz="2400" dirty="0"/>
                        <a:t>VL sample collection </a:t>
                      </a:r>
                      <a:r>
                        <a:rPr lang="en-US" sz="2400"/>
                        <a:t>&amp; works as </a:t>
                      </a:r>
                      <a:r>
                        <a:rPr lang="en-US" sz="2400" dirty="0"/>
                        <a:t>VL Champion</a:t>
                      </a:r>
                    </a:p>
                  </a:txBody>
                  <a:tcPr/>
                </a:tc>
                <a:tc>
                  <a:txBody>
                    <a:bodyPr/>
                    <a:lstStyle/>
                    <a:p>
                      <a:r>
                        <a:rPr lang="en-US" sz="2400" dirty="0"/>
                        <a:t>Clinician </a:t>
                      </a:r>
                    </a:p>
                  </a:txBody>
                  <a:tcPr/>
                </a:tc>
                <a:extLst>
                  <a:ext uri="{0D108BD9-81ED-4DB2-BD59-A6C34878D82A}">
                    <a16:rowId xmlns:a16="http://schemas.microsoft.com/office/drawing/2014/main" val="2502890191"/>
                  </a:ext>
                </a:extLst>
              </a:tr>
              <a:tr h="0">
                <a:tc>
                  <a:txBody>
                    <a:bodyPr/>
                    <a:lstStyle/>
                    <a:p>
                      <a:r>
                        <a:rPr lang="en-US" sz="2400" dirty="0"/>
                        <a:t>Call/visit “no show” VL testing </a:t>
                      </a:r>
                      <a:r>
                        <a:rPr lang="en-US" sz="2400"/>
                        <a:t>clients</a:t>
                      </a:r>
                      <a:endParaRPr lang="en-US" sz="2400" dirty="0"/>
                    </a:p>
                  </a:txBody>
                  <a:tcPr/>
                </a:tc>
                <a:tc>
                  <a:txBody>
                    <a:bodyPr/>
                    <a:lstStyle/>
                    <a:p>
                      <a:r>
                        <a:rPr lang="en-US" sz="2400" dirty="0"/>
                        <a:t>CHWs/PSS counselor</a:t>
                      </a:r>
                    </a:p>
                  </a:txBody>
                  <a:tcPr/>
                </a:tc>
                <a:extLst>
                  <a:ext uri="{0D108BD9-81ED-4DB2-BD59-A6C34878D82A}">
                    <a16:rowId xmlns:a16="http://schemas.microsoft.com/office/drawing/2014/main" val="2859247646"/>
                  </a:ext>
                </a:extLst>
              </a:tr>
              <a:tr h="0">
                <a:tc>
                  <a:txBody>
                    <a:bodyPr/>
                    <a:lstStyle/>
                    <a:p>
                      <a:r>
                        <a:rPr lang="en-US" sz="2400" dirty="0"/>
                        <a:t>Facilitation of Enhanced Adherence Counseling</a:t>
                      </a:r>
                    </a:p>
                  </a:txBody>
                  <a:tcPr/>
                </a:tc>
                <a:tc>
                  <a:txBody>
                    <a:bodyPr/>
                    <a:lstStyle/>
                    <a:p>
                      <a:r>
                        <a:rPr lang="en-US" sz="2400" dirty="0"/>
                        <a:t>PSS Counselor </a:t>
                      </a:r>
                    </a:p>
                  </a:txBody>
                  <a:tcPr/>
                </a:tc>
                <a:extLst>
                  <a:ext uri="{0D108BD9-81ED-4DB2-BD59-A6C34878D82A}">
                    <a16:rowId xmlns:a16="http://schemas.microsoft.com/office/drawing/2014/main" val="3756363214"/>
                  </a:ext>
                </a:extLst>
              </a:tr>
              <a:tr h="301129">
                <a:tc>
                  <a:txBody>
                    <a:bodyPr/>
                    <a:lstStyle/>
                    <a:p>
                      <a:r>
                        <a:rPr lang="en-US" sz="2400" dirty="0"/>
                        <a:t>MMS/MMD enrolment</a:t>
                      </a:r>
                    </a:p>
                  </a:txBody>
                  <a:tcPr/>
                </a:tc>
                <a:tc>
                  <a:txBody>
                    <a:bodyPr/>
                    <a:lstStyle/>
                    <a:p>
                      <a:r>
                        <a:rPr lang="en-US" sz="2400" dirty="0"/>
                        <a:t>Clinician/Team Leader </a:t>
                      </a:r>
                    </a:p>
                  </a:txBody>
                  <a:tcPr/>
                </a:tc>
                <a:extLst>
                  <a:ext uri="{0D108BD9-81ED-4DB2-BD59-A6C34878D82A}">
                    <a16:rowId xmlns:a16="http://schemas.microsoft.com/office/drawing/2014/main" val="656751644"/>
                  </a:ext>
                </a:extLst>
              </a:tr>
              <a:tr h="0">
                <a:tc>
                  <a:txBody>
                    <a:bodyPr/>
                    <a:lstStyle/>
                    <a:p>
                      <a:r>
                        <a:rPr lang="en-US" sz="2400" dirty="0"/>
                        <a:t>Prescribing 2nd line ART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Clinician/Team Leader </a:t>
                      </a:r>
                    </a:p>
                  </a:txBody>
                  <a:tcPr/>
                </a:tc>
                <a:extLst>
                  <a:ext uri="{0D108BD9-81ED-4DB2-BD59-A6C34878D82A}">
                    <a16:rowId xmlns:a16="http://schemas.microsoft.com/office/drawing/2014/main" val="3195852416"/>
                  </a:ext>
                </a:extLst>
              </a:tr>
            </a:tbl>
          </a:graphicData>
        </a:graphic>
      </p:graphicFrame>
      <p:sp>
        <p:nvSpPr>
          <p:cNvPr id="3" name="Title 2">
            <a:extLst>
              <a:ext uri="{FF2B5EF4-FFF2-40B4-BE49-F238E27FC236}">
                <a16:creationId xmlns:a16="http://schemas.microsoft.com/office/drawing/2014/main" id="{83C69A8C-DD0E-4D67-965D-9B43AC440D7E}"/>
              </a:ext>
            </a:extLst>
          </p:cNvPr>
          <p:cNvSpPr>
            <a:spLocks noGrp="1"/>
          </p:cNvSpPr>
          <p:nvPr>
            <p:ph type="title"/>
          </p:nvPr>
        </p:nvSpPr>
        <p:spPr>
          <a:xfrm>
            <a:off x="839788" y="365126"/>
            <a:ext cx="11111345" cy="1031056"/>
          </a:xfrm>
        </p:spPr>
        <p:txBody>
          <a:bodyPr lIns="91440" tIns="45720" rIns="91440" bIns="45720" anchor="b">
            <a:normAutofit/>
          </a:bodyPr>
          <a:lstStyle/>
          <a:p>
            <a:r>
              <a:rPr lang="en-US" dirty="0">
                <a:latin typeface="Times"/>
                <a:cs typeface="Times"/>
              </a:rPr>
              <a:t>CP roles in VL monitoring and achieving suppression</a:t>
            </a:r>
            <a:endParaRPr lang="en-US" dirty="0">
              <a:cs typeface="Times"/>
            </a:endParaRPr>
          </a:p>
        </p:txBody>
      </p:sp>
    </p:spTree>
    <p:extLst>
      <p:ext uri="{BB962C8B-B14F-4D97-AF65-F5344CB8AC3E}">
        <p14:creationId xmlns:p14="http://schemas.microsoft.com/office/powerpoint/2010/main" val="26507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algn="ctr"/>
            <a:r>
              <a:rPr lang="en-US" sz="5500" b="1" dirty="0">
                <a:latin typeface="Times New Roman" panose="02020603050405020304" pitchFamily="18" charset="0"/>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19B838-74C9-3545-AFAF-0C04B390BC18}"/>
              </a:ext>
            </a:extLst>
          </p:cNvPr>
          <p:cNvSpPr>
            <a:spLocks noGrp="1"/>
          </p:cNvSpPr>
          <p:nvPr>
            <p:ph idx="1"/>
          </p:nvPr>
        </p:nvSpPr>
        <p:spPr>
          <a:xfrm>
            <a:off x="838200" y="1484671"/>
            <a:ext cx="10968990" cy="4692292"/>
          </a:xfrm>
        </p:spPr>
        <p:txBody>
          <a:bodyPr lIns="91440" tIns="45720" rIns="91440" bIns="45720" anchor="t"/>
          <a:lstStyle/>
          <a:p>
            <a:r>
              <a:rPr lang="en-US"/>
              <a:t>Describe the overall strategies implemented in the CP model to promote </a:t>
            </a:r>
            <a:r>
              <a:rPr lang="en-US">
                <a:ea typeface="+mn-lt"/>
                <a:cs typeface="+mn-lt"/>
              </a:rPr>
              <a:t>continuity of treatment</a:t>
            </a:r>
            <a:r>
              <a:rPr lang="en-US"/>
              <a:t>, ART adherence and VLS</a:t>
            </a:r>
          </a:p>
          <a:p>
            <a:r>
              <a:rPr lang="en-US"/>
              <a:t>Describe specific </a:t>
            </a:r>
            <a:r>
              <a:rPr lang="en-US">
                <a:ea typeface="+mn-lt"/>
                <a:cs typeface="+mn-lt"/>
              </a:rPr>
              <a:t>continuity of treatment</a:t>
            </a:r>
            <a:r>
              <a:rPr lang="en-US"/>
              <a:t> strategies for clients new on ART</a:t>
            </a:r>
            <a:endParaRPr lang="en-US">
              <a:cs typeface="Calibri"/>
            </a:endParaRPr>
          </a:p>
          <a:p>
            <a:r>
              <a:rPr lang="en-US"/>
              <a:t>Describe the differentiated service delivery (DSD) strategies to promote </a:t>
            </a:r>
            <a:r>
              <a:rPr lang="en-US">
                <a:ea typeface="+mn-lt"/>
                <a:cs typeface="+mn-lt"/>
              </a:rPr>
              <a:t>continuity of care &amp; treatment</a:t>
            </a:r>
            <a:r>
              <a:rPr lang="en-US"/>
              <a:t> among clients stable on ART </a:t>
            </a:r>
            <a:endParaRPr lang="en-US">
              <a:cs typeface="Calibri"/>
            </a:endParaRPr>
          </a:p>
          <a:p>
            <a:r>
              <a:rPr lang="en-US" dirty="0"/>
              <a:t>Describe enhanced support for clients with difficulty achieving VLS</a:t>
            </a:r>
          </a:p>
          <a:p>
            <a:r>
              <a:rPr lang="en-US" dirty="0"/>
              <a:t>Outline the protocol to bring clients with interruption in treatment back to care</a:t>
            </a:r>
          </a:p>
          <a:p>
            <a:r>
              <a:rPr lang="en-US"/>
              <a:t>Understand CP staff roles and responsibilities related to supporting client </a:t>
            </a:r>
            <a:r>
              <a:rPr lang="en-US">
                <a:ea typeface="+mn-lt"/>
                <a:cs typeface="+mn-lt"/>
              </a:rPr>
              <a:t>continuity of treatment</a:t>
            </a:r>
            <a:r>
              <a:rPr lang="en-US"/>
              <a:t>, adherence and VLS</a:t>
            </a:r>
            <a:endParaRPr lang="en-US">
              <a:cs typeface="Calibri"/>
            </a:endParaRPr>
          </a:p>
          <a:p>
            <a:endParaRPr lang="en-US" dirty="0"/>
          </a:p>
        </p:txBody>
      </p:sp>
      <p:sp>
        <p:nvSpPr>
          <p:cNvPr id="3" name="Title 2">
            <a:extLst>
              <a:ext uri="{FF2B5EF4-FFF2-40B4-BE49-F238E27FC236}">
                <a16:creationId xmlns:a16="http://schemas.microsoft.com/office/drawing/2014/main" id="{A71D24D5-5F03-C447-AB72-F58F9E90C570}"/>
              </a:ext>
            </a:extLst>
          </p:cNvPr>
          <p:cNvSpPr>
            <a:spLocks noGrp="1"/>
          </p:cNvSpPr>
          <p:nvPr>
            <p:ph type="title"/>
          </p:nvPr>
        </p:nvSpPr>
        <p:spPr/>
        <p:txBody>
          <a:bodyPr/>
          <a:lstStyle/>
          <a:p>
            <a:r>
              <a:rPr lang="en-US" dirty="0"/>
              <a:t>Module 9 Objectives</a:t>
            </a:r>
          </a:p>
        </p:txBody>
      </p:sp>
    </p:spTree>
    <p:extLst>
      <p:ext uri="{BB962C8B-B14F-4D97-AF65-F5344CB8AC3E}">
        <p14:creationId xmlns:p14="http://schemas.microsoft.com/office/powerpoint/2010/main" val="413939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2A0D-0D6E-4DEA-9714-CDA37FE3C96A}"/>
              </a:ext>
            </a:extLst>
          </p:cNvPr>
          <p:cNvSpPr>
            <a:spLocks noGrp="1"/>
          </p:cNvSpPr>
          <p:nvPr>
            <p:ph type="title"/>
          </p:nvPr>
        </p:nvSpPr>
        <p:spPr/>
        <p:txBody>
          <a:bodyPr lIns="91440" tIns="45720" rIns="91440" bIns="45720" anchor="b">
            <a:normAutofit/>
          </a:bodyPr>
          <a:lstStyle/>
          <a:p>
            <a:r>
              <a:rPr lang="en-US">
                <a:latin typeface="Times"/>
                <a:cs typeface="Times"/>
              </a:rPr>
              <a:t>Overall Client Continuity of Treatment Strategies</a:t>
            </a:r>
          </a:p>
        </p:txBody>
      </p:sp>
      <p:pic>
        <p:nvPicPr>
          <p:cNvPr id="7" name="Picture 6" descr="Diagram&#10;&#10;Description automatically generated">
            <a:extLst>
              <a:ext uri="{FF2B5EF4-FFF2-40B4-BE49-F238E27FC236}">
                <a16:creationId xmlns:a16="http://schemas.microsoft.com/office/drawing/2014/main" id="{F754E481-BBBE-BA41-A1B5-75B54E165404}"/>
              </a:ext>
            </a:extLst>
          </p:cNvPr>
          <p:cNvPicPr>
            <a:picLocks noChangeAspect="1"/>
          </p:cNvPicPr>
          <p:nvPr/>
        </p:nvPicPr>
        <p:blipFill>
          <a:blip r:embed="rId3"/>
          <a:stretch>
            <a:fillRect/>
          </a:stretch>
        </p:blipFill>
        <p:spPr>
          <a:xfrm>
            <a:off x="4233" y="1785158"/>
            <a:ext cx="12152595" cy="3219104"/>
          </a:xfrm>
          <a:prstGeom prst="rect">
            <a:avLst/>
          </a:prstGeom>
        </p:spPr>
      </p:pic>
    </p:spTree>
    <p:extLst>
      <p:ext uri="{BB962C8B-B14F-4D97-AF65-F5344CB8AC3E}">
        <p14:creationId xmlns:p14="http://schemas.microsoft.com/office/powerpoint/2010/main" val="70192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2A0D-0D6E-4DEA-9714-CDA37FE3C96A}"/>
              </a:ext>
            </a:extLst>
          </p:cNvPr>
          <p:cNvSpPr>
            <a:spLocks noGrp="1"/>
          </p:cNvSpPr>
          <p:nvPr>
            <p:ph type="title"/>
          </p:nvPr>
        </p:nvSpPr>
        <p:spPr>
          <a:xfrm>
            <a:off x="1172297" y="348500"/>
            <a:ext cx="10515600" cy="748779"/>
          </a:xfrm>
        </p:spPr>
        <p:txBody>
          <a:bodyPr lIns="91440" tIns="45720" rIns="91440" bIns="45720" anchor="b">
            <a:normAutofit fontScale="90000"/>
          </a:bodyPr>
          <a:lstStyle/>
          <a:p>
            <a:r>
              <a:rPr lang="en-US">
                <a:latin typeface="Times"/>
                <a:cs typeface="Times"/>
              </a:rPr>
              <a:t>Overall Client Continuity of Treatment</a:t>
            </a:r>
            <a:r>
              <a:rPr lang="en-US" dirty="0">
                <a:latin typeface="Times"/>
                <a:cs typeface="Times"/>
              </a:rPr>
              <a:t> Strategies (cont'd) </a:t>
            </a:r>
            <a:endParaRPr lang="en-US" dirty="0"/>
          </a:p>
        </p:txBody>
      </p:sp>
      <p:sp>
        <p:nvSpPr>
          <p:cNvPr id="18" name="Rectangle 17" descr="Medical">
            <a:extLst>
              <a:ext uri="{FF2B5EF4-FFF2-40B4-BE49-F238E27FC236}">
                <a16:creationId xmlns:a16="http://schemas.microsoft.com/office/drawing/2014/main" id="{D5607580-7A73-9A4A-9F65-9FCD59925595}"/>
              </a:ext>
            </a:extLst>
          </p:cNvPr>
          <p:cNvSpPr/>
          <p:nvPr/>
        </p:nvSpPr>
        <p:spPr>
          <a:xfrm>
            <a:off x="6696890" y="5453396"/>
            <a:ext cx="774830" cy="774830"/>
          </a:xfrm>
          <a:prstGeom prst="rect">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24" name="Picture 23" descr="A picture containing chart&#10;&#10;Description automatically generated">
            <a:extLst>
              <a:ext uri="{FF2B5EF4-FFF2-40B4-BE49-F238E27FC236}">
                <a16:creationId xmlns:a16="http://schemas.microsoft.com/office/drawing/2014/main" id="{223A654D-CD28-CB46-BB47-02A55A874879}"/>
              </a:ext>
            </a:extLst>
          </p:cNvPr>
          <p:cNvPicPr>
            <a:picLocks noChangeAspect="1"/>
          </p:cNvPicPr>
          <p:nvPr/>
        </p:nvPicPr>
        <p:blipFill>
          <a:blip r:embed="rId5"/>
          <a:stretch>
            <a:fillRect/>
          </a:stretch>
        </p:blipFill>
        <p:spPr>
          <a:xfrm>
            <a:off x="1977506" y="881367"/>
            <a:ext cx="7748588" cy="6047216"/>
          </a:xfrm>
          <a:prstGeom prst="rect">
            <a:avLst/>
          </a:prstGeom>
        </p:spPr>
      </p:pic>
    </p:spTree>
    <p:extLst>
      <p:ext uri="{BB962C8B-B14F-4D97-AF65-F5344CB8AC3E}">
        <p14:creationId xmlns:p14="http://schemas.microsoft.com/office/powerpoint/2010/main" val="222906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79" y="278185"/>
            <a:ext cx="10515600" cy="1031056"/>
          </a:xfrm>
        </p:spPr>
        <p:txBody>
          <a:bodyPr lIns="91440" tIns="45720" rIns="91440" bIns="45720" anchor="b">
            <a:normAutofit/>
          </a:bodyPr>
          <a:lstStyle/>
          <a:p>
            <a:r>
              <a:rPr lang="en-US">
                <a:latin typeface="Times"/>
                <a:cs typeface="Times"/>
              </a:rPr>
              <a:t>Continuity of Treatment Strategies for New Clients </a:t>
            </a:r>
            <a:endParaRPr lang="en-US">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C307F60-D7D0-400A-9535-473EA4D37098}"/>
              </a:ext>
            </a:extLst>
          </p:cNvPr>
          <p:cNvSpPr/>
          <p:nvPr/>
        </p:nvSpPr>
        <p:spPr>
          <a:xfrm>
            <a:off x="6408963" y="4475976"/>
            <a:ext cx="774830" cy="774830"/>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9" name="Rectangle 8" descr="Medicine">
            <a:extLst>
              <a:ext uri="{FF2B5EF4-FFF2-40B4-BE49-F238E27FC236}">
                <a16:creationId xmlns:a16="http://schemas.microsoft.com/office/drawing/2014/main" id="{CEB5E0DA-5BCE-4A2C-9F51-0303768A2C70}"/>
              </a:ext>
            </a:extLst>
          </p:cNvPr>
          <p:cNvSpPr/>
          <p:nvPr/>
        </p:nvSpPr>
        <p:spPr>
          <a:xfrm>
            <a:off x="1214139" y="4509249"/>
            <a:ext cx="774830" cy="774830"/>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7" name="Picture 6" descr="A picture containing diagram&#10;&#10;Description automatically generated">
            <a:extLst>
              <a:ext uri="{FF2B5EF4-FFF2-40B4-BE49-F238E27FC236}">
                <a16:creationId xmlns:a16="http://schemas.microsoft.com/office/drawing/2014/main" id="{B750C287-9F18-9846-BEDB-7926A2DA1C45}"/>
              </a:ext>
            </a:extLst>
          </p:cNvPr>
          <p:cNvPicPr>
            <a:picLocks noChangeAspect="1"/>
          </p:cNvPicPr>
          <p:nvPr/>
        </p:nvPicPr>
        <p:blipFill>
          <a:blip r:embed="rId5"/>
          <a:stretch>
            <a:fillRect/>
          </a:stretch>
        </p:blipFill>
        <p:spPr>
          <a:xfrm>
            <a:off x="94782" y="2021134"/>
            <a:ext cx="11995595" cy="3227832"/>
          </a:xfrm>
          <a:prstGeom prst="rect">
            <a:avLst/>
          </a:prstGeom>
        </p:spPr>
      </p:pic>
    </p:spTree>
    <p:extLst>
      <p:ext uri="{BB962C8B-B14F-4D97-AF65-F5344CB8AC3E}">
        <p14:creationId xmlns:p14="http://schemas.microsoft.com/office/powerpoint/2010/main" val="184185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528" y="456566"/>
            <a:ext cx="10515600" cy="1031056"/>
          </a:xfrm>
        </p:spPr>
        <p:txBody>
          <a:bodyPr>
            <a:normAutofit/>
          </a:bodyPr>
          <a:lstStyle/>
          <a:p>
            <a:pPr lvl="0"/>
            <a:r>
              <a:rPr lang="en-US" dirty="0">
                <a:latin typeface="Times New Roman" panose="02020603050405020304" pitchFamily="18" charset="0"/>
                <a:cs typeface="Times New Roman" panose="02020603050405020304" pitchFamily="18" charset="0"/>
              </a:rPr>
              <a:t>Differentiated Service Delivery for Stable Clients</a:t>
            </a:r>
          </a:p>
        </p:txBody>
      </p:sp>
      <p:pic>
        <p:nvPicPr>
          <p:cNvPr id="4" name="Picture 3" descr="Diagram&#10;&#10;Description automatically generated">
            <a:extLst>
              <a:ext uri="{FF2B5EF4-FFF2-40B4-BE49-F238E27FC236}">
                <a16:creationId xmlns:a16="http://schemas.microsoft.com/office/drawing/2014/main" id="{0176F4C5-56EF-BD4A-AA8B-783420478255}"/>
              </a:ext>
            </a:extLst>
          </p:cNvPr>
          <p:cNvPicPr>
            <a:picLocks noChangeAspect="1"/>
          </p:cNvPicPr>
          <p:nvPr/>
        </p:nvPicPr>
        <p:blipFill>
          <a:blip r:embed="rId3"/>
          <a:stretch>
            <a:fillRect/>
          </a:stretch>
        </p:blipFill>
        <p:spPr>
          <a:xfrm>
            <a:off x="137812" y="2145216"/>
            <a:ext cx="11919552" cy="3207370"/>
          </a:xfrm>
          <a:prstGeom prst="rect">
            <a:avLst/>
          </a:prstGeom>
        </p:spPr>
      </p:pic>
    </p:spTree>
    <p:extLst>
      <p:ext uri="{BB962C8B-B14F-4D97-AF65-F5344CB8AC3E}">
        <p14:creationId xmlns:p14="http://schemas.microsoft.com/office/powerpoint/2010/main" val="373728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3685BE1-B418-40D9-88EC-E60115E25774}"/>
              </a:ext>
            </a:extLst>
          </p:cNvPr>
          <p:cNvGrpSpPr/>
          <p:nvPr/>
        </p:nvGrpSpPr>
        <p:grpSpPr>
          <a:xfrm>
            <a:off x="994039" y="2173846"/>
            <a:ext cx="6904340" cy="3139097"/>
            <a:chOff x="994039" y="2173846"/>
            <a:chExt cx="6904340" cy="3139097"/>
          </a:xfrm>
        </p:grpSpPr>
        <p:sp>
          <p:nvSpPr>
            <p:cNvPr id="9" name="Rectangle 8">
              <a:extLst>
                <a:ext uri="{FF2B5EF4-FFF2-40B4-BE49-F238E27FC236}">
                  <a16:creationId xmlns:a16="http://schemas.microsoft.com/office/drawing/2014/main" id="{A3CF46BF-F99C-4AF1-A187-4AB0EA388222}"/>
                </a:ext>
              </a:extLst>
            </p:cNvPr>
            <p:cNvSpPr/>
            <p:nvPr/>
          </p:nvSpPr>
          <p:spPr>
            <a:xfrm>
              <a:off x="7020608" y="2173846"/>
              <a:ext cx="877771" cy="877771"/>
            </a:xfrm>
            <a:prstGeom prst="rect">
              <a:avLst/>
            </a:prstGeom>
            <a:ln>
              <a:noFill/>
            </a:ln>
          </p:spPr>
          <p:style>
            <a:lnRef idx="2">
              <a:scrgbClr r="0" g="0" b="0"/>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sp>
          <p:nvSpPr>
            <p:cNvPr id="12" name="Rectangle 11">
              <a:extLst>
                <a:ext uri="{FF2B5EF4-FFF2-40B4-BE49-F238E27FC236}">
                  <a16:creationId xmlns:a16="http://schemas.microsoft.com/office/drawing/2014/main" id="{483853B8-7194-4E10-9917-86D72E07313E}"/>
                </a:ext>
              </a:extLst>
            </p:cNvPr>
            <p:cNvSpPr/>
            <p:nvPr/>
          </p:nvSpPr>
          <p:spPr>
            <a:xfrm>
              <a:off x="994039" y="4435172"/>
              <a:ext cx="877771" cy="877771"/>
            </a:xfrm>
            <a:prstGeom prst="rect">
              <a:avLst/>
            </a:prstGeom>
          </p:spPr>
          <p:style>
            <a:lnRef idx="2">
              <a:schemeClr val="lt1">
                <a:alpha val="0"/>
                <a:hueOff val="0"/>
                <a:satOff val="0"/>
                <a:lumOff val="0"/>
                <a:alphaOff val="0"/>
              </a:schemeClr>
            </a:lnRef>
            <a:fillRef idx="1">
              <a:schemeClr val="bg1">
                <a:hueOff val="0"/>
                <a:satOff val="0"/>
                <a:lumOff val="0"/>
                <a:alphaOff val="0"/>
              </a:schemeClr>
            </a:fillRef>
            <a:effectRef idx="0">
              <a:schemeClr val="bg1">
                <a:hueOff val="0"/>
                <a:satOff val="0"/>
                <a:lumOff val="0"/>
                <a:alphaOff val="0"/>
              </a:schemeClr>
            </a:effectRef>
            <a:fontRef idx="minor">
              <a:schemeClr val="dk1">
                <a:hueOff val="0"/>
                <a:satOff val="0"/>
                <a:lumOff val="0"/>
                <a:alphaOff val="0"/>
              </a:schemeClr>
            </a:fontRef>
          </p:style>
        </p:sp>
      </p:grpSp>
      <p:sp>
        <p:nvSpPr>
          <p:cNvPr id="2" name="Title 1">
            <a:extLst>
              <a:ext uri="{FF2B5EF4-FFF2-40B4-BE49-F238E27FC236}">
                <a16:creationId xmlns:a16="http://schemas.microsoft.com/office/drawing/2014/main" id="{72562A0D-0D6E-4DEA-9714-CDA37FE3C96A}"/>
              </a:ext>
            </a:extLst>
          </p:cNvPr>
          <p:cNvSpPr>
            <a:spLocks noGrp="1"/>
          </p:cNvSpPr>
          <p:nvPr>
            <p:ph type="title"/>
          </p:nvPr>
        </p:nvSpPr>
        <p:spPr>
          <a:xfrm>
            <a:off x="839788" y="365126"/>
            <a:ext cx="10842171" cy="1031056"/>
          </a:xfrm>
        </p:spPr>
        <p:txBody>
          <a:bodyPr lIns="91440" tIns="45720" rIns="91440" bIns="45720" anchor="b">
            <a:normAutofit fontScale="90000"/>
          </a:bodyPr>
          <a:lstStyle/>
          <a:p>
            <a:r>
              <a:rPr lang="en-US">
                <a:latin typeface="Times"/>
                <a:cs typeface="Times"/>
              </a:rPr>
              <a:t>Enhanced Support for Clients with Difficulty Achieving VLS</a:t>
            </a:r>
          </a:p>
        </p:txBody>
      </p:sp>
      <p:pic>
        <p:nvPicPr>
          <p:cNvPr id="5" name="Picture 4">
            <a:extLst>
              <a:ext uri="{FF2B5EF4-FFF2-40B4-BE49-F238E27FC236}">
                <a16:creationId xmlns:a16="http://schemas.microsoft.com/office/drawing/2014/main" id="{5920AD2D-6B37-1548-A8E5-36823716F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594" y="1035050"/>
            <a:ext cx="5436813" cy="5822950"/>
          </a:xfrm>
          <a:prstGeom prst="rect">
            <a:avLst/>
          </a:prstGeom>
        </p:spPr>
      </p:pic>
    </p:spTree>
    <p:extLst>
      <p:ext uri="{BB962C8B-B14F-4D97-AF65-F5344CB8AC3E}">
        <p14:creationId xmlns:p14="http://schemas.microsoft.com/office/powerpoint/2010/main" val="290138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BA72A-BDE0-4C16-B567-49C8A82CBC5D}"/>
              </a:ext>
            </a:extLst>
          </p:cNvPr>
          <p:cNvSpPr>
            <a:spLocks noGrp="1"/>
          </p:cNvSpPr>
          <p:nvPr>
            <p:ph idx="1"/>
          </p:nvPr>
        </p:nvSpPr>
        <p:spPr/>
        <p:txBody>
          <a:bodyPr lIns="91440" tIns="45720" rIns="91440" bIns="45720" anchor="t"/>
          <a:lstStyle/>
          <a:p>
            <a:r>
              <a:rPr lang="en-US" dirty="0"/>
              <a:t>Data associate at CP uses an </a:t>
            </a:r>
            <a:r>
              <a:rPr lang="en-US" u="sng" dirty="0"/>
              <a:t>appointment register </a:t>
            </a:r>
            <a:r>
              <a:rPr lang="en-US" dirty="0"/>
              <a:t>to track </a:t>
            </a:r>
            <a:r>
              <a:rPr lang="en-US"/>
              <a:t>clients</a:t>
            </a:r>
            <a:r>
              <a:rPr lang="en-US" dirty="0"/>
              <a:t> with missed appointments</a:t>
            </a:r>
          </a:p>
          <a:p>
            <a:r>
              <a:rPr lang="en-US" dirty="0"/>
              <a:t>Data associate provides list of </a:t>
            </a:r>
            <a:r>
              <a:rPr lang="en-US"/>
              <a:t>clients</a:t>
            </a:r>
            <a:r>
              <a:rPr lang="en-US" dirty="0"/>
              <a:t> who have missed appointments to the CHW</a:t>
            </a:r>
          </a:p>
          <a:p>
            <a:r>
              <a:rPr lang="en-US"/>
              <a:t>CHW utilizes client </a:t>
            </a:r>
            <a:r>
              <a:rPr lang="en-US" u="sng"/>
              <a:t>locator form </a:t>
            </a:r>
            <a:r>
              <a:rPr lang="en-US"/>
              <a:t>to call and reschedule clients following </a:t>
            </a:r>
            <a:r>
              <a:rPr lang="en-US" dirty="0"/>
              <a:t>first missed appointment within X days</a:t>
            </a:r>
          </a:p>
          <a:p>
            <a:r>
              <a:rPr lang="en-US" dirty="0"/>
              <a:t>If </a:t>
            </a:r>
            <a:r>
              <a:rPr lang="en-US"/>
              <a:t>client misses next appointment, then client is transferred to the </a:t>
            </a:r>
            <a:r>
              <a:rPr lang="en-US" dirty="0"/>
              <a:t>community tracking register for appropriate follow up.</a:t>
            </a:r>
          </a:p>
        </p:txBody>
      </p:sp>
      <p:sp>
        <p:nvSpPr>
          <p:cNvPr id="3" name="Title 2">
            <a:extLst>
              <a:ext uri="{FF2B5EF4-FFF2-40B4-BE49-F238E27FC236}">
                <a16:creationId xmlns:a16="http://schemas.microsoft.com/office/drawing/2014/main" id="{2D56FA04-540C-4C62-B2D6-D784391E5708}"/>
              </a:ext>
            </a:extLst>
          </p:cNvPr>
          <p:cNvSpPr>
            <a:spLocks noGrp="1"/>
          </p:cNvSpPr>
          <p:nvPr>
            <p:ph type="title"/>
          </p:nvPr>
        </p:nvSpPr>
        <p:spPr/>
        <p:txBody>
          <a:bodyPr lIns="91440" tIns="45720" rIns="91440" bIns="45720" anchor="b">
            <a:normAutofit/>
          </a:bodyPr>
          <a:lstStyle/>
          <a:p>
            <a:r>
              <a:rPr lang="en-US" dirty="0">
                <a:latin typeface="Times"/>
                <a:cs typeface="Times"/>
              </a:rPr>
              <a:t> Interruption in Treatment</a:t>
            </a:r>
            <a:r>
              <a:rPr lang="en-US" dirty="0">
                <a:solidFill>
                  <a:srgbClr val="FF0000"/>
                </a:solidFill>
                <a:latin typeface="Times"/>
                <a:cs typeface="Times"/>
              </a:rPr>
              <a:t> </a:t>
            </a:r>
            <a:r>
              <a:rPr lang="en-US" dirty="0">
                <a:latin typeface="Times"/>
                <a:cs typeface="Times"/>
              </a:rPr>
              <a:t>Protocol</a:t>
            </a:r>
            <a:endParaRPr lang="en-US" dirty="0"/>
          </a:p>
        </p:txBody>
      </p:sp>
    </p:spTree>
    <p:extLst>
      <p:ext uri="{BB962C8B-B14F-4D97-AF65-F5344CB8AC3E}">
        <p14:creationId xmlns:p14="http://schemas.microsoft.com/office/powerpoint/2010/main" val="368402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EF8AA-33E1-8445-9D8B-7DA4CF7429D7}"/>
              </a:ext>
            </a:extLst>
          </p:cNvPr>
          <p:cNvSpPr>
            <a:spLocks noGrp="1"/>
          </p:cNvSpPr>
          <p:nvPr>
            <p:ph idx="1"/>
          </p:nvPr>
        </p:nvSpPr>
        <p:spPr/>
        <p:txBody>
          <a:bodyPr lIns="91440" tIns="45720" rIns="91440" bIns="45720" anchor="t"/>
          <a:lstStyle/>
          <a:p>
            <a:r>
              <a:rPr lang="en-US" sz="2400" dirty="0"/>
              <a:t>Linkage to support services is done through referral and accompaniment to partner organizations providing services</a:t>
            </a:r>
          </a:p>
          <a:p>
            <a:pPr marL="0" indent="0">
              <a:buNone/>
            </a:pPr>
            <a:endParaRPr lang="en-US" sz="2400" dirty="0"/>
          </a:p>
          <a:p>
            <a:pPr marL="0" indent="0">
              <a:buNone/>
            </a:pPr>
            <a:r>
              <a:rPr lang="en-US" sz="2400" dirty="0"/>
              <a:t>Examples of services for which client would be referred include:</a:t>
            </a:r>
            <a:endParaRPr lang="en-US"/>
          </a:p>
          <a:p>
            <a:r>
              <a:rPr lang="en-US" sz="2400" dirty="0"/>
              <a:t>Nutritional support for client and families in distress</a:t>
            </a:r>
          </a:p>
          <a:p>
            <a:r>
              <a:rPr lang="en-US" sz="2400" dirty="0"/>
              <a:t>GBV services </a:t>
            </a:r>
          </a:p>
          <a:p>
            <a:r>
              <a:rPr lang="en-US" sz="2400" dirty="0"/>
              <a:t>Counselling and psychosocial support for child abuse</a:t>
            </a:r>
          </a:p>
          <a:p>
            <a:r>
              <a:rPr lang="en-US" sz="2400" dirty="0"/>
              <a:t>Educational services for OVC</a:t>
            </a:r>
          </a:p>
          <a:p>
            <a:r>
              <a:rPr lang="en-US" sz="2400" dirty="0"/>
              <a:t>OVC programs</a:t>
            </a:r>
          </a:p>
          <a:p>
            <a:r>
              <a:rPr lang="en-US" sz="2400" dirty="0"/>
              <a:t>Enhanced/ specialized counseling services for clients with complex social and structural challenges to treatment adherence</a:t>
            </a:r>
          </a:p>
        </p:txBody>
      </p:sp>
      <p:sp>
        <p:nvSpPr>
          <p:cNvPr id="3" name="Title 2">
            <a:extLst>
              <a:ext uri="{FF2B5EF4-FFF2-40B4-BE49-F238E27FC236}">
                <a16:creationId xmlns:a16="http://schemas.microsoft.com/office/drawing/2014/main" id="{AF0669C5-8108-9C4E-9E49-CC89EDDC6533}"/>
              </a:ext>
            </a:extLst>
          </p:cNvPr>
          <p:cNvSpPr>
            <a:spLocks noGrp="1"/>
          </p:cNvSpPr>
          <p:nvPr>
            <p:ph type="title"/>
          </p:nvPr>
        </p:nvSpPr>
        <p:spPr/>
        <p:txBody>
          <a:bodyPr>
            <a:normAutofit/>
          </a:bodyPr>
          <a:lstStyle/>
          <a:p>
            <a:r>
              <a:rPr lang="en-US" dirty="0"/>
              <a:t>Referrals for social/non-clinical support </a:t>
            </a:r>
          </a:p>
        </p:txBody>
      </p:sp>
    </p:spTree>
    <p:extLst>
      <p:ext uri="{BB962C8B-B14F-4D97-AF65-F5344CB8AC3E}">
        <p14:creationId xmlns:p14="http://schemas.microsoft.com/office/powerpoint/2010/main" val="3640459702"/>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CAF68-C341-4837-BAA3-5133A97DCABE}">
  <ds:schemaRefs>
    <ds:schemaRef ds:uri="http://schemas.microsoft.com/sharepoint/v3/contenttype/forms"/>
  </ds:schemaRefs>
</ds:datastoreItem>
</file>

<file path=customXml/itemProps2.xml><?xml version="1.0" encoding="utf-8"?>
<ds:datastoreItem xmlns:ds="http://schemas.openxmlformats.org/officeDocument/2006/customXml" ds:itemID="{C0F56649-FB52-45E8-B02F-90C831F2A804}">
  <ds:schemaRefs>
    <ds:schemaRef ds:uri="988aa38e-a633-4a02-86d3-ec20755fa418"/>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0ed8911e-08ce-4b62-836a-b15b8300e57a"/>
    <ds:schemaRef ds:uri="http://www.w3.org/XML/1998/namespace"/>
    <ds:schemaRef ds:uri="http://purl.org/dc/dcmitype/"/>
  </ds:schemaRefs>
</ds:datastoreItem>
</file>

<file path=customXml/itemProps3.xml><?xml version="1.0" encoding="utf-8"?>
<ds:datastoreItem xmlns:ds="http://schemas.openxmlformats.org/officeDocument/2006/customXml" ds:itemID="{6829728F-0C8C-4AF8-A818-9CB4D7A73D20}"/>
</file>

<file path=docProps/app.xml><?xml version="1.0" encoding="utf-8"?>
<Properties xmlns="http://schemas.openxmlformats.org/officeDocument/2006/extended-properties" xmlns:vt="http://schemas.openxmlformats.org/officeDocument/2006/docPropsVTypes">
  <Template>Retrospect</Template>
  <TotalTime>11426</TotalTime>
  <Words>2029</Words>
  <Application>Microsoft Office PowerPoint</Application>
  <PresentationFormat>Widescreen</PresentationFormat>
  <Paragraphs>166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vt:lpstr>
      <vt:lpstr>Times New Roman</vt:lpstr>
      <vt:lpstr>CRS_2020_Microsoft</vt:lpstr>
      <vt:lpstr>Module 9:  Supporting ART Adherence, Continuity of Treatment and VLS</vt:lpstr>
      <vt:lpstr>Module 9 Objectives</vt:lpstr>
      <vt:lpstr>Overall Client Continuity of Treatment Strategies</vt:lpstr>
      <vt:lpstr>Overall Client Continuity of Treatment Strategies (cont'd) </vt:lpstr>
      <vt:lpstr>Continuity of Treatment Strategies for New Clients </vt:lpstr>
      <vt:lpstr>Differentiated Service Delivery for Stable Clients</vt:lpstr>
      <vt:lpstr>Enhanced Support for Clients with Difficulty Achieving VLS</vt:lpstr>
      <vt:lpstr> Interruption in Treatment Protocol</vt:lpstr>
      <vt:lpstr>Referrals for social/non-clinical support </vt:lpstr>
      <vt:lpstr>CP staff roles in supporting continuity of treatment</vt:lpstr>
      <vt:lpstr>CP roles in VL monitoring and achieving suppression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local communities &amp; the  faith Community :  from 20 a month to 70 a day”</dc:title>
  <dc:creator>Hillis, Susan (CDC/DDNID/NCIPC/DVP)</dc:creator>
  <cp:lastModifiedBy>Clark, Adele</cp:lastModifiedBy>
  <cp:revision>1176</cp:revision>
  <dcterms:created xsi:type="dcterms:W3CDTF">2020-01-20T14:26:47Z</dcterms:created>
  <dcterms:modified xsi:type="dcterms:W3CDTF">2021-02-25T18:39:24Z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2479054</vt:lpwstr>
  </property>
  <property fmtid="{D5CDD505-2E9C-101B-9397-08002B2CF9AE}" pid="3" name="NXPowerLiteSettings">
    <vt:lpwstr>C7000400038000</vt:lpwstr>
  </property>
  <property fmtid="{D5CDD505-2E9C-101B-9397-08002B2CF9AE}" pid="4" name="NXPowerLiteVersion">
    <vt:lpwstr>S8.2.3</vt:lpwstr>
  </property>
  <property fmtid="{D5CDD505-2E9C-101B-9397-08002B2CF9AE}" pid="5" name="ContentTypeId">
    <vt:lpwstr>0x01010065CAA96C1999094786B973238AF77649</vt:lpwstr>
  </property>
  <property fmtid="{D5CDD505-2E9C-101B-9397-08002B2CF9AE}" pid="6" name="_dlc_DocIdItemGuid">
    <vt:lpwstr>556701de-1527-456d-aaf3-912cf8846171</vt:lpwstr>
  </property>
  <property fmtid="{D5CDD505-2E9C-101B-9397-08002B2CF9AE}" pid="7" name="Order">
    <vt:r8>30300</vt:r8>
  </property>
  <property fmtid="{D5CDD505-2E9C-101B-9397-08002B2CF9AE}" pid="8" name="xd_Signature">
    <vt:bool>false</vt:bool>
  </property>
  <property fmtid="{D5CDD505-2E9C-101B-9397-08002B2CF9AE}" pid="9" name="xd_ProgID">
    <vt:lpwstr/>
  </property>
  <property fmtid="{D5CDD505-2E9C-101B-9397-08002B2CF9AE}" pid="10" name="_ExtendedDescription">
    <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TemplateUrl">
    <vt:lpwstr/>
  </property>
</Properties>
</file>