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4"/>
  </p:sldMasterIdLst>
  <p:notesMasterIdLst>
    <p:notesMasterId r:id="rId29"/>
  </p:notesMasterIdLst>
  <p:sldIdLst>
    <p:sldId id="2046" r:id="rId5"/>
    <p:sldId id="538" r:id="rId6"/>
    <p:sldId id="544" r:id="rId7"/>
    <p:sldId id="526" r:id="rId8"/>
    <p:sldId id="263" r:id="rId9"/>
    <p:sldId id="508" r:id="rId10"/>
    <p:sldId id="383" r:id="rId11"/>
    <p:sldId id="521" r:id="rId12"/>
    <p:sldId id="543" r:id="rId13"/>
    <p:sldId id="376" r:id="rId14"/>
    <p:sldId id="384" r:id="rId15"/>
    <p:sldId id="522" r:id="rId16"/>
    <p:sldId id="524" r:id="rId17"/>
    <p:sldId id="523" r:id="rId18"/>
    <p:sldId id="528" r:id="rId19"/>
    <p:sldId id="529" r:id="rId20"/>
    <p:sldId id="379" r:id="rId21"/>
    <p:sldId id="385" r:id="rId22"/>
    <p:sldId id="520" r:id="rId23"/>
    <p:sldId id="533" r:id="rId24"/>
    <p:sldId id="534" r:id="rId25"/>
    <p:sldId id="519" r:id="rId26"/>
    <p:sldId id="541" r:id="rId27"/>
    <p:sldId id="2044" r:id="rId28"/>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is, Susan (CDC/DDNID/NCIPC/DVP)" initials="HS(" lastIdx="23" clrIdx="0"/>
  <p:cmAuthor id="2" name="Christina " initials="CS" lastIdx="40" clrIdx="1"/>
  <p:cmAuthor id="3" name="Cathrien Alons" initials="CA" lastIdx="35" clrIdx="2"/>
  <p:cmAuthor id="4" name="Thebisa Chaava" initials="TC" lastIdx="13" clrIdx="3"/>
  <p:cmAuthor id="5" name="Madison Ethridge" initials="ME" lastIdx="5" clrIdx="4"/>
  <p:cmAuthor id="6" name="Christina Stellini" initials="CS" lastIdx="4" clrIdx="5"/>
  <p:cmAuthor id="7" name="Sikanyeu, Ephadas" initials="SE" lastIdx="5" clrIdx="6">
    <p:extLst>
      <p:ext uri="{19B8F6BF-5375-455C-9EA6-DF929625EA0E}">
        <p15:presenceInfo xmlns:p15="http://schemas.microsoft.com/office/powerpoint/2012/main" userId="S::ephadas.sikanyeu@crs.org::1115ffdd-97af-4e0b-8ef5-c325f166f382" providerId="AD"/>
      </p:ext>
    </p:extLst>
  </p:cmAuthor>
  <p:cmAuthor id="8" name="Elena Ghanotakis" initials="EG" lastIdx="7" clrIdx="7">
    <p:extLst>
      <p:ext uri="{19B8F6BF-5375-455C-9EA6-DF929625EA0E}">
        <p15:presenceInfo xmlns:p15="http://schemas.microsoft.com/office/powerpoint/2012/main" userId="S::eghanotakis@icapatcolumbia.onmicrosoft.com::d577ae97-c27b-4ddb-aa7f-98392bfbef3a" providerId="AD"/>
      </p:ext>
    </p:extLst>
  </p:cmAuthor>
  <p:cmAuthor id="9" name="Elena Ghanotakis" initials="EG [2]" lastIdx="21" clrIdx="8">
    <p:extLst>
      <p:ext uri="{19B8F6BF-5375-455C-9EA6-DF929625EA0E}">
        <p15:presenceInfo xmlns:p15="http://schemas.microsoft.com/office/powerpoint/2012/main" userId="f5b7b11dc1ab026f" providerId="Windows Live"/>
      </p:ext>
    </p:extLst>
  </p:cmAuthor>
  <p:cmAuthor id="10" name="Kelsey Brosnan" initials="KB" lastIdx="1" clrIdx="9">
    <p:extLst>
      <p:ext uri="{19B8F6BF-5375-455C-9EA6-DF929625EA0E}">
        <p15:presenceInfo xmlns:p15="http://schemas.microsoft.com/office/powerpoint/2012/main" userId="S::kbrosnan@pedaids.org::088ad37a-0c35-44dd-9c81-b1ff65c276c0" providerId="AD"/>
      </p:ext>
    </p:extLst>
  </p:cmAuthor>
  <p:cmAuthor id="11" name="Chaila, Mwate" initials="CM" lastIdx="6" clrIdx="10">
    <p:extLst>
      <p:ext uri="{19B8F6BF-5375-455C-9EA6-DF929625EA0E}">
        <p15:presenceInfo xmlns:p15="http://schemas.microsoft.com/office/powerpoint/2012/main" userId="S::mwate.chaila@crs.org::532bccc8-299d-41ab-929a-442e97ef55d2" providerId="AD"/>
      </p:ext>
    </p:extLst>
  </p:cmAuthor>
  <p:cmAuthor id="12" name="Gross, Jessica (CDC/DDPHSIS/CGH/DGHT)" initials="G(" lastIdx="1" clrIdx="11">
    <p:extLst>
      <p:ext uri="{19B8F6BF-5375-455C-9EA6-DF929625EA0E}">
        <p15:presenceInfo xmlns:p15="http://schemas.microsoft.com/office/powerpoint/2012/main" userId="S::lst3_cdc.gov#ext#@crsorg.onmicrosoft.com::5beca5a1-fade-42f8-a585-1bf43cd13e60" providerId="AD"/>
      </p:ext>
    </p:extLst>
  </p:cmAuthor>
  <p:cmAuthor id="13" name="Parris, KaeAnne (CDC/DDPHSIS/CGH/DGHT)" initials="P(" lastIdx="4" clrIdx="12">
    <p:extLst>
      <p:ext uri="{19B8F6BF-5375-455C-9EA6-DF929625EA0E}">
        <p15:presenceInfo xmlns:p15="http://schemas.microsoft.com/office/powerpoint/2012/main" userId="S::jdu4_cdc.gov#ext#@crsorg.onmicrosoft.com::b54aab48-f2d2-47c7-9553-5312305b08b3" providerId="AD"/>
      </p:ext>
    </p:extLst>
  </p:cmAuthor>
  <p:cmAuthor id="14" name="methridge@pedaids.org" initials="me" lastIdx="2" clrIdx="13">
    <p:extLst>
      <p:ext uri="{19B8F6BF-5375-455C-9EA6-DF929625EA0E}">
        <p15:presenceInfo xmlns:p15="http://schemas.microsoft.com/office/powerpoint/2012/main" userId="S::urn:spo:guest#methridge@pedaids.org::"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081CF-1C83-4947-9C9A-3EEF9C3214C1}" v="2" dt="2021-02-25T18:36:15.809"/>
    <p1510:client id="{27B2CB43-BC12-4AF7-92A9-9B892153EA7F}" v="3" dt="2021-04-09T13:34:27.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en Alons" userId="S::calons_pedaids.org#ext#@crsorg.onmicrosoft.com::4972a93c-8e30-42f8-89ac-9c97f01eda25" providerId="AD" clId="Web-{64BCB9D0-831E-D28A-C53B-AE280267957F}"/>
    <pc:docChg chg="modSld">
      <pc:chgData name="Cathrien Alons" userId="S::calons_pedaids.org#ext#@crsorg.onmicrosoft.com::4972a93c-8e30-42f8-89ac-9c97f01eda25" providerId="AD" clId="Web-{64BCB9D0-831E-D28A-C53B-AE280267957F}" dt="2021-02-09T22:33:44.250" v="52"/>
      <pc:docMkLst>
        <pc:docMk/>
      </pc:docMkLst>
      <pc:sldChg chg="delCm">
        <pc:chgData name="Cathrien Alons" userId="S::calons_pedaids.org#ext#@crsorg.onmicrosoft.com::4972a93c-8e30-42f8-89ac-9c97f01eda25" providerId="AD" clId="Web-{64BCB9D0-831E-D28A-C53B-AE280267957F}" dt="2021-02-09T22:33:26.718" v="51"/>
        <pc:sldMkLst>
          <pc:docMk/>
          <pc:sldMk cId="2689824711" sldId="379"/>
        </pc:sldMkLst>
      </pc:sldChg>
      <pc:sldChg chg="modSp delCm">
        <pc:chgData name="Cathrien Alons" userId="S::calons_pedaids.org#ext#@crsorg.onmicrosoft.com::4972a93c-8e30-42f8-89ac-9c97f01eda25" providerId="AD" clId="Web-{64BCB9D0-831E-D28A-C53B-AE280267957F}" dt="2021-02-09T22:33:14.811" v="50" actId="20577"/>
        <pc:sldMkLst>
          <pc:docMk/>
          <pc:sldMk cId="2980156824" sldId="508"/>
        </pc:sldMkLst>
        <pc:spChg chg="mod">
          <ac:chgData name="Cathrien Alons" userId="S::calons_pedaids.org#ext#@crsorg.onmicrosoft.com::4972a93c-8e30-42f8-89ac-9c97f01eda25" providerId="AD" clId="Web-{64BCB9D0-831E-D28A-C53B-AE280267957F}" dt="2021-02-09T22:33:14.811" v="50" actId="20577"/>
          <ac:spMkLst>
            <pc:docMk/>
            <pc:sldMk cId="2980156824" sldId="508"/>
            <ac:spMk id="2" creationId="{E5BE47FD-1627-441C-97DA-5991B3E481B7}"/>
          </ac:spMkLst>
        </pc:spChg>
      </pc:sldChg>
      <pc:sldChg chg="modSp addCm delCm">
        <pc:chgData name="Cathrien Alons" userId="S::calons_pedaids.org#ext#@crsorg.onmicrosoft.com::4972a93c-8e30-42f8-89ac-9c97f01eda25" providerId="AD" clId="Web-{64BCB9D0-831E-D28A-C53B-AE280267957F}" dt="2021-02-09T22:32:18.654" v="35"/>
        <pc:sldMkLst>
          <pc:docMk/>
          <pc:sldMk cId="3306498843" sldId="526"/>
        </pc:sldMkLst>
        <pc:spChg chg="mod">
          <ac:chgData name="Cathrien Alons" userId="S::calons_pedaids.org#ext#@crsorg.onmicrosoft.com::4972a93c-8e30-42f8-89ac-9c97f01eda25" providerId="AD" clId="Web-{64BCB9D0-831E-D28A-C53B-AE280267957F}" dt="2021-02-09T22:32:14.951" v="34" actId="20577"/>
          <ac:spMkLst>
            <pc:docMk/>
            <pc:sldMk cId="3306498843" sldId="526"/>
            <ac:spMk id="9" creationId="{5AE82A19-F0B3-B94C-A1D8-F664F934F0D5}"/>
          </ac:spMkLst>
        </pc:spChg>
      </pc:sldChg>
      <pc:sldChg chg="delCm">
        <pc:chgData name="Cathrien Alons" userId="S::calons_pedaids.org#ext#@crsorg.onmicrosoft.com::4972a93c-8e30-42f8-89ac-9c97f01eda25" providerId="AD" clId="Web-{64BCB9D0-831E-D28A-C53B-AE280267957F}" dt="2021-02-09T22:33:44.250" v="52"/>
        <pc:sldMkLst>
          <pc:docMk/>
          <pc:sldMk cId="519164888" sldId="534"/>
        </pc:sldMkLst>
      </pc:sldChg>
    </pc:docChg>
  </pc:docChgLst>
  <pc:docChgLst>
    <pc:chgData name="Cathrien Alons" userId="S::calons_pedaids.org#ext#@crsorg.onmicrosoft.com::4972a93c-8e30-42f8-89ac-9c97f01eda25" providerId="AD" clId="Web-{16F22CF5-EEAB-464C-A6AC-F417BD615AAE}"/>
    <pc:docChg chg="">
      <pc:chgData name="Cathrien Alons" userId="S::calons_pedaids.org#ext#@crsorg.onmicrosoft.com::4972a93c-8e30-42f8-89ac-9c97f01eda25" providerId="AD" clId="Web-{16F22CF5-EEAB-464C-A6AC-F417BD615AAE}" dt="2020-10-29T15:42:30.758" v="1"/>
      <pc:docMkLst>
        <pc:docMk/>
      </pc:docMkLst>
      <pc:sldChg chg="addCm modCm">
        <pc:chgData name="Cathrien Alons" userId="S::calons_pedaids.org#ext#@crsorg.onmicrosoft.com::4972a93c-8e30-42f8-89ac-9c97f01eda25" providerId="AD" clId="Web-{16F22CF5-EEAB-464C-A6AC-F417BD615AAE}" dt="2020-10-29T15:42:30.758" v="1"/>
        <pc:sldMkLst>
          <pc:docMk/>
          <pc:sldMk cId="2985641547" sldId="528"/>
        </pc:sldMkLst>
      </pc:sldChg>
    </pc:docChg>
  </pc:docChgLst>
  <pc:docChgLst>
    <pc:chgData name="Chaila, Mwate" userId="532bccc8-299d-41ab-929a-442e97ef55d2" providerId="ADAL" clId="{3D2F4DD3-1751-43C6-A6E0-99A32BEB049A}"/>
    <pc:docChg chg="undo custSel modSld">
      <pc:chgData name="Chaila, Mwate" userId="532bccc8-299d-41ab-929a-442e97ef55d2" providerId="ADAL" clId="{3D2F4DD3-1751-43C6-A6E0-99A32BEB049A}" dt="2021-02-18T08:14:35.193" v="3" actId="14100"/>
      <pc:docMkLst>
        <pc:docMk/>
      </pc:docMkLst>
      <pc:sldChg chg="modSp mod">
        <pc:chgData name="Chaila, Mwate" userId="532bccc8-299d-41ab-929a-442e97ef55d2" providerId="ADAL" clId="{3D2F4DD3-1751-43C6-A6E0-99A32BEB049A}" dt="2021-02-18T08:14:35.193" v="3" actId="14100"/>
        <pc:sldMkLst>
          <pc:docMk/>
          <pc:sldMk cId="303738173" sldId="523"/>
        </pc:sldMkLst>
        <pc:grpChg chg="mod">
          <ac:chgData name="Chaila, Mwate" userId="532bccc8-299d-41ab-929a-442e97ef55d2" providerId="ADAL" clId="{3D2F4DD3-1751-43C6-A6E0-99A32BEB049A}" dt="2021-02-18T08:14:35.193" v="3" actId="14100"/>
          <ac:grpSpMkLst>
            <pc:docMk/>
            <pc:sldMk cId="303738173" sldId="523"/>
            <ac:grpSpMk id="9" creationId="{965D81E3-3255-49EF-AFA7-091D47C10E1C}"/>
          </ac:grpSpMkLst>
        </pc:grpChg>
      </pc:sldChg>
      <pc:sldChg chg="modCm">
        <pc:chgData name="Chaila, Mwate" userId="532bccc8-299d-41ab-929a-442e97ef55d2" providerId="ADAL" clId="{3D2F4DD3-1751-43C6-A6E0-99A32BEB049A}" dt="2021-02-18T08:12:23.480" v="1"/>
        <pc:sldMkLst>
          <pc:docMk/>
          <pc:sldMk cId="3306498843" sldId="526"/>
        </pc:sldMkLst>
      </pc:sldChg>
    </pc:docChg>
  </pc:docChgLst>
  <pc:docChgLst>
    <pc:chgData name="eghanotakis" userId="S::eghanotakis_gmail.com#ext#@pedaidsorg.onmicrosoft.com::0af52404-daef-41c0-a231-4d3790fefa79" providerId="AD" clId="Web-{D9EDC10B-F8D7-4A21-8FF1-FC1109412BAE}"/>
    <pc:docChg chg="modSld">
      <pc:chgData name="eghanotakis" userId="S::eghanotakis_gmail.com#ext#@pedaidsorg.onmicrosoft.com::0af52404-daef-41c0-a231-4d3790fefa79" providerId="AD" clId="Web-{D9EDC10B-F8D7-4A21-8FF1-FC1109412BAE}" dt="2020-07-31T05:36:14.772" v="45"/>
      <pc:docMkLst>
        <pc:docMk/>
      </pc:docMkLst>
      <pc:sldChg chg="modSp delCm modNotes">
        <pc:chgData name="eghanotakis" userId="S::eghanotakis_gmail.com#ext#@pedaidsorg.onmicrosoft.com::0af52404-daef-41c0-a231-4d3790fefa79" providerId="AD" clId="Web-{D9EDC10B-F8D7-4A21-8FF1-FC1109412BAE}" dt="2020-07-31T05:32:53.633" v="37"/>
        <pc:sldMkLst>
          <pc:docMk/>
          <pc:sldMk cId="1522498946" sldId="263"/>
        </pc:sldMkLst>
        <pc:spChg chg="mod">
          <ac:chgData name="eghanotakis" userId="S::eghanotakis_gmail.com#ext#@pedaidsorg.onmicrosoft.com::0af52404-daef-41c0-a231-4d3790fefa79" providerId="AD" clId="Web-{D9EDC10B-F8D7-4A21-8FF1-FC1109412BAE}" dt="2020-07-31T05:30:53.884" v="3" actId="20577"/>
          <ac:spMkLst>
            <pc:docMk/>
            <pc:sldMk cId="1522498946" sldId="263"/>
            <ac:spMk id="26" creationId="{AB1C5355-6757-4DED-9154-234ED20774A1}"/>
          </ac:spMkLst>
        </pc:spChg>
      </pc:sldChg>
      <pc:sldChg chg="modNotes">
        <pc:chgData name="eghanotakis" userId="S::eghanotakis_gmail.com#ext#@pedaidsorg.onmicrosoft.com::0af52404-daef-41c0-a231-4d3790fefa79" providerId="AD" clId="Web-{D9EDC10B-F8D7-4A21-8FF1-FC1109412BAE}" dt="2020-07-31T05:36:14.772" v="45"/>
        <pc:sldMkLst>
          <pc:docMk/>
          <pc:sldMk cId="2985641547" sldId="528"/>
        </pc:sldMkLst>
      </pc:sldChg>
    </pc:docChg>
  </pc:docChgLst>
  <pc:docChgLst>
    <pc:chgData name="Cathrien Alons" userId="S::calons@pedaids.org::40dc079d-356c-4426-b39e-80004cfa760b" providerId="AD" clId="Web-{74DA9A6D-6B0D-4874-D22B-B314CDCD787E}"/>
    <pc:docChg chg="modSld">
      <pc:chgData name="Cathrien Alons" userId="S::calons@pedaids.org::40dc079d-356c-4426-b39e-80004cfa760b" providerId="AD" clId="Web-{74DA9A6D-6B0D-4874-D22B-B314CDCD787E}" dt="2020-09-11T16:51:11.393" v="19"/>
      <pc:docMkLst>
        <pc:docMk/>
      </pc:docMkLst>
      <pc:sldChg chg="modSp">
        <pc:chgData name="Cathrien Alons" userId="S::calons@pedaids.org::40dc079d-356c-4426-b39e-80004cfa760b" providerId="AD" clId="Web-{74DA9A6D-6B0D-4874-D22B-B314CDCD787E}" dt="2020-09-11T16:50:18.502" v="16" actId="20577"/>
        <pc:sldMkLst>
          <pc:docMk/>
          <pc:sldMk cId="1522498946" sldId="263"/>
        </pc:sldMkLst>
        <pc:spChg chg="mod">
          <ac:chgData name="Cathrien Alons" userId="S::calons@pedaids.org::40dc079d-356c-4426-b39e-80004cfa760b" providerId="AD" clId="Web-{74DA9A6D-6B0D-4874-D22B-B314CDCD787E}" dt="2020-09-11T16:50:18.502" v="16" actId="20577"/>
          <ac:spMkLst>
            <pc:docMk/>
            <pc:sldMk cId="1522498946" sldId="263"/>
            <ac:spMk id="2" creationId="{738210A3-5CDA-40C3-B9E5-17215022C1F4}"/>
          </ac:spMkLst>
        </pc:spChg>
      </pc:sldChg>
      <pc:sldChg chg="mod modShow">
        <pc:chgData name="Cathrien Alons" userId="S::calons@pedaids.org::40dc079d-356c-4426-b39e-80004cfa760b" providerId="AD" clId="Web-{74DA9A6D-6B0D-4874-D22B-B314CDCD787E}" dt="2020-09-11T16:51:11.393" v="19"/>
        <pc:sldMkLst>
          <pc:docMk/>
          <pc:sldMk cId="3538068044" sldId="505"/>
        </pc:sldMkLst>
      </pc:sldChg>
    </pc:docChg>
  </pc:docChgLst>
  <pc:docChgLst>
    <pc:chgData name="eghanotakis" userId="S::eghanotakis_gmail.com#ext#@pedaidsorg.onmicrosoft.com::0af52404-daef-41c0-a231-4d3790fefa79" providerId="AD" clId="Web-{F05F4F1E-7B14-4D13-9887-0081F02158CF}"/>
    <pc:docChg chg="modSld">
      <pc:chgData name="eghanotakis" userId="S::eghanotakis_gmail.com#ext#@pedaidsorg.onmicrosoft.com::0af52404-daef-41c0-a231-4d3790fefa79" providerId="AD" clId="Web-{F05F4F1E-7B14-4D13-9887-0081F02158CF}" dt="2020-09-29T20:45:19.443" v="0"/>
      <pc:docMkLst>
        <pc:docMk/>
      </pc:docMkLst>
      <pc:sldChg chg="modNotes">
        <pc:chgData name="eghanotakis" userId="S::eghanotakis_gmail.com#ext#@pedaidsorg.onmicrosoft.com::0af52404-daef-41c0-a231-4d3790fefa79" providerId="AD" clId="Web-{F05F4F1E-7B14-4D13-9887-0081F02158CF}" dt="2020-09-29T20:45:19.443" v="0"/>
        <pc:sldMkLst>
          <pc:docMk/>
          <pc:sldMk cId="2985641547" sldId="528"/>
        </pc:sldMkLst>
      </pc:sldChg>
    </pc:docChg>
  </pc:docChgLst>
  <pc:docChgLst>
    <pc:chgData name="Chaila, Mwate" userId="532bccc8-299d-41ab-929a-442e97ef55d2" providerId="ADAL" clId="{8262563B-EF44-4977-B4D1-A17DFEBF3411}"/>
    <pc:docChg chg="undo custSel addSld delSld modSld sldOrd">
      <pc:chgData name="Chaila, Mwate" userId="532bccc8-299d-41ab-929a-442e97ef55d2" providerId="ADAL" clId="{8262563B-EF44-4977-B4D1-A17DFEBF3411}" dt="2020-09-25T03:05:51.373" v="126"/>
      <pc:docMkLst>
        <pc:docMk/>
      </pc:docMkLst>
      <pc:sldChg chg="addCm">
        <pc:chgData name="Chaila, Mwate" userId="532bccc8-299d-41ab-929a-442e97ef55d2" providerId="ADAL" clId="{8262563B-EF44-4977-B4D1-A17DFEBF3411}" dt="2020-09-24T12:40:47.023" v="45" actId="1589"/>
        <pc:sldMkLst>
          <pc:docMk/>
          <pc:sldMk cId="1522498946" sldId="263"/>
        </pc:sldMkLst>
      </pc:sldChg>
      <pc:sldChg chg="addSp delSp modSp mod modClrScheme addCm chgLayout">
        <pc:chgData name="Chaila, Mwate" userId="532bccc8-299d-41ab-929a-442e97ef55d2" providerId="ADAL" clId="{8262563B-EF44-4977-B4D1-A17DFEBF3411}" dt="2020-09-24T16:08:51.345" v="106" actId="14100"/>
        <pc:sldMkLst>
          <pc:docMk/>
          <pc:sldMk cId="3538068044" sldId="505"/>
        </pc:sldMkLst>
        <pc:spChg chg="mod ord">
          <ac:chgData name="Chaila, Mwate" userId="532bccc8-299d-41ab-929a-442e97ef55d2" providerId="ADAL" clId="{8262563B-EF44-4977-B4D1-A17DFEBF3411}" dt="2020-09-24T16:08:51.345" v="106" actId="14100"/>
          <ac:spMkLst>
            <pc:docMk/>
            <pc:sldMk cId="3538068044" sldId="505"/>
            <ac:spMk id="2" creationId="{754C723F-CA97-400D-AD4F-EDAD04D7E73E}"/>
          </ac:spMkLst>
        </pc:spChg>
        <pc:spChg chg="add mod ord">
          <ac:chgData name="Chaila, Mwate" userId="532bccc8-299d-41ab-929a-442e97ef55d2" providerId="ADAL" clId="{8262563B-EF44-4977-B4D1-A17DFEBF3411}" dt="2020-09-24T13:02:01.245" v="95" actId="1076"/>
          <ac:spMkLst>
            <pc:docMk/>
            <pc:sldMk cId="3538068044" sldId="505"/>
            <ac:spMk id="3" creationId="{2F83C0DD-FF6F-4963-AAFE-98714DEC7986}"/>
          </ac:spMkLst>
        </pc:spChg>
        <pc:spChg chg="del mod">
          <ac:chgData name="Chaila, Mwate" userId="532bccc8-299d-41ab-929a-442e97ef55d2" providerId="ADAL" clId="{8262563B-EF44-4977-B4D1-A17DFEBF3411}" dt="2020-09-24T13:01:39.536" v="91"/>
          <ac:spMkLst>
            <pc:docMk/>
            <pc:sldMk cId="3538068044" sldId="505"/>
            <ac:spMk id="4" creationId="{F10BFCA9-1E1B-4594-9C29-8B90BE7076D2}"/>
          </ac:spMkLst>
        </pc:spChg>
        <pc:spChg chg="add mod ord">
          <ac:chgData name="Chaila, Mwate" userId="532bccc8-299d-41ab-929a-442e97ef55d2" providerId="ADAL" clId="{8262563B-EF44-4977-B4D1-A17DFEBF3411}" dt="2020-09-24T13:02:05.352" v="96" actId="1076"/>
          <ac:spMkLst>
            <pc:docMk/>
            <pc:sldMk cId="3538068044" sldId="505"/>
            <ac:spMk id="6" creationId="{4D59D3FB-964F-4EF7-BB05-0382A6D2DDCD}"/>
          </ac:spMkLst>
        </pc:spChg>
        <pc:spChg chg="add del mod ord">
          <ac:chgData name="Chaila, Mwate" userId="532bccc8-299d-41ab-929a-442e97ef55d2" providerId="ADAL" clId="{8262563B-EF44-4977-B4D1-A17DFEBF3411}" dt="2020-09-24T13:01:39.521" v="89" actId="21"/>
          <ac:spMkLst>
            <pc:docMk/>
            <pc:sldMk cId="3538068044" sldId="505"/>
            <ac:spMk id="7" creationId="{D9C1C8FD-3B71-45F0-9025-0F54EA6E16D2}"/>
          </ac:spMkLst>
        </pc:spChg>
        <pc:spChg chg="add del mod ord">
          <ac:chgData name="Chaila, Mwate" userId="532bccc8-299d-41ab-929a-442e97ef55d2" providerId="ADAL" clId="{8262563B-EF44-4977-B4D1-A17DFEBF3411}" dt="2020-09-24T13:01:43.806" v="92" actId="21"/>
          <ac:spMkLst>
            <pc:docMk/>
            <pc:sldMk cId="3538068044" sldId="505"/>
            <ac:spMk id="8" creationId="{069DCB20-8440-4160-8627-5169788C1137}"/>
          </ac:spMkLst>
        </pc:spChg>
        <pc:picChg chg="mod">
          <ac:chgData name="Chaila, Mwate" userId="532bccc8-299d-41ab-929a-442e97ef55d2" providerId="ADAL" clId="{8262563B-EF44-4977-B4D1-A17DFEBF3411}" dt="2020-09-24T16:08:45.119" v="104" actId="14100"/>
          <ac:picMkLst>
            <pc:docMk/>
            <pc:sldMk cId="3538068044" sldId="505"/>
            <ac:picMk id="5" creationId="{752F9681-4F95-4E9F-B328-93A51BD9DC08}"/>
          </ac:picMkLst>
        </pc:picChg>
      </pc:sldChg>
      <pc:sldChg chg="addSp delSp modSp mod modClrScheme chgLayout">
        <pc:chgData name="Chaila, Mwate" userId="532bccc8-299d-41ab-929a-442e97ef55d2" providerId="ADAL" clId="{8262563B-EF44-4977-B4D1-A17DFEBF3411}" dt="2020-09-24T16:09:51.735" v="116" actId="1076"/>
        <pc:sldMkLst>
          <pc:docMk/>
          <pc:sldMk cId="303738173" sldId="523"/>
        </pc:sldMkLst>
        <pc:spChg chg="add del mod ord">
          <ac:chgData name="Chaila, Mwate" userId="532bccc8-299d-41ab-929a-442e97ef55d2" providerId="ADAL" clId="{8262563B-EF44-4977-B4D1-A17DFEBF3411}" dt="2020-09-24T16:09:29.580" v="111" actId="21"/>
          <ac:spMkLst>
            <pc:docMk/>
            <pc:sldMk cId="303738173" sldId="523"/>
            <ac:spMk id="2" creationId="{3ADA891C-B6B7-48F6-8C06-D9C7BFB5EBC0}"/>
          </ac:spMkLst>
        </pc:spChg>
        <pc:spChg chg="mod ord">
          <ac:chgData name="Chaila, Mwate" userId="532bccc8-299d-41ab-929a-442e97ef55d2" providerId="ADAL" clId="{8262563B-EF44-4977-B4D1-A17DFEBF3411}" dt="2020-09-24T16:09:51.735" v="116" actId="1076"/>
          <ac:spMkLst>
            <pc:docMk/>
            <pc:sldMk cId="303738173" sldId="523"/>
            <ac:spMk id="12" creationId="{8401CCBF-E9E6-4C12-B382-B8C27F2B3E3C}"/>
          </ac:spMkLst>
        </pc:spChg>
        <pc:grpChg chg="mod">
          <ac:chgData name="Chaila, Mwate" userId="532bccc8-299d-41ab-929a-442e97ef55d2" providerId="ADAL" clId="{8262563B-EF44-4977-B4D1-A17DFEBF3411}" dt="2020-09-24T16:09:46.860" v="115" actId="1076"/>
          <ac:grpSpMkLst>
            <pc:docMk/>
            <pc:sldMk cId="303738173" sldId="523"/>
            <ac:grpSpMk id="9" creationId="{965D81E3-3255-49EF-AFA7-091D47C10E1C}"/>
          </ac:grpSpMkLst>
        </pc:grpChg>
      </pc:sldChg>
      <pc:sldChg chg="modSp mod">
        <pc:chgData name="Chaila, Mwate" userId="532bccc8-299d-41ab-929a-442e97ef55d2" providerId="ADAL" clId="{8262563B-EF44-4977-B4D1-A17DFEBF3411}" dt="2020-09-24T17:03:01.254" v="125" actId="1076"/>
        <pc:sldMkLst>
          <pc:docMk/>
          <pc:sldMk cId="2422234327" sldId="524"/>
        </pc:sldMkLst>
        <pc:spChg chg="mod">
          <ac:chgData name="Chaila, Mwate" userId="532bccc8-299d-41ab-929a-442e97ef55d2" providerId="ADAL" clId="{8262563B-EF44-4977-B4D1-A17DFEBF3411}" dt="2020-09-24T17:02:41.842" v="120" actId="1076"/>
          <ac:spMkLst>
            <pc:docMk/>
            <pc:sldMk cId="2422234327" sldId="524"/>
            <ac:spMk id="3" creationId="{F5D8A41D-FBB4-4FB2-BAE3-6533DF7CDBB0}"/>
          </ac:spMkLst>
        </pc:spChg>
        <pc:picChg chg="mod">
          <ac:chgData name="Chaila, Mwate" userId="532bccc8-299d-41ab-929a-442e97ef55d2" providerId="ADAL" clId="{8262563B-EF44-4977-B4D1-A17DFEBF3411}" dt="2020-09-24T17:03:01.254" v="125" actId="1076"/>
          <ac:picMkLst>
            <pc:docMk/>
            <pc:sldMk cId="2422234327" sldId="524"/>
            <ac:picMk id="6" creationId="{936F96D1-445F-430A-AC76-AD02D17068A2}"/>
          </ac:picMkLst>
        </pc:picChg>
      </pc:sldChg>
      <pc:sldChg chg="addSp delSp modSp mod addCm delCm">
        <pc:chgData name="Chaila, Mwate" userId="532bccc8-299d-41ab-929a-442e97ef55d2" providerId="ADAL" clId="{8262563B-EF44-4977-B4D1-A17DFEBF3411}" dt="2020-09-24T12:40:37.594" v="44" actId="1589"/>
        <pc:sldMkLst>
          <pc:docMk/>
          <pc:sldMk cId="3306498843" sldId="526"/>
        </pc:sldMkLst>
        <pc:spChg chg="add del mod">
          <ac:chgData name="Chaila, Mwate" userId="532bccc8-299d-41ab-929a-442e97ef55d2" providerId="ADAL" clId="{8262563B-EF44-4977-B4D1-A17DFEBF3411}" dt="2020-09-24T11:43:53.459" v="3"/>
          <ac:spMkLst>
            <pc:docMk/>
            <pc:sldMk cId="3306498843" sldId="526"/>
            <ac:spMk id="2" creationId="{DD136372-E1E8-4505-8B09-B2820792ABCC}"/>
          </ac:spMkLst>
        </pc:spChg>
        <pc:spChg chg="add mod">
          <ac:chgData name="Chaila, Mwate" userId="532bccc8-299d-41ab-929a-442e97ef55d2" providerId="ADAL" clId="{8262563B-EF44-4977-B4D1-A17DFEBF3411}" dt="2020-09-24T12:39:25.904" v="41" actId="113"/>
          <ac:spMkLst>
            <pc:docMk/>
            <pc:sldMk cId="3306498843" sldId="526"/>
            <ac:spMk id="11" creationId="{ECFF862C-6CF6-439A-B9B3-92A3DE17675A}"/>
          </ac:spMkLst>
        </pc:spChg>
      </pc:sldChg>
      <pc:sldChg chg="modCm">
        <pc:chgData name="Chaila, Mwate" userId="532bccc8-299d-41ab-929a-442e97ef55d2" providerId="ADAL" clId="{8262563B-EF44-4977-B4D1-A17DFEBF3411}" dt="2020-09-25T03:05:51.373" v="126"/>
        <pc:sldMkLst>
          <pc:docMk/>
          <pc:sldMk cId="519164888" sldId="534"/>
        </pc:sldMkLst>
      </pc:sldChg>
      <pc:sldChg chg="delSp modSp del mod">
        <pc:chgData name="Chaila, Mwate" userId="532bccc8-299d-41ab-929a-442e97ef55d2" providerId="ADAL" clId="{8262563B-EF44-4977-B4D1-A17DFEBF3411}" dt="2020-09-24T13:00:09.139" v="74" actId="47"/>
        <pc:sldMkLst>
          <pc:docMk/>
          <pc:sldMk cId="1120982398" sldId="537"/>
        </pc:sldMkLst>
        <pc:spChg chg="del mod">
          <ac:chgData name="Chaila, Mwate" userId="532bccc8-299d-41ab-929a-442e97ef55d2" providerId="ADAL" clId="{8262563B-EF44-4977-B4D1-A17DFEBF3411}" dt="2020-09-24T12:59:32.114" v="54"/>
          <ac:spMkLst>
            <pc:docMk/>
            <pc:sldMk cId="1120982398" sldId="537"/>
            <ac:spMk id="5" creationId="{E98EC189-392A-9944-A3E6-6892CB993C7C}"/>
          </ac:spMkLst>
        </pc:spChg>
      </pc:sldChg>
      <pc:sldChg chg="new del">
        <pc:chgData name="Chaila, Mwate" userId="532bccc8-299d-41ab-929a-442e97ef55d2" providerId="ADAL" clId="{8262563B-EF44-4977-B4D1-A17DFEBF3411}" dt="2020-09-24T13:00:09.816" v="75" actId="47"/>
        <pc:sldMkLst>
          <pc:docMk/>
          <pc:sldMk cId="276845714" sldId="539"/>
        </pc:sldMkLst>
      </pc:sldChg>
      <pc:sldChg chg="new del">
        <pc:chgData name="Chaila, Mwate" userId="532bccc8-299d-41ab-929a-442e97ef55d2" providerId="ADAL" clId="{8262563B-EF44-4977-B4D1-A17DFEBF3411}" dt="2020-09-24T13:00:13.200" v="76" actId="47"/>
        <pc:sldMkLst>
          <pc:docMk/>
          <pc:sldMk cId="1595750007" sldId="540"/>
        </pc:sldMkLst>
      </pc:sldChg>
      <pc:sldChg chg="delSp modSp new mod ord">
        <pc:chgData name="Chaila, Mwate" userId="532bccc8-299d-41ab-929a-442e97ef55d2" providerId="ADAL" clId="{8262563B-EF44-4977-B4D1-A17DFEBF3411}" dt="2020-09-24T12:59:51.004" v="60" actId="21"/>
        <pc:sldMkLst>
          <pc:docMk/>
          <pc:sldMk cId="19042700" sldId="541"/>
        </pc:sldMkLst>
        <pc:spChg chg="mod">
          <ac:chgData name="Chaila, Mwate" userId="532bccc8-299d-41ab-929a-442e97ef55d2" providerId="ADAL" clId="{8262563B-EF44-4977-B4D1-A17DFEBF3411}" dt="2020-09-24T12:59:47.524" v="59" actId="403"/>
          <ac:spMkLst>
            <pc:docMk/>
            <pc:sldMk cId="19042700" sldId="541"/>
            <ac:spMk id="2" creationId="{A0043FC6-DD66-4256-BF1F-79040B1A91DE}"/>
          </ac:spMkLst>
        </pc:spChg>
        <pc:spChg chg="del">
          <ac:chgData name="Chaila, Mwate" userId="532bccc8-299d-41ab-929a-442e97ef55d2" providerId="ADAL" clId="{8262563B-EF44-4977-B4D1-A17DFEBF3411}" dt="2020-09-24T12:59:51.004" v="60" actId="21"/>
          <ac:spMkLst>
            <pc:docMk/>
            <pc:sldMk cId="19042700" sldId="541"/>
            <ac:spMk id="3" creationId="{F5ADC518-ED97-4E47-A651-AF4C307AC311}"/>
          </ac:spMkLst>
        </pc:spChg>
      </pc:sldChg>
      <pc:sldChg chg="modSp new mod">
        <pc:chgData name="Chaila, Mwate" userId="532bccc8-299d-41ab-929a-442e97ef55d2" providerId="ADAL" clId="{8262563B-EF44-4977-B4D1-A17DFEBF3411}" dt="2020-09-24T13:00:06.216" v="73" actId="20577"/>
        <pc:sldMkLst>
          <pc:docMk/>
          <pc:sldMk cId="3137678833" sldId="542"/>
        </pc:sldMkLst>
        <pc:spChg chg="mod">
          <ac:chgData name="Chaila, Mwate" userId="532bccc8-299d-41ab-929a-442e97ef55d2" providerId="ADAL" clId="{8262563B-EF44-4977-B4D1-A17DFEBF3411}" dt="2020-09-24T13:00:06.216" v="73" actId="20577"/>
          <ac:spMkLst>
            <pc:docMk/>
            <pc:sldMk cId="3137678833" sldId="542"/>
            <ac:spMk id="2" creationId="{D1A8ADC3-BE56-44D0-8EEE-C646BEF5DC1F}"/>
          </ac:spMkLst>
        </pc:spChg>
      </pc:sldChg>
    </pc:docChg>
  </pc:docChgLst>
  <pc:docChgLst>
    <pc:chgData name="Kelsey Brosnan" userId="S::kbrosnan@pedaids.org::088ad37a-0c35-44dd-9c81-b1ff65c276c0" providerId="AD" clId="Web-{56BB23D6-E0F5-CA67-82D8-D4B8905F30F2}"/>
    <pc:docChg chg="">
      <pc:chgData name="Kelsey Brosnan" userId="S::kbrosnan@pedaids.org::088ad37a-0c35-44dd-9c81-b1ff65c276c0" providerId="AD" clId="Web-{56BB23D6-E0F5-CA67-82D8-D4B8905F30F2}" dt="2020-09-11T17:39:06.328" v="0"/>
      <pc:docMkLst>
        <pc:docMk/>
      </pc:docMkLst>
      <pc:sldChg chg="delCm">
        <pc:chgData name="Kelsey Brosnan" userId="S::kbrosnan@pedaids.org::088ad37a-0c35-44dd-9c81-b1ff65c276c0" providerId="AD" clId="Web-{56BB23D6-E0F5-CA67-82D8-D4B8905F30F2}" dt="2020-09-11T17:39:06.328" v="0"/>
        <pc:sldMkLst>
          <pc:docMk/>
          <pc:sldMk cId="1522498946" sldId="263"/>
        </pc:sldMkLst>
      </pc:sldChg>
    </pc:docChg>
  </pc:docChgLst>
  <pc:docChgLst>
    <pc:chgData name="Parris, KaeAnne (CDC/DDPHSIS/CGH/DGHT)" userId="S::jdu4_cdc.gov#ext#@crsorg.onmicrosoft.com::b54aab48-f2d2-47c7-9553-5312305b08b3" providerId="AD" clId="Web-{DC0B1B45-D968-F71E-58B3-5B7A3BE8933B}"/>
    <pc:docChg chg="modSld">
      <pc:chgData name="Parris, KaeAnne (CDC/DDPHSIS/CGH/DGHT)" userId="S::jdu4_cdc.gov#ext#@crsorg.onmicrosoft.com::b54aab48-f2d2-47c7-9553-5312305b08b3" providerId="AD" clId="Web-{DC0B1B45-D968-F71E-58B3-5B7A3BE8933B}" dt="2021-02-05T00:14:52.551" v="7" actId="20577"/>
      <pc:docMkLst>
        <pc:docMk/>
      </pc:docMkLst>
      <pc:sldChg chg="modSp addCm">
        <pc:chgData name="Parris, KaeAnne (CDC/DDPHSIS/CGH/DGHT)" userId="S::jdu4_cdc.gov#ext#@crsorg.onmicrosoft.com::b54aab48-f2d2-47c7-9553-5312305b08b3" providerId="AD" clId="Web-{DC0B1B45-D968-F71E-58B3-5B7A3BE8933B}" dt="2021-02-05T00:14:52.551" v="7" actId="20577"/>
        <pc:sldMkLst>
          <pc:docMk/>
          <pc:sldMk cId="2689824711" sldId="379"/>
        </pc:sldMkLst>
        <pc:spChg chg="mod">
          <ac:chgData name="Parris, KaeAnne (CDC/DDPHSIS/CGH/DGHT)" userId="S::jdu4_cdc.gov#ext#@crsorg.onmicrosoft.com::b54aab48-f2d2-47c7-9553-5312305b08b3" providerId="AD" clId="Web-{DC0B1B45-D968-F71E-58B3-5B7A3BE8933B}" dt="2021-02-05T00:14:52.551" v="7" actId="20577"/>
          <ac:spMkLst>
            <pc:docMk/>
            <pc:sldMk cId="2689824711" sldId="379"/>
            <ac:spMk id="2" creationId="{0485FD3D-E676-46FE-B0FE-4C5D37207836}"/>
          </ac:spMkLst>
        </pc:spChg>
      </pc:sldChg>
      <pc:sldChg chg="addCm">
        <pc:chgData name="Parris, KaeAnne (CDC/DDPHSIS/CGH/DGHT)" userId="S::jdu4_cdc.gov#ext#@crsorg.onmicrosoft.com::b54aab48-f2d2-47c7-9553-5312305b08b3" providerId="AD" clId="Web-{DC0B1B45-D968-F71E-58B3-5B7A3BE8933B}" dt="2021-02-05T00:12:57.001" v="2"/>
        <pc:sldMkLst>
          <pc:docMk/>
          <pc:sldMk cId="2980156824" sldId="508"/>
        </pc:sldMkLst>
      </pc:sldChg>
      <pc:sldChg chg="addCm">
        <pc:chgData name="Parris, KaeAnne (CDC/DDPHSIS/CGH/DGHT)" userId="S::jdu4_cdc.gov#ext#@crsorg.onmicrosoft.com::b54aab48-f2d2-47c7-9553-5312305b08b3" providerId="AD" clId="Web-{DC0B1B45-D968-F71E-58B3-5B7A3BE8933B}" dt="2021-02-05T00:12:14.468" v="1"/>
        <pc:sldMkLst>
          <pc:docMk/>
          <pc:sldMk cId="3306498843" sldId="526"/>
        </pc:sldMkLst>
      </pc:sldChg>
    </pc:docChg>
  </pc:docChgLst>
  <pc:docChgLst>
    <pc:chgData name="eghanotakis" userId="S::eghanotakis_gmail.com#ext#@pedaidsorg.onmicrosoft.com::0af52404-daef-41c0-a231-4d3790fefa79" providerId="AD" clId="Web-{1896864C-04B9-4C45-9935-A882D0CD2FDF}"/>
    <pc:docChg chg="modSld">
      <pc:chgData name="eghanotakis" userId="S::eghanotakis_gmail.com#ext#@pedaidsorg.onmicrosoft.com::0af52404-daef-41c0-a231-4d3790fefa79" providerId="AD" clId="Web-{1896864C-04B9-4C45-9935-A882D0CD2FDF}" dt="2020-09-29T03:48:22.123" v="47"/>
      <pc:docMkLst>
        <pc:docMk/>
      </pc:docMkLst>
      <pc:sldChg chg="modNotes">
        <pc:chgData name="eghanotakis" userId="S::eghanotakis_gmail.com#ext#@pedaidsorg.onmicrosoft.com::0af52404-daef-41c0-a231-4d3790fefa79" providerId="AD" clId="Web-{1896864C-04B9-4C45-9935-A882D0CD2FDF}" dt="2020-09-29T03:44:21.604" v="1"/>
        <pc:sldMkLst>
          <pc:docMk/>
          <pc:sldMk cId="3618863373" sldId="385"/>
        </pc:sldMkLst>
      </pc:sldChg>
      <pc:sldChg chg="modNotes">
        <pc:chgData name="eghanotakis" userId="S::eghanotakis_gmail.com#ext#@pedaidsorg.onmicrosoft.com::0af52404-daef-41c0-a231-4d3790fefa79" providerId="AD" clId="Web-{1896864C-04B9-4C45-9935-A882D0CD2FDF}" dt="2020-09-29T03:48:22.123" v="47"/>
        <pc:sldMkLst>
          <pc:docMk/>
          <pc:sldMk cId="2985641547" sldId="528"/>
        </pc:sldMkLst>
      </pc:sldChg>
    </pc:docChg>
  </pc:docChgLst>
  <pc:docChgLst>
    <pc:chgData name="Elena Ghanotakis" userId="f5b7b11dc1ab026f" providerId="LiveId" clId="{7DC74CFD-F3D6-0B4D-881C-59B5A8D00AA1}"/>
    <pc:docChg chg="modSld">
      <pc:chgData name="Elena Ghanotakis" userId="f5b7b11dc1ab026f" providerId="LiveId" clId="{7DC74CFD-F3D6-0B4D-881C-59B5A8D00AA1}" dt="2020-09-02T03:31:25.793" v="79" actId="20577"/>
      <pc:docMkLst>
        <pc:docMk/>
      </pc:docMkLst>
      <pc:sldChg chg="modNotesTx">
        <pc:chgData name="Elena Ghanotakis" userId="f5b7b11dc1ab026f" providerId="LiveId" clId="{7DC74CFD-F3D6-0B4D-881C-59B5A8D00AA1}" dt="2020-09-02T03:03:51.661" v="9" actId="20577"/>
        <pc:sldMkLst>
          <pc:docMk/>
          <pc:sldMk cId="1920782211" sldId="375"/>
        </pc:sldMkLst>
      </pc:sldChg>
      <pc:sldChg chg="modNotesTx">
        <pc:chgData name="Elena Ghanotakis" userId="f5b7b11dc1ab026f" providerId="LiveId" clId="{7DC74CFD-F3D6-0B4D-881C-59B5A8D00AA1}" dt="2020-09-02T03:31:25.793" v="79" actId="20577"/>
        <pc:sldMkLst>
          <pc:docMk/>
          <pc:sldMk cId="3618863373" sldId="385"/>
        </pc:sldMkLst>
      </pc:sldChg>
      <pc:sldChg chg="modNotesTx">
        <pc:chgData name="Elena Ghanotakis" userId="f5b7b11dc1ab026f" providerId="LiveId" clId="{7DC74CFD-F3D6-0B4D-881C-59B5A8D00AA1}" dt="2020-09-02T03:19:36.087" v="71" actId="20577"/>
        <pc:sldMkLst>
          <pc:docMk/>
          <pc:sldMk cId="3119349684" sldId="522"/>
        </pc:sldMkLst>
      </pc:sldChg>
      <pc:sldChg chg="modNotesTx">
        <pc:chgData name="Elena Ghanotakis" userId="f5b7b11dc1ab026f" providerId="LiveId" clId="{7DC74CFD-F3D6-0B4D-881C-59B5A8D00AA1}" dt="2020-09-02T03:26:00.476" v="78" actId="20577"/>
        <pc:sldMkLst>
          <pc:docMk/>
          <pc:sldMk cId="2985641547" sldId="528"/>
        </pc:sldMkLst>
      </pc:sldChg>
      <pc:sldChg chg="modNotesTx">
        <pc:chgData name="Elena Ghanotakis" userId="f5b7b11dc1ab026f" providerId="LiveId" clId="{7DC74CFD-F3D6-0B4D-881C-59B5A8D00AA1}" dt="2020-09-02T03:04:24.190" v="64" actId="20577"/>
        <pc:sldMkLst>
          <pc:docMk/>
          <pc:sldMk cId="89335854" sldId="538"/>
        </pc:sldMkLst>
      </pc:sldChg>
    </pc:docChg>
  </pc:docChgLst>
  <pc:docChgLst>
    <pc:chgData name="methridge@pedaids.org" userId="S::urn:spo:guest#methridge@pedaids.org::" providerId="AD" clId="Web-{7153779C-167B-00CD-836D-560567EB1C6A}"/>
    <pc:docChg chg="modSld">
      <pc:chgData name="methridge@pedaids.org" userId="S::urn:spo:guest#methridge@pedaids.org::" providerId="AD" clId="Web-{7153779C-167B-00CD-836D-560567EB1C6A}" dt="2021-02-09T17:34:15.304" v="15" actId="20577"/>
      <pc:docMkLst>
        <pc:docMk/>
      </pc:docMkLst>
      <pc:sldChg chg="modSp addCm">
        <pc:chgData name="methridge@pedaids.org" userId="S::urn:spo:guest#methridge@pedaids.org::" providerId="AD" clId="Web-{7153779C-167B-00CD-836D-560567EB1C6A}" dt="2021-02-09T17:34:15.304" v="15" actId="20577"/>
        <pc:sldMkLst>
          <pc:docMk/>
          <pc:sldMk cId="2689824711" sldId="379"/>
        </pc:sldMkLst>
        <pc:spChg chg="mod">
          <ac:chgData name="methridge@pedaids.org" userId="S::urn:spo:guest#methridge@pedaids.org::" providerId="AD" clId="Web-{7153779C-167B-00CD-836D-560567EB1C6A}" dt="2021-02-09T17:34:15.304" v="15" actId="20577"/>
          <ac:spMkLst>
            <pc:docMk/>
            <pc:sldMk cId="2689824711" sldId="379"/>
            <ac:spMk id="2" creationId="{0485FD3D-E676-46FE-B0FE-4C5D37207836}"/>
          </ac:spMkLst>
        </pc:spChg>
      </pc:sldChg>
      <pc:sldChg chg="modSp addCm">
        <pc:chgData name="methridge@pedaids.org" userId="S::urn:spo:guest#methridge@pedaids.org::" providerId="AD" clId="Web-{7153779C-167B-00CD-836D-560567EB1C6A}" dt="2021-02-09T17:33:49.802" v="9"/>
        <pc:sldMkLst>
          <pc:docMk/>
          <pc:sldMk cId="2980156824" sldId="508"/>
        </pc:sldMkLst>
        <pc:spChg chg="mod">
          <ac:chgData name="methridge@pedaids.org" userId="S::urn:spo:guest#methridge@pedaids.org::" providerId="AD" clId="Web-{7153779C-167B-00CD-836D-560567EB1C6A}" dt="2021-02-09T17:33:46.114" v="8" actId="20577"/>
          <ac:spMkLst>
            <pc:docMk/>
            <pc:sldMk cId="2980156824" sldId="508"/>
            <ac:spMk id="2" creationId="{E5BE47FD-1627-441C-97DA-5991B3E481B7}"/>
          </ac:spMkLst>
        </pc:spChg>
      </pc:sldChg>
    </pc:docChg>
  </pc:docChgLst>
  <pc:docChgLst>
    <pc:chgData name="Cathrien Alons" userId="S::calons@pedaids.org::40dc079d-356c-4426-b39e-80004cfa760b" providerId="AD" clId="Web-{E9F9595C-A2B5-A581-B279-68CC089F2266}"/>
    <pc:docChg chg="delSld modSld">
      <pc:chgData name="Cathrien Alons" userId="S::calons@pedaids.org::40dc079d-356c-4426-b39e-80004cfa760b" providerId="AD" clId="Web-{E9F9595C-A2B5-A581-B279-68CC089F2266}" dt="2020-10-05T14:31:49.211" v="80"/>
      <pc:docMkLst>
        <pc:docMk/>
      </pc:docMkLst>
      <pc:sldChg chg="modNotes">
        <pc:chgData name="Cathrien Alons" userId="S::calons@pedaids.org::40dc079d-356c-4426-b39e-80004cfa760b" providerId="AD" clId="Web-{E9F9595C-A2B5-A581-B279-68CC089F2266}" dt="2020-10-05T13:55:36.780" v="9"/>
        <pc:sldMkLst>
          <pc:docMk/>
          <pc:sldMk cId="1522498946" sldId="263"/>
        </pc:sldMkLst>
      </pc:sldChg>
      <pc:sldChg chg="modSp modNotes">
        <pc:chgData name="Cathrien Alons" userId="S::calons@pedaids.org::40dc079d-356c-4426-b39e-80004cfa760b" providerId="AD" clId="Web-{E9F9595C-A2B5-A581-B279-68CC089F2266}" dt="2020-10-05T14:01:28.117" v="43"/>
        <pc:sldMkLst>
          <pc:docMk/>
          <pc:sldMk cId="3799895641" sldId="383"/>
        </pc:sldMkLst>
        <pc:spChg chg="mod">
          <ac:chgData name="Cathrien Alons" userId="S::calons@pedaids.org::40dc079d-356c-4426-b39e-80004cfa760b" providerId="AD" clId="Web-{E9F9595C-A2B5-A581-B279-68CC089F2266}" dt="2020-10-05T14:00:15.787" v="13" actId="20577"/>
          <ac:spMkLst>
            <pc:docMk/>
            <pc:sldMk cId="3799895641" sldId="383"/>
            <ac:spMk id="2" creationId="{4D258A40-4A1B-4B06-B28B-58768B3E6D2D}"/>
          </ac:spMkLst>
        </pc:spChg>
      </pc:sldChg>
      <pc:sldChg chg="del">
        <pc:chgData name="Cathrien Alons" userId="S::calons@pedaids.org::40dc079d-356c-4426-b39e-80004cfa760b" providerId="AD" clId="Web-{E9F9595C-A2B5-A581-B279-68CC089F2266}" dt="2020-10-05T14:10:18.427" v="77"/>
        <pc:sldMkLst>
          <pc:docMk/>
          <pc:sldMk cId="3538068044" sldId="505"/>
        </pc:sldMkLst>
      </pc:sldChg>
      <pc:sldChg chg="modSp modNotes">
        <pc:chgData name="Cathrien Alons" userId="S::calons@pedaids.org::40dc079d-356c-4426-b39e-80004cfa760b" providerId="AD" clId="Web-{E9F9595C-A2B5-A581-B279-68CC089F2266}" dt="2020-10-05T14:09:57.130" v="76"/>
        <pc:sldMkLst>
          <pc:docMk/>
          <pc:sldMk cId="303738173" sldId="523"/>
        </pc:sldMkLst>
        <pc:spChg chg="mod">
          <ac:chgData name="Cathrien Alons" userId="S::calons@pedaids.org::40dc079d-356c-4426-b39e-80004cfa760b" providerId="AD" clId="Web-{E9F9595C-A2B5-A581-B279-68CC089F2266}" dt="2020-10-05T14:08:10.846" v="71" actId="1076"/>
          <ac:spMkLst>
            <pc:docMk/>
            <pc:sldMk cId="303738173" sldId="523"/>
            <ac:spMk id="12" creationId="{8401CCBF-E9E6-4C12-B382-B8C27F2B3E3C}"/>
          </ac:spMkLst>
        </pc:spChg>
        <pc:grpChg chg="mod">
          <ac:chgData name="Cathrien Alons" userId="S::calons@pedaids.org::40dc079d-356c-4426-b39e-80004cfa760b" providerId="AD" clId="Web-{E9F9595C-A2B5-A581-B279-68CC089F2266}" dt="2020-10-05T14:07:33.798" v="67" actId="14100"/>
          <ac:grpSpMkLst>
            <pc:docMk/>
            <pc:sldMk cId="303738173" sldId="523"/>
            <ac:grpSpMk id="9" creationId="{965D81E3-3255-49EF-AFA7-091D47C10E1C}"/>
          </ac:grpSpMkLst>
        </pc:grpChg>
        <pc:picChg chg="mod">
          <ac:chgData name="Cathrien Alons" userId="S::calons@pedaids.org::40dc079d-356c-4426-b39e-80004cfa760b" providerId="AD" clId="Web-{E9F9595C-A2B5-A581-B279-68CC089F2266}" dt="2020-10-05T14:08:03.127" v="69" actId="1076"/>
          <ac:picMkLst>
            <pc:docMk/>
            <pc:sldMk cId="303738173" sldId="523"/>
            <ac:picMk id="10" creationId="{0E24CBDD-D060-40AE-AC5C-6423F7248C83}"/>
          </ac:picMkLst>
        </pc:picChg>
        <pc:picChg chg="mod">
          <ac:chgData name="Cathrien Alons" userId="S::calons@pedaids.org::40dc079d-356c-4426-b39e-80004cfa760b" providerId="AD" clId="Web-{E9F9595C-A2B5-A581-B279-68CC089F2266}" dt="2020-10-05T14:07:57.033" v="68" actId="1076"/>
          <ac:picMkLst>
            <pc:docMk/>
            <pc:sldMk cId="303738173" sldId="523"/>
            <ac:picMk id="11" creationId="{21732E66-2B8C-4A59-95BF-E5DECC10DF03}"/>
          </ac:picMkLst>
        </pc:picChg>
      </pc:sldChg>
      <pc:sldChg chg="modSp">
        <pc:chgData name="Cathrien Alons" userId="S::calons@pedaids.org::40dc079d-356c-4426-b39e-80004cfa760b" providerId="AD" clId="Web-{E9F9595C-A2B5-A581-B279-68CC089F2266}" dt="2020-10-05T14:04:14.293" v="53" actId="1076"/>
        <pc:sldMkLst>
          <pc:docMk/>
          <pc:sldMk cId="2422234327" sldId="524"/>
        </pc:sldMkLst>
        <pc:spChg chg="mod">
          <ac:chgData name="Cathrien Alons" userId="S::calons@pedaids.org::40dc079d-356c-4426-b39e-80004cfa760b" providerId="AD" clId="Web-{E9F9595C-A2B5-A581-B279-68CC089F2266}" dt="2020-10-05T14:04:14.293" v="53" actId="1076"/>
          <ac:spMkLst>
            <pc:docMk/>
            <pc:sldMk cId="2422234327" sldId="524"/>
            <ac:spMk id="3" creationId="{F5D8A41D-FBB4-4FB2-BAE3-6533DF7CDBB0}"/>
          </ac:spMkLst>
        </pc:spChg>
        <pc:picChg chg="mod">
          <ac:chgData name="Cathrien Alons" userId="S::calons@pedaids.org::40dc079d-356c-4426-b39e-80004cfa760b" providerId="AD" clId="Web-{E9F9595C-A2B5-A581-B279-68CC089F2266}" dt="2020-10-05T14:04:08.574" v="52" actId="1076"/>
          <ac:picMkLst>
            <pc:docMk/>
            <pc:sldMk cId="2422234327" sldId="524"/>
            <ac:picMk id="6" creationId="{936F96D1-445F-430A-AC76-AD02D17068A2}"/>
          </ac:picMkLst>
        </pc:picChg>
      </pc:sldChg>
      <pc:sldChg chg="delCm">
        <pc:chgData name="Cathrien Alons" userId="S::calons@pedaids.org::40dc079d-356c-4426-b39e-80004cfa760b" providerId="AD" clId="Web-{E9F9595C-A2B5-A581-B279-68CC089F2266}" dt="2020-10-05T14:17:05.969" v="78"/>
        <pc:sldMkLst>
          <pc:docMk/>
          <pc:sldMk cId="2985641547" sldId="528"/>
        </pc:sldMkLst>
      </pc:sldChg>
      <pc:sldChg chg="modSp">
        <pc:chgData name="Cathrien Alons" userId="S::calons@pedaids.org::40dc079d-356c-4426-b39e-80004cfa760b" providerId="AD" clId="Web-{E9F9595C-A2B5-A581-B279-68CC089F2266}" dt="2020-10-05T13:40:52.569" v="4" actId="20577"/>
        <pc:sldMkLst>
          <pc:docMk/>
          <pc:sldMk cId="89335854" sldId="538"/>
        </pc:sldMkLst>
        <pc:spChg chg="mod">
          <ac:chgData name="Cathrien Alons" userId="S::calons@pedaids.org::40dc079d-356c-4426-b39e-80004cfa760b" providerId="AD" clId="Web-{E9F9595C-A2B5-A581-B279-68CC089F2266}" dt="2020-10-05T13:40:52.569" v="4" actId="20577"/>
          <ac:spMkLst>
            <pc:docMk/>
            <pc:sldMk cId="89335854" sldId="538"/>
            <ac:spMk id="2" creationId="{373FA171-4CBD-FD4B-BB25-5084E330F406}"/>
          </ac:spMkLst>
        </pc:spChg>
      </pc:sldChg>
      <pc:sldChg chg="modNotes">
        <pc:chgData name="Cathrien Alons" userId="S::calons@pedaids.org::40dc079d-356c-4426-b39e-80004cfa760b" providerId="AD" clId="Web-{E9F9595C-A2B5-A581-B279-68CC089F2266}" dt="2020-10-05T14:31:49.211" v="80"/>
        <pc:sldMkLst>
          <pc:docMk/>
          <pc:sldMk cId="3137678833" sldId="542"/>
        </pc:sldMkLst>
      </pc:sldChg>
    </pc:docChg>
  </pc:docChgLst>
  <pc:docChgLst>
    <pc:chgData name="Cathrien Alons" userId="S::calons@pedaids.org::40dc079d-356c-4426-b39e-80004cfa760b" providerId="AD" clId="Web-{2225B212-2F3E-47F4-48AB-CE6F462AE366}"/>
    <pc:docChg chg="">
      <pc:chgData name="Cathrien Alons" userId="S::calons@pedaids.org::40dc079d-356c-4426-b39e-80004cfa760b" providerId="AD" clId="Web-{2225B212-2F3E-47F4-48AB-CE6F462AE366}" dt="2020-09-11T16:43:58.388" v="0"/>
      <pc:docMkLst>
        <pc:docMk/>
      </pc:docMkLst>
      <pc:sldChg chg="addCm">
        <pc:chgData name="Cathrien Alons" userId="S::calons@pedaids.org::40dc079d-356c-4426-b39e-80004cfa760b" providerId="AD" clId="Web-{2225B212-2F3E-47F4-48AB-CE6F462AE366}" dt="2020-09-11T16:43:58.388" v="0"/>
        <pc:sldMkLst>
          <pc:docMk/>
          <pc:sldMk cId="3538068044" sldId="505"/>
        </pc:sldMkLst>
      </pc:sldChg>
    </pc:docChg>
  </pc:docChgLst>
  <pc:docChgLst>
    <pc:chgData name="Kelsey Brosnan" userId="S::kbrosnan@pedaids.org::088ad37a-0c35-44dd-9c81-b1ff65c276c0" providerId="AD" clId="Web-{ECCBF332-9F85-C522-84DD-52486DDE91AB}"/>
    <pc:docChg chg="modSld">
      <pc:chgData name="Kelsey Brosnan" userId="S::kbrosnan@pedaids.org::088ad37a-0c35-44dd-9c81-b1ff65c276c0" providerId="AD" clId="Web-{ECCBF332-9F85-C522-84DD-52486DDE91AB}" dt="2020-09-10T21:09:13.035" v="4"/>
      <pc:docMkLst>
        <pc:docMk/>
      </pc:docMkLst>
      <pc:sldChg chg="addSp delSp modSp">
        <pc:chgData name="Kelsey Brosnan" userId="S::kbrosnan@pedaids.org::088ad37a-0c35-44dd-9c81-b1ff65c276c0" providerId="AD" clId="Web-{ECCBF332-9F85-C522-84DD-52486DDE91AB}" dt="2020-09-10T21:09:13.035" v="4"/>
        <pc:sldMkLst>
          <pc:docMk/>
          <pc:sldMk cId="3306498843" sldId="526"/>
        </pc:sldMkLst>
        <pc:spChg chg="add del mod">
          <ac:chgData name="Kelsey Brosnan" userId="S::kbrosnan@pedaids.org::088ad37a-0c35-44dd-9c81-b1ff65c276c0" providerId="AD" clId="Web-{ECCBF332-9F85-C522-84DD-52486DDE91AB}" dt="2020-09-10T21:09:09.473" v="3"/>
          <ac:spMkLst>
            <pc:docMk/>
            <pc:sldMk cId="3306498843" sldId="526"/>
            <ac:spMk id="11" creationId="{5DCF2A75-ED74-419C-AE80-D23CAEEB85E0}"/>
          </ac:spMkLst>
        </pc:spChg>
        <pc:graphicFrameChg chg="del">
          <ac:chgData name="Kelsey Brosnan" userId="S::kbrosnan@pedaids.org::088ad37a-0c35-44dd-9c81-b1ff65c276c0" providerId="AD" clId="Web-{ECCBF332-9F85-C522-84DD-52486DDE91AB}" dt="2020-09-10T21:09:02.254" v="0"/>
          <ac:graphicFrameMkLst>
            <pc:docMk/>
            <pc:sldMk cId="3306498843" sldId="526"/>
            <ac:graphicFrameMk id="10" creationId="{DC6154D0-3F89-E24A-9913-001073A95E56}"/>
          </ac:graphicFrameMkLst>
        </pc:graphicFrameChg>
        <pc:graphicFrameChg chg="add del">
          <ac:chgData name="Kelsey Brosnan" userId="S::kbrosnan@pedaids.org::088ad37a-0c35-44dd-9c81-b1ff65c276c0" providerId="AD" clId="Web-{ECCBF332-9F85-C522-84DD-52486DDE91AB}" dt="2020-09-10T21:09:13.035" v="4"/>
          <ac:graphicFrameMkLst>
            <pc:docMk/>
            <pc:sldMk cId="3306498843" sldId="526"/>
            <ac:graphicFrameMk id="12" creationId="{779C48B3-98C6-47E2-9F58-0068D91F66FB}"/>
          </ac:graphicFrameMkLst>
        </pc:graphicFrameChg>
      </pc:sldChg>
    </pc:docChg>
  </pc:docChgLst>
  <pc:docChgLst>
    <pc:chgData name="eghanotakis" userId="S::eghanotakis_gmail.com#ext#@pedaidsorg.onmicrosoft.com::0af52404-daef-41c0-a231-4d3790fefa79" providerId="AD" clId="Web-{15EF741C-AD4B-43E8-A820-6FA96EFB09F5}"/>
    <pc:docChg chg="modSld">
      <pc:chgData name="eghanotakis" userId="S::eghanotakis_gmail.com#ext#@pedaidsorg.onmicrosoft.com::0af52404-daef-41c0-a231-4d3790fefa79" providerId="AD" clId="Web-{15EF741C-AD4B-43E8-A820-6FA96EFB09F5}" dt="2020-07-30T17:42:43.984" v="2" actId="20577"/>
      <pc:docMkLst>
        <pc:docMk/>
      </pc:docMkLst>
      <pc:sldChg chg="modSp">
        <pc:chgData name="eghanotakis" userId="S::eghanotakis_gmail.com#ext#@pedaidsorg.onmicrosoft.com::0af52404-daef-41c0-a231-4d3790fefa79" providerId="AD" clId="Web-{15EF741C-AD4B-43E8-A820-6FA96EFB09F5}" dt="2020-07-30T17:42:42.531" v="0" actId="20577"/>
        <pc:sldMkLst>
          <pc:docMk/>
          <pc:sldMk cId="1920782211" sldId="375"/>
        </pc:sldMkLst>
        <pc:spChg chg="mod">
          <ac:chgData name="eghanotakis" userId="S::eghanotakis_gmail.com#ext#@pedaidsorg.onmicrosoft.com::0af52404-daef-41c0-a231-4d3790fefa79" providerId="AD" clId="Web-{15EF741C-AD4B-43E8-A820-6FA96EFB09F5}" dt="2020-07-30T17:42:42.531" v="0" actId="20577"/>
          <ac:spMkLst>
            <pc:docMk/>
            <pc:sldMk cId="1920782211" sldId="375"/>
            <ac:spMk id="2" creationId="{44034FEE-4BBB-7F49-BE67-328073281F8B}"/>
          </ac:spMkLst>
        </pc:spChg>
      </pc:sldChg>
    </pc:docChg>
  </pc:docChgLst>
  <pc:docChgLst>
    <pc:chgData name="Kelsey Brosnan" userId="S::kbrosnan@pedaids.org::088ad37a-0c35-44dd-9c81-b1ff65c276c0" providerId="AD" clId="Web-{6CBDD680-4FD7-8824-36C3-DC5F8459424B}"/>
    <pc:docChg chg="modSld">
      <pc:chgData name="Kelsey Brosnan" userId="S::kbrosnan@pedaids.org::088ad37a-0c35-44dd-9c81-b1ff65c276c0" providerId="AD" clId="Web-{6CBDD680-4FD7-8824-36C3-DC5F8459424B}" dt="2020-09-10T17:29:10.964" v="21" actId="1076"/>
      <pc:docMkLst>
        <pc:docMk/>
      </pc:docMkLst>
      <pc:sldChg chg="addCm">
        <pc:chgData name="Kelsey Brosnan" userId="S::kbrosnan@pedaids.org::088ad37a-0c35-44dd-9c81-b1ff65c276c0" providerId="AD" clId="Web-{6CBDD680-4FD7-8824-36C3-DC5F8459424B}" dt="2020-09-10T17:22:26.465" v="3"/>
        <pc:sldMkLst>
          <pc:docMk/>
          <pc:sldMk cId="1522498946" sldId="263"/>
        </pc:sldMkLst>
      </pc:sldChg>
      <pc:sldChg chg="modSp">
        <pc:chgData name="Kelsey Brosnan" userId="S::kbrosnan@pedaids.org::088ad37a-0c35-44dd-9c81-b1ff65c276c0" providerId="AD" clId="Web-{6CBDD680-4FD7-8824-36C3-DC5F8459424B}" dt="2020-09-10T17:22:59.105" v="6" actId="20577"/>
        <pc:sldMkLst>
          <pc:docMk/>
          <pc:sldMk cId="3968614404" sldId="521"/>
        </pc:sldMkLst>
        <pc:spChg chg="mod">
          <ac:chgData name="Kelsey Brosnan" userId="S::kbrosnan@pedaids.org::088ad37a-0c35-44dd-9c81-b1ff65c276c0" providerId="AD" clId="Web-{6CBDD680-4FD7-8824-36C3-DC5F8459424B}" dt="2020-09-10T17:22:59.105" v="6" actId="20577"/>
          <ac:spMkLst>
            <pc:docMk/>
            <pc:sldMk cId="3968614404" sldId="521"/>
            <ac:spMk id="2" creationId="{C5947A39-A589-4A6B-B4D6-EFDE54B2DAD6}"/>
          </ac:spMkLst>
        </pc:spChg>
        <pc:spChg chg="mod">
          <ac:chgData name="Kelsey Brosnan" userId="S::kbrosnan@pedaids.org::088ad37a-0c35-44dd-9c81-b1ff65c276c0" providerId="AD" clId="Web-{6CBDD680-4FD7-8824-36C3-DC5F8459424B}" dt="2020-09-10T17:22:53.402" v="4" actId="14100"/>
          <ac:spMkLst>
            <pc:docMk/>
            <pc:sldMk cId="3968614404" sldId="521"/>
            <ac:spMk id="3" creationId="{8A888EDC-C0F7-4601-BD2F-A14AF7006DCF}"/>
          </ac:spMkLst>
        </pc:spChg>
      </pc:sldChg>
      <pc:sldChg chg="modSp">
        <pc:chgData name="Kelsey Brosnan" userId="S::kbrosnan@pedaids.org::088ad37a-0c35-44dd-9c81-b1ff65c276c0" providerId="AD" clId="Web-{6CBDD680-4FD7-8824-36C3-DC5F8459424B}" dt="2020-09-10T17:27:06.026" v="11" actId="1076"/>
        <pc:sldMkLst>
          <pc:docMk/>
          <pc:sldMk cId="3119349684" sldId="522"/>
        </pc:sldMkLst>
        <pc:spChg chg="mod">
          <ac:chgData name="Kelsey Brosnan" userId="S::kbrosnan@pedaids.org::088ad37a-0c35-44dd-9c81-b1ff65c276c0" providerId="AD" clId="Web-{6CBDD680-4FD7-8824-36C3-DC5F8459424B}" dt="2020-09-10T17:27:06.026" v="11" actId="1076"/>
          <ac:spMkLst>
            <pc:docMk/>
            <pc:sldMk cId="3119349684" sldId="522"/>
            <ac:spMk id="30" creationId="{7C13057E-1B78-443A-B434-11356FB798FE}"/>
          </ac:spMkLst>
        </pc:spChg>
        <pc:spChg chg="mod">
          <ac:chgData name="Kelsey Brosnan" userId="S::kbrosnan@pedaids.org::088ad37a-0c35-44dd-9c81-b1ff65c276c0" providerId="AD" clId="Web-{6CBDD680-4FD7-8824-36C3-DC5F8459424B}" dt="2020-09-10T17:26:59.558" v="9" actId="1076"/>
          <ac:spMkLst>
            <pc:docMk/>
            <pc:sldMk cId="3119349684" sldId="522"/>
            <ac:spMk id="32" creationId="{8C724237-143F-4DC6-B447-50B8E558AC2B}"/>
          </ac:spMkLst>
        </pc:spChg>
        <pc:picChg chg="mod">
          <ac:chgData name="Kelsey Brosnan" userId="S::kbrosnan@pedaids.org::088ad37a-0c35-44dd-9c81-b1ff65c276c0" providerId="AD" clId="Web-{6CBDD680-4FD7-8824-36C3-DC5F8459424B}" dt="2020-09-10T17:26:53.667" v="7" actId="688"/>
          <ac:picMkLst>
            <pc:docMk/>
            <pc:sldMk cId="3119349684" sldId="522"/>
            <ac:picMk id="33" creationId="{BC9EA6A6-C37F-48F2-BD1C-61567194EE19}"/>
          </ac:picMkLst>
        </pc:picChg>
      </pc:sldChg>
      <pc:sldChg chg="modSp">
        <pc:chgData name="Kelsey Brosnan" userId="S::kbrosnan@pedaids.org::088ad37a-0c35-44dd-9c81-b1ff65c276c0" providerId="AD" clId="Web-{6CBDD680-4FD7-8824-36C3-DC5F8459424B}" dt="2020-09-10T17:29:10.964" v="21" actId="1076"/>
        <pc:sldMkLst>
          <pc:docMk/>
          <pc:sldMk cId="303738173" sldId="523"/>
        </pc:sldMkLst>
        <pc:spChg chg="mod">
          <ac:chgData name="Kelsey Brosnan" userId="S::kbrosnan@pedaids.org::088ad37a-0c35-44dd-9c81-b1ff65c276c0" providerId="AD" clId="Web-{6CBDD680-4FD7-8824-36C3-DC5F8459424B}" dt="2020-09-10T17:29:10.964" v="21" actId="1076"/>
          <ac:spMkLst>
            <pc:docMk/>
            <pc:sldMk cId="303738173" sldId="523"/>
            <ac:spMk id="12" creationId="{8401CCBF-E9E6-4C12-B382-B8C27F2B3E3C}"/>
          </ac:spMkLst>
        </pc:spChg>
      </pc:sldChg>
      <pc:sldChg chg="modSp">
        <pc:chgData name="Kelsey Brosnan" userId="S::kbrosnan@pedaids.org::088ad37a-0c35-44dd-9c81-b1ff65c276c0" providerId="AD" clId="Web-{6CBDD680-4FD7-8824-36C3-DC5F8459424B}" dt="2020-09-10T17:28:04.714" v="13" actId="1076"/>
        <pc:sldMkLst>
          <pc:docMk/>
          <pc:sldMk cId="2422234327" sldId="524"/>
        </pc:sldMkLst>
        <pc:spChg chg="mod">
          <ac:chgData name="Kelsey Brosnan" userId="S::kbrosnan@pedaids.org::088ad37a-0c35-44dd-9c81-b1ff65c276c0" providerId="AD" clId="Web-{6CBDD680-4FD7-8824-36C3-DC5F8459424B}" dt="2020-09-10T17:28:04.714" v="13" actId="1076"/>
          <ac:spMkLst>
            <pc:docMk/>
            <pc:sldMk cId="2422234327" sldId="524"/>
            <ac:spMk id="3" creationId="{F5D8A41D-FBB4-4FB2-BAE3-6533DF7CDBB0}"/>
          </ac:spMkLst>
        </pc:spChg>
      </pc:sldChg>
      <pc:sldChg chg="modSp">
        <pc:chgData name="Kelsey Brosnan" userId="S::kbrosnan@pedaids.org::088ad37a-0c35-44dd-9c81-b1ff65c276c0" providerId="AD" clId="Web-{6CBDD680-4FD7-8824-36C3-DC5F8459424B}" dt="2020-09-10T17:20:06.168" v="2" actId="20577"/>
        <pc:sldMkLst>
          <pc:docMk/>
          <pc:sldMk cId="89335854" sldId="538"/>
        </pc:sldMkLst>
        <pc:spChg chg="mod">
          <ac:chgData name="Kelsey Brosnan" userId="S::kbrosnan@pedaids.org::088ad37a-0c35-44dd-9c81-b1ff65c276c0" providerId="AD" clId="Web-{6CBDD680-4FD7-8824-36C3-DC5F8459424B}" dt="2020-09-10T17:20:06.168" v="2" actId="20577"/>
          <ac:spMkLst>
            <pc:docMk/>
            <pc:sldMk cId="89335854" sldId="538"/>
            <ac:spMk id="2" creationId="{373FA171-4CBD-FD4B-BB25-5084E330F406}"/>
          </ac:spMkLst>
        </pc:spChg>
      </pc:sldChg>
    </pc:docChg>
  </pc:docChgLst>
  <pc:docChgLst>
    <pc:chgData name="Mabirizi, David" userId="S::david.mabirizi@crs.org::11078639-fa65-49cc-9198-f60b10ac550e" providerId="AD" clId="Web-{4E07EE15-E956-091C-6280-767178A9330C}"/>
    <pc:docChg chg="modSld">
      <pc:chgData name="Mabirizi, David" userId="S::david.mabirizi@crs.org::11078639-fa65-49cc-9198-f60b10ac550e" providerId="AD" clId="Web-{4E07EE15-E956-091C-6280-767178A9330C}" dt="2021-02-19T20:02:32.775" v="63"/>
      <pc:docMkLst>
        <pc:docMk/>
      </pc:docMkLst>
      <pc:sldChg chg="addSp delSp modSp delCm modNotes">
        <pc:chgData name="Mabirizi, David" userId="S::david.mabirizi@crs.org::11078639-fa65-49cc-9198-f60b10ac550e" providerId="AD" clId="Web-{4E07EE15-E956-091C-6280-767178A9330C}" dt="2021-02-19T20:02:32.775" v="63"/>
        <pc:sldMkLst>
          <pc:docMk/>
          <pc:sldMk cId="3306498843" sldId="526"/>
        </pc:sldMkLst>
        <pc:spChg chg="mod">
          <ac:chgData name="Mabirizi, David" userId="S::david.mabirizi@crs.org::11078639-fa65-49cc-9198-f60b10ac550e" providerId="AD" clId="Web-{4E07EE15-E956-091C-6280-767178A9330C}" dt="2021-02-19T19:59:19.834" v="36" actId="1076"/>
          <ac:spMkLst>
            <pc:docMk/>
            <pc:sldMk cId="3306498843" sldId="526"/>
            <ac:spMk id="3" creationId="{B96664A5-8145-5148-9CB0-9E0C96422470}"/>
          </ac:spMkLst>
        </pc:spChg>
        <pc:spChg chg="mod">
          <ac:chgData name="Mabirizi, David" userId="S::david.mabirizi@crs.org::11078639-fa65-49cc-9198-f60b10ac550e" providerId="AD" clId="Web-{4E07EE15-E956-091C-6280-767178A9330C}" dt="2021-02-19T20:01:37.446" v="57" actId="20577"/>
          <ac:spMkLst>
            <pc:docMk/>
            <pc:sldMk cId="3306498843" sldId="526"/>
            <ac:spMk id="7" creationId="{EA955A38-5F59-9644-A508-34419B02ED7C}"/>
          </ac:spMkLst>
        </pc:spChg>
        <pc:spChg chg="mod">
          <ac:chgData name="Mabirizi, David" userId="S::david.mabirizi@crs.org::11078639-fa65-49cc-9198-f60b10ac550e" providerId="AD" clId="Web-{4E07EE15-E956-091C-6280-767178A9330C}" dt="2021-02-19T19:57:14.175" v="23" actId="1076"/>
          <ac:spMkLst>
            <pc:docMk/>
            <pc:sldMk cId="3306498843" sldId="526"/>
            <ac:spMk id="11" creationId="{ECFF862C-6CF6-439A-B9B3-92A3DE17675A}"/>
          </ac:spMkLst>
        </pc:spChg>
        <pc:spChg chg="add del mod">
          <ac:chgData name="Mabirizi, David" userId="S::david.mabirizi@crs.org::11078639-fa65-49cc-9198-f60b10ac550e" providerId="AD" clId="Web-{4E07EE15-E956-091C-6280-767178A9330C}" dt="2021-02-19T20:02:32.775" v="63"/>
          <ac:spMkLst>
            <pc:docMk/>
            <pc:sldMk cId="3306498843" sldId="526"/>
            <ac:spMk id="12" creationId="{279997E9-1A63-43A8-8DF1-B97717959769}"/>
          </ac:spMkLst>
        </pc:spChg>
        <pc:graphicFrameChg chg="del mod">
          <ac:chgData name="Mabirizi, David" userId="S::david.mabirizi@crs.org::11078639-fa65-49cc-9198-f60b10ac550e" providerId="AD" clId="Web-{4E07EE15-E956-091C-6280-767178A9330C}" dt="2021-02-19T20:02:24.681" v="62"/>
          <ac:graphicFrameMkLst>
            <pc:docMk/>
            <pc:sldMk cId="3306498843" sldId="526"/>
            <ac:graphicFrameMk id="10" creationId="{BC00DDDC-C0FB-1649-87A6-92F0B39CE83A}"/>
          </ac:graphicFrameMkLst>
        </pc:graphicFrameChg>
        <pc:picChg chg="add mod">
          <ac:chgData name="Mabirizi, David" userId="S::david.mabirizi@crs.org::11078639-fa65-49cc-9198-f60b10ac550e" providerId="AD" clId="Web-{4E07EE15-E956-091C-6280-767178A9330C}" dt="2021-02-19T20:02:19.900" v="61" actId="14100"/>
          <ac:picMkLst>
            <pc:docMk/>
            <pc:sldMk cId="3306498843" sldId="526"/>
            <ac:picMk id="2" creationId="{739C9BD0-D079-423E-A28C-25A013A3C322}"/>
          </ac:picMkLst>
        </pc:picChg>
      </pc:sldChg>
    </pc:docChg>
  </pc:docChgLst>
  <pc:docChgLst>
    <pc:chgData name="Cathrien Alons" userId="S::calons@pedaids.org::40dc079d-356c-4426-b39e-80004cfa760b" providerId="AD" clId="Web-{70C51A3A-E214-D63E-113C-994361D1A8B4}"/>
    <pc:docChg chg="modSld">
      <pc:chgData name="Cathrien Alons" userId="S::calons@pedaids.org::40dc079d-356c-4426-b39e-80004cfa760b" providerId="AD" clId="Web-{70C51A3A-E214-D63E-113C-994361D1A8B4}" dt="2020-11-13T18:19:56.618" v="50" actId="20577"/>
      <pc:docMkLst>
        <pc:docMk/>
      </pc:docMkLst>
      <pc:sldChg chg="modSp">
        <pc:chgData name="Cathrien Alons" userId="S::calons@pedaids.org::40dc079d-356c-4426-b39e-80004cfa760b" providerId="AD" clId="Web-{70C51A3A-E214-D63E-113C-994361D1A8B4}" dt="2020-11-13T18:19:06.806" v="45" actId="14100"/>
        <pc:sldMkLst>
          <pc:docMk/>
          <pc:sldMk cId="2689824711" sldId="379"/>
        </pc:sldMkLst>
        <pc:spChg chg="mod">
          <ac:chgData name="Cathrien Alons" userId="S::calons@pedaids.org::40dc079d-356c-4426-b39e-80004cfa760b" providerId="AD" clId="Web-{70C51A3A-E214-D63E-113C-994361D1A8B4}" dt="2020-11-13T18:19:06.806" v="45" actId="14100"/>
          <ac:spMkLst>
            <pc:docMk/>
            <pc:sldMk cId="2689824711" sldId="379"/>
            <ac:spMk id="2" creationId="{0485FD3D-E676-46FE-B0FE-4C5D37207836}"/>
          </ac:spMkLst>
        </pc:spChg>
      </pc:sldChg>
      <pc:sldChg chg="modNotes">
        <pc:chgData name="Cathrien Alons" userId="S::calons@pedaids.org::40dc079d-356c-4426-b39e-80004cfa760b" providerId="AD" clId="Web-{70C51A3A-E214-D63E-113C-994361D1A8B4}" dt="2020-11-13T18:10:09.041" v="25"/>
        <pc:sldMkLst>
          <pc:docMk/>
          <pc:sldMk cId="3799895641" sldId="383"/>
        </pc:sldMkLst>
      </pc:sldChg>
      <pc:sldChg chg="modSp">
        <pc:chgData name="Cathrien Alons" userId="S::calons@pedaids.org::40dc079d-356c-4426-b39e-80004cfa760b" providerId="AD" clId="Web-{70C51A3A-E214-D63E-113C-994361D1A8B4}" dt="2020-11-13T18:12:14.197" v="36" actId="20577"/>
        <pc:sldMkLst>
          <pc:docMk/>
          <pc:sldMk cId="303738173" sldId="523"/>
        </pc:sldMkLst>
        <pc:spChg chg="mod">
          <ac:chgData name="Cathrien Alons" userId="S::calons@pedaids.org::40dc079d-356c-4426-b39e-80004cfa760b" providerId="AD" clId="Web-{70C51A3A-E214-D63E-113C-994361D1A8B4}" dt="2020-11-13T18:12:14.197" v="36" actId="20577"/>
          <ac:spMkLst>
            <pc:docMk/>
            <pc:sldMk cId="303738173" sldId="523"/>
            <ac:spMk id="12" creationId="{8401CCBF-E9E6-4C12-B382-B8C27F2B3E3C}"/>
          </ac:spMkLst>
        </pc:spChg>
      </pc:sldChg>
      <pc:sldChg chg="modSp">
        <pc:chgData name="Cathrien Alons" userId="S::calons@pedaids.org::40dc079d-356c-4426-b39e-80004cfa760b" providerId="AD" clId="Web-{70C51A3A-E214-D63E-113C-994361D1A8B4}" dt="2020-11-13T18:11:57.072" v="32" actId="20577"/>
        <pc:sldMkLst>
          <pc:docMk/>
          <pc:sldMk cId="2422234327" sldId="524"/>
        </pc:sldMkLst>
        <pc:spChg chg="mod">
          <ac:chgData name="Cathrien Alons" userId="S::calons@pedaids.org::40dc079d-356c-4426-b39e-80004cfa760b" providerId="AD" clId="Web-{70C51A3A-E214-D63E-113C-994361D1A8B4}" dt="2020-11-13T18:11:57.072" v="32" actId="20577"/>
          <ac:spMkLst>
            <pc:docMk/>
            <pc:sldMk cId="2422234327" sldId="524"/>
            <ac:spMk id="3" creationId="{F5D8A41D-FBB4-4FB2-BAE3-6533DF7CDBB0}"/>
          </ac:spMkLst>
        </pc:spChg>
      </pc:sldChg>
      <pc:sldChg chg="addSp delSp modSp">
        <pc:chgData name="Cathrien Alons" userId="S::calons@pedaids.org::40dc079d-356c-4426-b39e-80004cfa760b" providerId="AD" clId="Web-{70C51A3A-E214-D63E-113C-994361D1A8B4}" dt="2020-11-13T18:08:09.088" v="22" actId="20577"/>
        <pc:sldMkLst>
          <pc:docMk/>
          <pc:sldMk cId="3306498843" sldId="526"/>
        </pc:sldMkLst>
        <pc:spChg chg="del mod">
          <ac:chgData name="Cathrien Alons" userId="S::calons@pedaids.org::40dc079d-356c-4426-b39e-80004cfa760b" providerId="AD" clId="Web-{70C51A3A-E214-D63E-113C-994361D1A8B4}" dt="2020-11-13T18:07:08.948" v="3"/>
          <ac:spMkLst>
            <pc:docMk/>
            <pc:sldMk cId="3306498843" sldId="526"/>
            <ac:spMk id="8" creationId="{F573D0DC-1D7E-2E44-972B-7DA603C37D48}"/>
          </ac:spMkLst>
        </pc:spChg>
        <pc:spChg chg="mod">
          <ac:chgData name="Cathrien Alons" userId="S::calons@pedaids.org::40dc079d-356c-4426-b39e-80004cfa760b" providerId="AD" clId="Web-{70C51A3A-E214-D63E-113C-994361D1A8B4}" dt="2020-11-13T18:08:09.088" v="22" actId="20577"/>
          <ac:spMkLst>
            <pc:docMk/>
            <pc:sldMk cId="3306498843" sldId="526"/>
            <ac:spMk id="9" creationId="{5AE82A19-F0B3-B94C-A1D8-F664F934F0D5}"/>
          </ac:spMkLst>
        </pc:spChg>
        <pc:spChg chg="add del mod">
          <ac:chgData name="Cathrien Alons" userId="S::calons@pedaids.org::40dc079d-356c-4426-b39e-80004cfa760b" providerId="AD" clId="Web-{70C51A3A-E214-D63E-113C-994361D1A8B4}" dt="2020-11-13T18:07:12.370" v="4"/>
          <ac:spMkLst>
            <pc:docMk/>
            <pc:sldMk cId="3306498843" sldId="526"/>
            <ac:spMk id="12" creationId="{9CEE13B5-07D4-4C73-9F47-953C52347EA0}"/>
          </ac:spMkLst>
        </pc:spChg>
      </pc:sldChg>
      <pc:sldChg chg="delCm">
        <pc:chgData name="Cathrien Alons" userId="S::calons@pedaids.org::40dc079d-356c-4426-b39e-80004cfa760b" providerId="AD" clId="Web-{70C51A3A-E214-D63E-113C-994361D1A8B4}" dt="2020-11-13T18:12:25.322" v="38"/>
        <pc:sldMkLst>
          <pc:docMk/>
          <pc:sldMk cId="2985641547" sldId="528"/>
        </pc:sldMkLst>
      </pc:sldChg>
      <pc:sldChg chg="modNotes">
        <pc:chgData name="Cathrien Alons" userId="S::calons@pedaids.org::40dc079d-356c-4426-b39e-80004cfa760b" providerId="AD" clId="Web-{70C51A3A-E214-D63E-113C-994361D1A8B4}" dt="2020-11-13T18:14:13.275" v="40"/>
        <pc:sldMkLst>
          <pc:docMk/>
          <pc:sldMk cId="2589078291" sldId="529"/>
        </pc:sldMkLst>
      </pc:sldChg>
      <pc:sldChg chg="modSp">
        <pc:chgData name="Cathrien Alons" userId="S::calons@pedaids.org::40dc079d-356c-4426-b39e-80004cfa760b" providerId="AD" clId="Web-{70C51A3A-E214-D63E-113C-994361D1A8B4}" dt="2020-11-13T18:19:56.618" v="50" actId="20577"/>
        <pc:sldMkLst>
          <pc:docMk/>
          <pc:sldMk cId="2889127331" sldId="533"/>
        </pc:sldMkLst>
        <pc:spChg chg="mod">
          <ac:chgData name="Cathrien Alons" userId="S::calons@pedaids.org::40dc079d-356c-4426-b39e-80004cfa760b" providerId="AD" clId="Web-{70C51A3A-E214-D63E-113C-994361D1A8B4}" dt="2020-11-13T18:19:56.618" v="50" actId="20577"/>
          <ac:spMkLst>
            <pc:docMk/>
            <pc:sldMk cId="2889127331" sldId="533"/>
            <ac:spMk id="2" creationId="{90C48031-897D-5740-A41A-AC2343220BE6}"/>
          </ac:spMkLst>
        </pc:spChg>
      </pc:sldChg>
      <pc:sldChg chg="modNotes">
        <pc:chgData name="Cathrien Alons" userId="S::calons@pedaids.org::40dc079d-356c-4426-b39e-80004cfa760b" providerId="AD" clId="Web-{70C51A3A-E214-D63E-113C-994361D1A8B4}" dt="2020-11-13T18:10:25.635" v="26"/>
        <pc:sldMkLst>
          <pc:docMk/>
          <pc:sldMk cId="1780656806" sldId="543"/>
        </pc:sldMkLst>
      </pc:sldChg>
    </pc:docChg>
  </pc:docChgLst>
  <pc:docChgLst>
    <pc:chgData name="Elena Ghanotakis" userId="f5b7b11dc1ab026f" providerId="LiveId" clId="{4F74BC3B-C9A1-1343-89CD-BA1862DEF5C3}"/>
    <pc:docChg chg="custSel modSld">
      <pc:chgData name="Elena Ghanotakis" userId="f5b7b11dc1ab026f" providerId="LiveId" clId="{4F74BC3B-C9A1-1343-89CD-BA1862DEF5C3}" dt="2020-08-05T03:13:41.344" v="183" actId="20577"/>
      <pc:docMkLst>
        <pc:docMk/>
      </pc:docMkLst>
      <pc:sldChg chg="addSp delSp modSp addCm delCm modCm modNotesTx">
        <pc:chgData name="Elena Ghanotakis" userId="f5b7b11dc1ab026f" providerId="LiveId" clId="{4F74BC3B-C9A1-1343-89CD-BA1862DEF5C3}" dt="2020-08-05T03:13:41.344" v="183" actId="20577"/>
        <pc:sldMkLst>
          <pc:docMk/>
          <pc:sldMk cId="1522498946" sldId="263"/>
        </pc:sldMkLst>
        <pc:spChg chg="add del mod">
          <ac:chgData name="Elena Ghanotakis" userId="f5b7b11dc1ab026f" providerId="LiveId" clId="{4F74BC3B-C9A1-1343-89CD-BA1862DEF5C3}" dt="2020-08-05T03:13:05.417" v="181"/>
          <ac:spMkLst>
            <pc:docMk/>
            <pc:sldMk cId="1522498946" sldId="263"/>
            <ac:spMk id="3" creationId="{2F9F49EC-2135-FB4C-86CC-9BCEAA2A0DA4}"/>
          </ac:spMkLst>
        </pc:spChg>
      </pc:sldChg>
      <pc:sldChg chg="delCm modNotesTx">
        <pc:chgData name="Elena Ghanotakis" userId="f5b7b11dc1ab026f" providerId="LiveId" clId="{4F74BC3B-C9A1-1343-89CD-BA1862DEF5C3}" dt="2020-08-05T03:11:37.434" v="176" actId="20577"/>
        <pc:sldMkLst>
          <pc:docMk/>
          <pc:sldMk cId="2689824711" sldId="379"/>
        </pc:sldMkLst>
      </pc:sldChg>
      <pc:sldChg chg="delCm modNotesTx">
        <pc:chgData name="Elena Ghanotakis" userId="f5b7b11dc1ab026f" providerId="LiveId" clId="{4F74BC3B-C9A1-1343-89CD-BA1862DEF5C3}" dt="2020-08-05T03:08:54.847" v="154" actId="1592"/>
        <pc:sldMkLst>
          <pc:docMk/>
          <pc:sldMk cId="3618863373" sldId="385"/>
        </pc:sldMkLst>
      </pc:sldChg>
      <pc:sldChg chg="delCm modNotesTx">
        <pc:chgData name="Elena Ghanotakis" userId="f5b7b11dc1ab026f" providerId="LiveId" clId="{4F74BC3B-C9A1-1343-89CD-BA1862DEF5C3}" dt="2020-08-05T03:10:14.720" v="162" actId="1592"/>
        <pc:sldMkLst>
          <pc:docMk/>
          <pc:sldMk cId="743666947" sldId="520"/>
        </pc:sldMkLst>
      </pc:sldChg>
      <pc:sldChg chg="delCm modNotesTx">
        <pc:chgData name="Elena Ghanotakis" userId="f5b7b11dc1ab026f" providerId="LiveId" clId="{4F74BC3B-C9A1-1343-89CD-BA1862DEF5C3}" dt="2020-08-05T03:07:10.145" v="134" actId="20577"/>
        <pc:sldMkLst>
          <pc:docMk/>
          <pc:sldMk cId="2985641547" sldId="528"/>
        </pc:sldMkLst>
      </pc:sldChg>
      <pc:sldChg chg="delCm modNotesTx">
        <pc:chgData name="Elena Ghanotakis" userId="f5b7b11dc1ab026f" providerId="LiveId" clId="{4F74BC3B-C9A1-1343-89CD-BA1862DEF5C3}" dt="2020-08-05T03:09:27.670" v="158" actId="1592"/>
        <pc:sldMkLst>
          <pc:docMk/>
          <pc:sldMk cId="519164888" sldId="534"/>
        </pc:sldMkLst>
      </pc:sldChg>
    </pc:docChg>
  </pc:docChgLst>
  <pc:docChgLst>
    <pc:chgData name="eghanotakis" userId="S::eghanotakis_gmail.com#ext#@pedaidsorg.onmicrosoft.com::0af52404-daef-41c0-a231-4d3790fefa79" providerId="AD" clId="Web-{1882B66E-52B1-4878-B050-3763D888D4C8}"/>
    <pc:docChg chg="modSld">
      <pc:chgData name="eghanotakis" userId="S::eghanotakis_gmail.com#ext#@pedaidsorg.onmicrosoft.com::0af52404-daef-41c0-a231-4d3790fefa79" providerId="AD" clId="Web-{1882B66E-52B1-4878-B050-3763D888D4C8}" dt="2020-08-01T04:03:04.152" v="48"/>
      <pc:docMkLst>
        <pc:docMk/>
      </pc:docMkLst>
      <pc:sldChg chg="modSp delCm modNotes">
        <pc:chgData name="eghanotakis" userId="S::eghanotakis_gmail.com#ext#@pedaidsorg.onmicrosoft.com::0af52404-daef-41c0-a231-4d3790fefa79" providerId="AD" clId="Web-{1882B66E-52B1-4878-B050-3763D888D4C8}" dt="2020-08-01T04:00:09.770" v="33" actId="20577"/>
        <pc:sldMkLst>
          <pc:docMk/>
          <pc:sldMk cId="2689824711" sldId="379"/>
        </pc:sldMkLst>
        <pc:spChg chg="mod">
          <ac:chgData name="eghanotakis" userId="S::eghanotakis_gmail.com#ext#@pedaidsorg.onmicrosoft.com::0af52404-daef-41c0-a231-4d3790fefa79" providerId="AD" clId="Web-{1882B66E-52B1-4878-B050-3763D888D4C8}" dt="2020-08-01T04:00:09.770" v="33" actId="20577"/>
          <ac:spMkLst>
            <pc:docMk/>
            <pc:sldMk cId="2689824711" sldId="379"/>
            <ac:spMk id="2" creationId="{0485FD3D-E676-46FE-B0FE-4C5D37207836}"/>
          </ac:spMkLst>
        </pc:spChg>
      </pc:sldChg>
      <pc:sldChg chg="delCm modNotes">
        <pc:chgData name="eghanotakis" userId="S::eghanotakis_gmail.com#ext#@pedaidsorg.onmicrosoft.com::0af52404-daef-41c0-a231-4d3790fefa79" providerId="AD" clId="Web-{1882B66E-52B1-4878-B050-3763D888D4C8}" dt="2020-08-01T03:57:36.514" v="19"/>
        <pc:sldMkLst>
          <pc:docMk/>
          <pc:sldMk cId="3799895641" sldId="383"/>
        </pc:sldMkLst>
      </pc:sldChg>
      <pc:sldChg chg="delCm modNotes">
        <pc:chgData name="eghanotakis" userId="S::eghanotakis_gmail.com#ext#@pedaidsorg.onmicrosoft.com::0af52404-daef-41c0-a231-4d3790fefa79" providerId="AD" clId="Web-{1882B66E-52B1-4878-B050-3763D888D4C8}" dt="2020-08-01T04:03:04.152" v="48"/>
        <pc:sldMkLst>
          <pc:docMk/>
          <pc:sldMk cId="3618863373" sldId="385"/>
        </pc:sldMkLst>
      </pc:sldChg>
      <pc:sldChg chg="delCm">
        <pc:chgData name="eghanotakis" userId="S::eghanotakis_gmail.com#ext#@pedaidsorg.onmicrosoft.com::0af52404-daef-41c0-a231-4d3790fefa79" providerId="AD" clId="Web-{1882B66E-52B1-4878-B050-3763D888D4C8}" dt="2020-08-01T03:50:55.938" v="0"/>
        <pc:sldMkLst>
          <pc:docMk/>
          <pc:sldMk cId="89335854" sldId="538"/>
        </pc:sldMkLst>
      </pc:sldChg>
    </pc:docChg>
  </pc:docChgLst>
  <pc:docChgLst>
    <pc:chgData name="eghanotakis" userId="S::eghanotakis_gmail.com#ext#@pedaidsorg.onmicrosoft.com::0af52404-daef-41c0-a231-4d3790fefa79" providerId="AD" clId="Web-{808D5FA6-0734-47E6-995D-D3586AB35ED9}"/>
    <pc:docChg chg="modSld">
      <pc:chgData name="eghanotakis" userId="S::eghanotakis_gmail.com#ext#@pedaidsorg.onmicrosoft.com::0af52404-daef-41c0-a231-4d3790fefa79" providerId="AD" clId="Web-{808D5FA6-0734-47E6-995D-D3586AB35ED9}" dt="2020-08-03T03:14:13.750" v="11" actId="20577"/>
      <pc:docMkLst>
        <pc:docMk/>
      </pc:docMkLst>
      <pc:sldChg chg="modSp">
        <pc:chgData name="eghanotakis" userId="S::eghanotakis_gmail.com#ext#@pedaidsorg.onmicrosoft.com::0af52404-daef-41c0-a231-4d3790fefa79" providerId="AD" clId="Web-{808D5FA6-0734-47E6-995D-D3586AB35ED9}" dt="2020-08-03T03:13:47.374" v="2" actId="20577"/>
        <pc:sldMkLst>
          <pc:docMk/>
          <pc:sldMk cId="1920782211" sldId="375"/>
        </pc:sldMkLst>
        <pc:spChg chg="mod">
          <ac:chgData name="eghanotakis" userId="S::eghanotakis_gmail.com#ext#@pedaidsorg.onmicrosoft.com::0af52404-daef-41c0-a231-4d3790fefa79" providerId="AD" clId="Web-{808D5FA6-0734-47E6-995D-D3586AB35ED9}" dt="2020-08-03T03:13:47.374" v="2" actId="20577"/>
          <ac:spMkLst>
            <pc:docMk/>
            <pc:sldMk cId="1920782211" sldId="375"/>
            <ac:spMk id="2" creationId="{44034FEE-4BBB-7F49-BE67-328073281F8B}"/>
          </ac:spMkLst>
        </pc:spChg>
      </pc:sldChg>
      <pc:sldChg chg="modSp">
        <pc:chgData name="eghanotakis" userId="S::eghanotakis_gmail.com#ext#@pedaidsorg.onmicrosoft.com::0af52404-daef-41c0-a231-4d3790fefa79" providerId="AD" clId="Web-{808D5FA6-0734-47E6-995D-D3586AB35ED9}" dt="2020-08-03T03:14:13.750" v="11" actId="20577"/>
        <pc:sldMkLst>
          <pc:docMk/>
          <pc:sldMk cId="2889127331" sldId="533"/>
        </pc:sldMkLst>
        <pc:spChg chg="mod">
          <ac:chgData name="eghanotakis" userId="S::eghanotakis_gmail.com#ext#@pedaidsorg.onmicrosoft.com::0af52404-daef-41c0-a231-4d3790fefa79" providerId="AD" clId="Web-{808D5FA6-0734-47E6-995D-D3586AB35ED9}" dt="2020-08-03T03:14:13.750" v="11" actId="20577"/>
          <ac:spMkLst>
            <pc:docMk/>
            <pc:sldMk cId="2889127331" sldId="533"/>
            <ac:spMk id="2" creationId="{90C48031-897D-5740-A41A-AC2343220BE6}"/>
          </ac:spMkLst>
        </pc:spChg>
      </pc:sldChg>
      <pc:sldChg chg="modSp">
        <pc:chgData name="eghanotakis" userId="S::eghanotakis_gmail.com#ext#@pedaidsorg.onmicrosoft.com::0af52404-daef-41c0-a231-4d3790fefa79" providerId="AD" clId="Web-{808D5FA6-0734-47E6-995D-D3586AB35ED9}" dt="2020-08-03T03:13:52.187" v="7" actId="20577"/>
        <pc:sldMkLst>
          <pc:docMk/>
          <pc:sldMk cId="89335854" sldId="538"/>
        </pc:sldMkLst>
        <pc:spChg chg="mod">
          <ac:chgData name="eghanotakis" userId="S::eghanotakis_gmail.com#ext#@pedaidsorg.onmicrosoft.com::0af52404-daef-41c0-a231-4d3790fefa79" providerId="AD" clId="Web-{808D5FA6-0734-47E6-995D-D3586AB35ED9}" dt="2020-08-03T03:13:52.187" v="7" actId="20577"/>
          <ac:spMkLst>
            <pc:docMk/>
            <pc:sldMk cId="89335854" sldId="538"/>
            <ac:spMk id="3" creationId="{2A91D405-EF29-6D45-A9C6-C7789908EA8B}"/>
          </ac:spMkLst>
        </pc:spChg>
      </pc:sldChg>
    </pc:docChg>
  </pc:docChgLst>
  <pc:docChgLst>
    <pc:chgData name="Elena Ghanotakis" userId="f5b7b11dc1ab026f" providerId="LiveId" clId="{39F80DF7-5B85-A740-B94D-FD4DCC75103F}"/>
    <pc:docChg chg="undo custSel addSld modSld">
      <pc:chgData name="Elena Ghanotakis" userId="f5b7b11dc1ab026f" providerId="LiveId" clId="{39F80DF7-5B85-A740-B94D-FD4DCC75103F}" dt="2020-07-31T19:15:55.404" v="139" actId="20577"/>
      <pc:docMkLst>
        <pc:docMk/>
      </pc:docMkLst>
      <pc:sldChg chg="addCm delCm modCm">
        <pc:chgData name="Elena Ghanotakis" userId="f5b7b11dc1ab026f" providerId="LiveId" clId="{39F80DF7-5B85-A740-B94D-FD4DCC75103F}" dt="2020-07-30T18:17:30.220" v="29" actId="1589"/>
        <pc:sldMkLst>
          <pc:docMk/>
          <pc:sldMk cId="1522498946" sldId="263"/>
        </pc:sldMkLst>
      </pc:sldChg>
      <pc:sldChg chg="modSp mod addCm delCm modCm">
        <pc:chgData name="Elena Ghanotakis" userId="f5b7b11dc1ab026f" providerId="LiveId" clId="{39F80DF7-5B85-A740-B94D-FD4DCC75103F}" dt="2020-07-30T18:22:14.811" v="107" actId="1592"/>
        <pc:sldMkLst>
          <pc:docMk/>
          <pc:sldMk cId="1891916909" sldId="376"/>
        </pc:sldMkLst>
        <pc:spChg chg="mod">
          <ac:chgData name="Elena Ghanotakis" userId="f5b7b11dc1ab026f" providerId="LiveId" clId="{39F80DF7-5B85-A740-B94D-FD4DCC75103F}" dt="2020-07-30T18:21:50.722" v="104" actId="20577"/>
          <ac:spMkLst>
            <pc:docMk/>
            <pc:sldMk cId="1891916909" sldId="376"/>
            <ac:spMk id="2" creationId="{5E663E19-3364-43A5-9986-B5555EB6C8C8}"/>
          </ac:spMkLst>
        </pc:spChg>
      </pc:sldChg>
      <pc:sldChg chg="addCm modCm">
        <pc:chgData name="Elena Ghanotakis" userId="f5b7b11dc1ab026f" providerId="LiveId" clId="{39F80DF7-5B85-A740-B94D-FD4DCC75103F}" dt="2020-07-30T18:32:49.646" v="113"/>
        <pc:sldMkLst>
          <pc:docMk/>
          <pc:sldMk cId="2689824711" sldId="379"/>
        </pc:sldMkLst>
      </pc:sldChg>
      <pc:sldChg chg="addCm modCm">
        <pc:chgData name="Elena Ghanotakis" userId="f5b7b11dc1ab026f" providerId="LiveId" clId="{39F80DF7-5B85-A740-B94D-FD4DCC75103F}" dt="2020-07-30T18:35:44.972" v="124"/>
        <pc:sldMkLst>
          <pc:docMk/>
          <pc:sldMk cId="3618863373" sldId="385"/>
        </pc:sldMkLst>
      </pc:sldChg>
      <pc:sldChg chg="modSp mod addCm modCm">
        <pc:chgData name="Elena Ghanotakis" userId="f5b7b11dc1ab026f" providerId="LiveId" clId="{39F80DF7-5B85-A740-B94D-FD4DCC75103F}" dt="2020-07-30T18:34:18.220" v="122"/>
        <pc:sldMkLst>
          <pc:docMk/>
          <pc:sldMk cId="3729867318" sldId="519"/>
        </pc:sldMkLst>
        <pc:spChg chg="mod">
          <ac:chgData name="Elena Ghanotakis" userId="f5b7b11dc1ab026f" providerId="LiveId" clId="{39F80DF7-5B85-A740-B94D-FD4DCC75103F}" dt="2020-07-30T18:33:25.289" v="119" actId="1076"/>
          <ac:spMkLst>
            <pc:docMk/>
            <pc:sldMk cId="3729867318" sldId="519"/>
            <ac:spMk id="4" creationId="{A044803A-7764-46A9-BF31-D5DDD0C51FAA}"/>
          </ac:spMkLst>
        </pc:spChg>
        <pc:spChg chg="mod">
          <ac:chgData name="Elena Ghanotakis" userId="f5b7b11dc1ab026f" providerId="LiveId" clId="{39F80DF7-5B85-A740-B94D-FD4DCC75103F}" dt="2020-07-30T18:33:02.591" v="115" actId="14100"/>
          <ac:spMkLst>
            <pc:docMk/>
            <pc:sldMk cId="3729867318" sldId="519"/>
            <ac:spMk id="31" creationId="{925583A8-0A2F-4646-B32F-5ECEB947AF5B}"/>
          </ac:spMkLst>
        </pc:spChg>
        <pc:spChg chg="mod">
          <ac:chgData name="Elena Ghanotakis" userId="f5b7b11dc1ab026f" providerId="LiveId" clId="{39F80DF7-5B85-A740-B94D-FD4DCC75103F}" dt="2020-07-30T18:33:14.987" v="117" actId="1076"/>
          <ac:spMkLst>
            <pc:docMk/>
            <pc:sldMk cId="3729867318" sldId="519"/>
            <ac:spMk id="34" creationId="{6B0FB8BC-622B-4852-ACB1-FF506DDE3608}"/>
          </ac:spMkLst>
        </pc:spChg>
        <pc:grpChg chg="mod">
          <ac:chgData name="Elena Ghanotakis" userId="f5b7b11dc1ab026f" providerId="LiveId" clId="{39F80DF7-5B85-A740-B94D-FD4DCC75103F}" dt="2020-07-30T18:33:29.763" v="120" actId="1076"/>
          <ac:grpSpMkLst>
            <pc:docMk/>
            <pc:sldMk cId="3729867318" sldId="519"/>
            <ac:grpSpMk id="5" creationId="{C65F1855-D37B-4A7E-A371-89CF911843CE}"/>
          </ac:grpSpMkLst>
        </pc:grpChg>
      </pc:sldChg>
      <pc:sldChg chg="modSp mod">
        <pc:chgData name="Elena Ghanotakis" userId="f5b7b11dc1ab026f" providerId="LiveId" clId="{39F80DF7-5B85-A740-B94D-FD4DCC75103F}" dt="2020-07-30T18:23:40.705" v="108" actId="20577"/>
        <pc:sldMkLst>
          <pc:docMk/>
          <pc:sldMk cId="3119349684" sldId="522"/>
        </pc:sldMkLst>
        <pc:spChg chg="mod">
          <ac:chgData name="Elena Ghanotakis" userId="f5b7b11dc1ab026f" providerId="LiveId" clId="{39F80DF7-5B85-A740-B94D-FD4DCC75103F}" dt="2020-07-30T18:23:40.705" v="108" actId="20577"/>
          <ac:spMkLst>
            <pc:docMk/>
            <pc:sldMk cId="3119349684" sldId="522"/>
            <ac:spMk id="31" creationId="{59635868-3659-42E0-8757-7BACC9918ACF}"/>
          </ac:spMkLst>
        </pc:spChg>
      </pc:sldChg>
      <pc:sldChg chg="modSp mod addCm modCm">
        <pc:chgData name="Elena Ghanotakis" userId="f5b7b11dc1ab026f" providerId="LiveId" clId="{39F80DF7-5B85-A740-B94D-FD4DCC75103F}" dt="2020-07-30T18:15:04.432" v="24" actId="20577"/>
        <pc:sldMkLst>
          <pc:docMk/>
          <pc:sldMk cId="3306498843" sldId="526"/>
        </pc:sldMkLst>
        <pc:spChg chg="mod">
          <ac:chgData name="Elena Ghanotakis" userId="f5b7b11dc1ab026f" providerId="LiveId" clId="{39F80DF7-5B85-A740-B94D-FD4DCC75103F}" dt="2020-07-30T18:15:04.432" v="24" actId="20577"/>
          <ac:spMkLst>
            <pc:docMk/>
            <pc:sldMk cId="3306498843" sldId="526"/>
            <ac:spMk id="9" creationId="{5AE82A19-F0B3-B94C-A1D8-F664F934F0D5}"/>
          </ac:spMkLst>
        </pc:spChg>
      </pc:sldChg>
      <pc:sldChg chg="addCm modCm">
        <pc:chgData name="Elena Ghanotakis" userId="f5b7b11dc1ab026f" providerId="LiveId" clId="{39F80DF7-5B85-A740-B94D-FD4DCC75103F}" dt="2020-07-30T18:29:00.917" v="111"/>
        <pc:sldMkLst>
          <pc:docMk/>
          <pc:sldMk cId="2985641547" sldId="528"/>
        </pc:sldMkLst>
      </pc:sldChg>
      <pc:sldChg chg="addCm modCm">
        <pc:chgData name="Elena Ghanotakis" userId="f5b7b11dc1ab026f" providerId="LiveId" clId="{39F80DF7-5B85-A740-B94D-FD4DCC75103F}" dt="2020-07-30T19:06:55.661" v="126"/>
        <pc:sldMkLst>
          <pc:docMk/>
          <pc:sldMk cId="519164888" sldId="534"/>
        </pc:sldMkLst>
      </pc:sldChg>
      <pc:sldChg chg="modSp add mod">
        <pc:chgData name="Elena Ghanotakis" userId="f5b7b11dc1ab026f" providerId="LiveId" clId="{39F80DF7-5B85-A740-B94D-FD4DCC75103F}" dt="2020-07-31T19:15:55.404" v="139" actId="20577"/>
        <pc:sldMkLst>
          <pc:docMk/>
          <pc:sldMk cId="89335854" sldId="538"/>
        </pc:sldMkLst>
        <pc:spChg chg="mod">
          <ac:chgData name="Elena Ghanotakis" userId="f5b7b11dc1ab026f" providerId="LiveId" clId="{39F80DF7-5B85-A740-B94D-FD4DCC75103F}" dt="2020-07-31T19:15:55.404" v="139" actId="20577"/>
          <ac:spMkLst>
            <pc:docMk/>
            <pc:sldMk cId="89335854" sldId="538"/>
            <ac:spMk id="2" creationId="{373FA171-4CBD-FD4B-BB25-5084E330F406}"/>
          </ac:spMkLst>
        </pc:spChg>
        <pc:spChg chg="mod">
          <ac:chgData name="Elena Ghanotakis" userId="f5b7b11dc1ab026f" providerId="LiveId" clId="{39F80DF7-5B85-A740-B94D-FD4DCC75103F}" dt="2020-07-30T18:09:52.292" v="6"/>
          <ac:spMkLst>
            <pc:docMk/>
            <pc:sldMk cId="89335854" sldId="538"/>
            <ac:spMk id="3" creationId="{2A91D405-EF29-6D45-A9C6-C7789908EA8B}"/>
          </ac:spMkLst>
        </pc:spChg>
      </pc:sldChg>
    </pc:docChg>
  </pc:docChgLst>
  <pc:docChgLst>
    <pc:chgData name="Kelsey Brosnan" userId="S::kbrosnan@pedaids.org::088ad37a-0c35-44dd-9c81-b1ff65c276c0" providerId="AD" clId="Web-{1EE3758E-0802-EDD3-648A-EAC4EE3C8F9D}"/>
    <pc:docChg chg="modSld">
      <pc:chgData name="Kelsey Brosnan" userId="S::kbrosnan@pedaids.org::088ad37a-0c35-44dd-9c81-b1ff65c276c0" providerId="AD" clId="Web-{1EE3758E-0802-EDD3-648A-EAC4EE3C8F9D}" dt="2020-09-10T23:54:37.501" v="23" actId="20577"/>
      <pc:docMkLst>
        <pc:docMk/>
      </pc:docMkLst>
      <pc:sldChg chg="addSp delSp modSp">
        <pc:chgData name="Kelsey Brosnan" userId="S::kbrosnan@pedaids.org::088ad37a-0c35-44dd-9c81-b1ff65c276c0" providerId="AD" clId="Web-{1EE3758E-0802-EDD3-648A-EAC4EE3C8F9D}" dt="2020-09-10T23:54:37.501" v="23" actId="20577"/>
        <pc:sldMkLst>
          <pc:docMk/>
          <pc:sldMk cId="2689824711" sldId="379"/>
        </pc:sldMkLst>
        <pc:spChg chg="mod">
          <ac:chgData name="Kelsey Brosnan" userId="S::kbrosnan@pedaids.org::088ad37a-0c35-44dd-9c81-b1ff65c276c0" providerId="AD" clId="Web-{1EE3758E-0802-EDD3-648A-EAC4EE3C8F9D}" dt="2020-09-10T23:54:37.501" v="23" actId="20577"/>
          <ac:spMkLst>
            <pc:docMk/>
            <pc:sldMk cId="2689824711" sldId="379"/>
            <ac:spMk id="2" creationId="{0485FD3D-E676-46FE-B0FE-4C5D37207836}"/>
          </ac:spMkLst>
        </pc:spChg>
        <pc:spChg chg="mod">
          <ac:chgData name="Kelsey Brosnan" userId="S::kbrosnan@pedaids.org::088ad37a-0c35-44dd-9c81-b1ff65c276c0" providerId="AD" clId="Web-{1EE3758E-0802-EDD3-648A-EAC4EE3C8F9D}" dt="2020-09-10T23:53:58.547" v="16" actId="14100"/>
          <ac:spMkLst>
            <pc:docMk/>
            <pc:sldMk cId="2689824711" sldId="379"/>
            <ac:spMk id="3" creationId="{8CEE3435-A4C1-4E1F-9DF8-ECA45E3A6D17}"/>
          </ac:spMkLst>
        </pc:spChg>
        <pc:spChg chg="del">
          <ac:chgData name="Kelsey Brosnan" userId="S::kbrosnan@pedaids.org::088ad37a-0c35-44dd-9c81-b1ff65c276c0" providerId="AD" clId="Web-{1EE3758E-0802-EDD3-648A-EAC4EE3C8F9D}" dt="2020-09-10T23:52:37.389" v="0"/>
          <ac:spMkLst>
            <pc:docMk/>
            <pc:sldMk cId="2689824711" sldId="379"/>
            <ac:spMk id="4" creationId="{720C087B-ABBF-46D4-A3B7-002D018E5598}"/>
          </ac:spMkLst>
        </pc:spChg>
        <pc:spChg chg="add del mod">
          <ac:chgData name="Kelsey Brosnan" userId="S::kbrosnan@pedaids.org::088ad37a-0c35-44dd-9c81-b1ff65c276c0" providerId="AD" clId="Web-{1EE3758E-0802-EDD3-648A-EAC4EE3C8F9D}" dt="2020-09-10T23:52:54.796" v="7"/>
          <ac:spMkLst>
            <pc:docMk/>
            <pc:sldMk cId="2689824711" sldId="379"/>
            <ac:spMk id="5" creationId="{549EBC7A-C1C8-42BF-A1F4-EB8AD8C58532}"/>
          </ac:spMkLst>
        </pc:spChg>
        <pc:picChg chg="add mod modCrop">
          <ac:chgData name="Kelsey Brosnan" userId="S::kbrosnan@pedaids.org::088ad37a-0c35-44dd-9c81-b1ff65c276c0" providerId="AD" clId="Web-{1EE3758E-0802-EDD3-648A-EAC4EE3C8F9D}" dt="2020-09-10T23:54:16.501" v="19"/>
          <ac:picMkLst>
            <pc:docMk/>
            <pc:sldMk cId="2689824711" sldId="379"/>
            <ac:picMk id="6" creationId="{D7EC9899-D6E4-4F07-80C6-1D22D65A3974}"/>
          </ac:picMkLst>
        </pc:picChg>
      </pc:sldChg>
    </pc:docChg>
  </pc:docChgLst>
  <pc:docChgLst>
    <pc:chgData name="Mabirizi, David" userId="S::david.mabirizi@crs.org::11078639-fa65-49cc-9198-f60b10ac550e" providerId="AD" clId="Web-{4C47FCE4-DAD8-104A-27E8-AF588B9E60B8}"/>
    <pc:docChg chg="modSld">
      <pc:chgData name="Mabirizi, David" userId="S::david.mabirizi@crs.org::11078639-fa65-49cc-9198-f60b10ac550e" providerId="AD" clId="Web-{4C47FCE4-DAD8-104A-27E8-AF588B9E60B8}" dt="2021-02-05T14:29:30.843" v="2"/>
      <pc:docMkLst>
        <pc:docMk/>
      </pc:docMkLst>
      <pc:sldChg chg="modNotes">
        <pc:chgData name="Mabirizi, David" userId="S::david.mabirizi@crs.org::11078639-fa65-49cc-9198-f60b10ac550e" providerId="AD" clId="Web-{4C47FCE4-DAD8-104A-27E8-AF588B9E60B8}" dt="2021-02-05T14:29:30.843" v="2"/>
        <pc:sldMkLst>
          <pc:docMk/>
          <pc:sldMk cId="2985641547" sldId="528"/>
        </pc:sldMkLst>
      </pc:sldChg>
    </pc:docChg>
  </pc:docChgLst>
  <pc:docChgLst>
    <pc:chgData name="Madison Ethridge" userId="S::methridge@pedaids.org::666e09c8-48f1-48e4-bd90-dc52bcdb94a7" providerId="AD" clId="Web-{BD5A4972-1058-76FB-C881-488E39793B16}"/>
    <pc:docChg chg="modSld">
      <pc:chgData name="Madison Ethridge" userId="S::methridge@pedaids.org::666e09c8-48f1-48e4-bd90-dc52bcdb94a7" providerId="AD" clId="Web-{BD5A4972-1058-76FB-C881-488E39793B16}" dt="2020-11-09T17:03:42.249" v="115" actId="20577"/>
      <pc:docMkLst>
        <pc:docMk/>
      </pc:docMkLst>
      <pc:sldChg chg="modSp">
        <pc:chgData name="Madison Ethridge" userId="S::methridge@pedaids.org::666e09c8-48f1-48e4-bd90-dc52bcdb94a7" providerId="AD" clId="Web-{BD5A4972-1058-76FB-C881-488E39793B16}" dt="2020-11-09T17:03:42.249" v="114" actId="20577"/>
        <pc:sldMkLst>
          <pc:docMk/>
          <pc:sldMk cId="1920782211" sldId="375"/>
        </pc:sldMkLst>
        <pc:spChg chg="mod">
          <ac:chgData name="Madison Ethridge" userId="S::methridge@pedaids.org::666e09c8-48f1-48e4-bd90-dc52bcdb94a7" providerId="AD" clId="Web-{BD5A4972-1058-76FB-C881-488E39793B16}" dt="2020-11-09T17:03:42.249" v="114" actId="20577"/>
          <ac:spMkLst>
            <pc:docMk/>
            <pc:sldMk cId="1920782211" sldId="375"/>
            <ac:spMk id="2" creationId="{44034FEE-4BBB-7F49-BE67-328073281F8B}"/>
          </ac:spMkLst>
        </pc:spChg>
      </pc:sldChg>
      <pc:sldChg chg="modNotes">
        <pc:chgData name="Madison Ethridge" userId="S::methridge@pedaids.org::666e09c8-48f1-48e4-bd90-dc52bcdb94a7" providerId="AD" clId="Web-{BD5A4972-1058-76FB-C881-488E39793B16}" dt="2020-11-09T17:00:04.258" v="26"/>
        <pc:sldMkLst>
          <pc:docMk/>
          <pc:sldMk cId="3962326241" sldId="384"/>
        </pc:sldMkLst>
      </pc:sldChg>
      <pc:sldChg chg="modNotes">
        <pc:chgData name="Madison Ethridge" userId="S::methridge@pedaids.org::666e09c8-48f1-48e4-bd90-dc52bcdb94a7" providerId="AD" clId="Web-{BD5A4972-1058-76FB-C881-488E39793B16}" dt="2020-11-09T17:00:51.556" v="89"/>
        <pc:sldMkLst>
          <pc:docMk/>
          <pc:sldMk cId="3618863373" sldId="385"/>
        </pc:sldMkLst>
      </pc:sldChg>
      <pc:sldChg chg="modNotes">
        <pc:chgData name="Madison Ethridge" userId="S::methridge@pedaids.org::666e09c8-48f1-48e4-bd90-dc52bcdb94a7" providerId="AD" clId="Web-{BD5A4972-1058-76FB-C881-488E39793B16}" dt="2020-11-09T17:01:00.416" v="107"/>
        <pc:sldMkLst>
          <pc:docMk/>
          <pc:sldMk cId="743666947" sldId="520"/>
        </pc:sldMkLst>
      </pc:sldChg>
      <pc:sldChg chg="modNotes">
        <pc:chgData name="Madison Ethridge" userId="S::methridge@pedaids.org::666e09c8-48f1-48e4-bd90-dc52bcdb94a7" providerId="AD" clId="Web-{BD5A4972-1058-76FB-C881-488E39793B16}" dt="2020-11-09T16:59:51.929" v="9"/>
        <pc:sldMkLst>
          <pc:docMk/>
          <pc:sldMk cId="3968614404" sldId="521"/>
        </pc:sldMkLst>
      </pc:sldChg>
      <pc:sldChg chg="modNotes">
        <pc:chgData name="Madison Ethridge" userId="S::methridge@pedaids.org::666e09c8-48f1-48e4-bd90-dc52bcdb94a7" providerId="AD" clId="Web-{BD5A4972-1058-76FB-C881-488E39793B16}" dt="2020-11-09T17:00:15.305" v="35"/>
        <pc:sldMkLst>
          <pc:docMk/>
          <pc:sldMk cId="2589078291" sldId="529"/>
        </pc:sldMkLst>
      </pc:sldChg>
    </pc:docChg>
  </pc:docChgLst>
  <pc:docChgLst>
    <pc:chgData name="Kelsey Brosnan" userId="088ad37a-0c35-44dd-9c81-b1ff65c276c0" providerId="ADAL" clId="{C007CDCB-3C0C-FB41-867C-6D086F6E4920}"/>
    <pc:docChg chg="undo custSel modSld">
      <pc:chgData name="Kelsey Brosnan" userId="088ad37a-0c35-44dd-9c81-b1ff65c276c0" providerId="ADAL" clId="{C007CDCB-3C0C-FB41-867C-6D086F6E4920}" dt="2020-09-11T18:13:19.520" v="113" actId="1076"/>
      <pc:docMkLst>
        <pc:docMk/>
      </pc:docMkLst>
      <pc:sldChg chg="addSp delSp modSp">
        <pc:chgData name="Kelsey Brosnan" userId="088ad37a-0c35-44dd-9c81-b1ff65c276c0" providerId="ADAL" clId="{C007CDCB-3C0C-FB41-867C-6D086F6E4920}" dt="2020-09-10T22:04:20.577" v="57" actId="14100"/>
        <pc:sldMkLst>
          <pc:docMk/>
          <pc:sldMk cId="1522498946" sldId="263"/>
        </pc:sldMkLst>
        <pc:spChg chg="mod">
          <ac:chgData name="Kelsey Brosnan" userId="088ad37a-0c35-44dd-9c81-b1ff65c276c0" providerId="ADAL" clId="{C007CDCB-3C0C-FB41-867C-6D086F6E4920}" dt="2020-09-10T22:04:20.577" v="57" actId="14100"/>
          <ac:spMkLst>
            <pc:docMk/>
            <pc:sldMk cId="1522498946" sldId="263"/>
            <ac:spMk id="2" creationId="{738210A3-5CDA-40C3-B9E5-17215022C1F4}"/>
          </ac:spMkLst>
        </pc:spChg>
        <pc:spChg chg="add del mod">
          <ac:chgData name="Kelsey Brosnan" userId="088ad37a-0c35-44dd-9c81-b1ff65c276c0" providerId="ADAL" clId="{C007CDCB-3C0C-FB41-867C-6D086F6E4920}" dt="2020-09-10T22:03:48.783" v="49"/>
          <ac:spMkLst>
            <pc:docMk/>
            <pc:sldMk cId="1522498946" sldId="263"/>
            <ac:spMk id="3" creationId="{5BAC8C3C-1FFB-2643-AA90-660163CD3088}"/>
          </ac:spMkLst>
        </pc:spChg>
        <pc:spChg chg="del">
          <ac:chgData name="Kelsey Brosnan" userId="088ad37a-0c35-44dd-9c81-b1ff65c276c0" providerId="ADAL" clId="{C007CDCB-3C0C-FB41-867C-6D086F6E4920}" dt="2020-09-10T22:03:49.539" v="50" actId="478"/>
          <ac:spMkLst>
            <pc:docMk/>
            <pc:sldMk cId="1522498946" sldId="263"/>
            <ac:spMk id="4" creationId="{6A7B395F-47FA-475D-85E1-77D3C80CC3DA}"/>
          </ac:spMkLst>
        </pc:spChg>
        <pc:spChg chg="del">
          <ac:chgData name="Kelsey Brosnan" userId="088ad37a-0c35-44dd-9c81-b1ff65c276c0" providerId="ADAL" clId="{C007CDCB-3C0C-FB41-867C-6D086F6E4920}" dt="2020-09-10T22:03:49.539" v="50" actId="478"/>
          <ac:spMkLst>
            <pc:docMk/>
            <pc:sldMk cId="1522498946" sldId="263"/>
            <ac:spMk id="9" creationId="{82A0D684-C797-4A69-ADE3-BB9631967C4F}"/>
          </ac:spMkLst>
        </pc:spChg>
        <pc:spChg chg="del">
          <ac:chgData name="Kelsey Brosnan" userId="088ad37a-0c35-44dd-9c81-b1ff65c276c0" providerId="ADAL" clId="{C007CDCB-3C0C-FB41-867C-6D086F6E4920}" dt="2020-09-10T22:03:49.539" v="50" actId="478"/>
          <ac:spMkLst>
            <pc:docMk/>
            <pc:sldMk cId="1522498946" sldId="263"/>
            <ac:spMk id="13" creationId="{C4339ED6-D634-4F7A-A1E0-55CE8111B6E3}"/>
          </ac:spMkLst>
        </pc:spChg>
        <pc:spChg chg="mod">
          <ac:chgData name="Kelsey Brosnan" userId="088ad37a-0c35-44dd-9c81-b1ff65c276c0" providerId="ADAL" clId="{C007CDCB-3C0C-FB41-867C-6D086F6E4920}" dt="2020-09-10T21:46:20.557" v="46" actId="20577"/>
          <ac:spMkLst>
            <pc:docMk/>
            <pc:sldMk cId="1522498946" sldId="263"/>
            <ac:spMk id="19" creationId="{989B6DC8-6374-4994-B46F-54CBCE4A730A}"/>
          </ac:spMkLst>
        </pc:spChg>
        <pc:spChg chg="del">
          <ac:chgData name="Kelsey Brosnan" userId="088ad37a-0c35-44dd-9c81-b1ff65c276c0" providerId="ADAL" clId="{C007CDCB-3C0C-FB41-867C-6D086F6E4920}" dt="2020-09-10T22:03:49.539" v="50" actId="478"/>
          <ac:spMkLst>
            <pc:docMk/>
            <pc:sldMk cId="1522498946" sldId="263"/>
            <ac:spMk id="20" creationId="{623AC8CC-FF56-445C-A266-5C2C7185427C}"/>
          </ac:spMkLst>
        </pc:spChg>
        <pc:spChg chg="del">
          <ac:chgData name="Kelsey Brosnan" userId="088ad37a-0c35-44dd-9c81-b1ff65c276c0" providerId="ADAL" clId="{C007CDCB-3C0C-FB41-867C-6D086F6E4920}" dt="2020-09-10T22:03:49.539" v="50" actId="478"/>
          <ac:spMkLst>
            <pc:docMk/>
            <pc:sldMk cId="1522498946" sldId="263"/>
            <ac:spMk id="22" creationId="{5342C15F-C6CB-4C75-91A4-FB58449F8492}"/>
          </ac:spMkLst>
        </pc:spChg>
        <pc:spChg chg="del">
          <ac:chgData name="Kelsey Brosnan" userId="088ad37a-0c35-44dd-9c81-b1ff65c276c0" providerId="ADAL" clId="{C007CDCB-3C0C-FB41-867C-6D086F6E4920}" dt="2020-09-10T22:03:49.539" v="50" actId="478"/>
          <ac:spMkLst>
            <pc:docMk/>
            <pc:sldMk cId="1522498946" sldId="263"/>
            <ac:spMk id="27" creationId="{62950C44-2975-49F9-A224-7F6F9BFF60C2}"/>
          </ac:spMkLst>
        </pc:spChg>
        <pc:grpChg chg="del">
          <ac:chgData name="Kelsey Brosnan" userId="088ad37a-0c35-44dd-9c81-b1ff65c276c0" providerId="ADAL" clId="{C007CDCB-3C0C-FB41-867C-6D086F6E4920}" dt="2020-09-10T22:03:49.539" v="50" actId="478"/>
          <ac:grpSpMkLst>
            <pc:docMk/>
            <pc:sldMk cId="1522498946" sldId="263"/>
            <ac:grpSpMk id="5" creationId="{EB152D76-9209-4EC1-81DA-E8AE0E8DDBF7}"/>
          </ac:grpSpMkLst>
        </pc:grpChg>
        <pc:grpChg chg="del mod">
          <ac:chgData name="Kelsey Brosnan" userId="088ad37a-0c35-44dd-9c81-b1ff65c276c0" providerId="ADAL" clId="{C007CDCB-3C0C-FB41-867C-6D086F6E4920}" dt="2020-09-10T22:03:49.539" v="50" actId="478"/>
          <ac:grpSpMkLst>
            <pc:docMk/>
            <pc:sldMk cId="1522498946" sldId="263"/>
            <ac:grpSpMk id="12" creationId="{F9700C5C-6780-4795-889D-5A9431395F3E}"/>
          </ac:grpSpMkLst>
        </pc:grpChg>
        <pc:grpChg chg="del">
          <ac:chgData name="Kelsey Brosnan" userId="088ad37a-0c35-44dd-9c81-b1ff65c276c0" providerId="ADAL" clId="{C007CDCB-3C0C-FB41-867C-6D086F6E4920}" dt="2020-09-10T22:03:49.539" v="50" actId="478"/>
          <ac:grpSpMkLst>
            <pc:docMk/>
            <pc:sldMk cId="1522498946" sldId="263"/>
            <ac:grpSpMk id="18" creationId="{B6A992B1-F4E6-4023-82B1-570592EECB08}"/>
          </ac:grpSpMkLst>
        </pc:grpChg>
        <pc:picChg chg="add mod modCrop">
          <ac:chgData name="Kelsey Brosnan" userId="088ad37a-0c35-44dd-9c81-b1ff65c276c0" providerId="ADAL" clId="{C007CDCB-3C0C-FB41-867C-6D086F6E4920}" dt="2020-09-10T22:04:17.340" v="56" actId="12788"/>
          <ac:picMkLst>
            <pc:docMk/>
            <pc:sldMk cId="1522498946" sldId="263"/>
            <ac:picMk id="7" creationId="{F01CC39F-5D3D-7B42-947C-E0F6216286DD}"/>
          </ac:picMkLst>
        </pc:picChg>
      </pc:sldChg>
      <pc:sldChg chg="addSp delSp modSp addCm delCm">
        <pc:chgData name="Kelsey Brosnan" userId="088ad37a-0c35-44dd-9c81-b1ff65c276c0" providerId="ADAL" clId="{C007CDCB-3C0C-FB41-867C-6D086F6E4920}" dt="2020-09-11T18:13:19.520" v="113" actId="1076"/>
        <pc:sldMkLst>
          <pc:docMk/>
          <pc:sldMk cId="3729867318" sldId="519"/>
        </pc:sldMkLst>
        <pc:spChg chg="del">
          <ac:chgData name="Kelsey Brosnan" userId="088ad37a-0c35-44dd-9c81-b1ff65c276c0" providerId="ADAL" clId="{C007CDCB-3C0C-FB41-867C-6D086F6E4920}" dt="2020-09-10T23:05:08.825" v="95" actId="478"/>
          <ac:spMkLst>
            <pc:docMk/>
            <pc:sldMk cId="3729867318" sldId="519"/>
            <ac:spMk id="2" creationId="{8CEB8D1E-D7E6-4F07-9B3D-5B9C36BC085D}"/>
          </ac:spMkLst>
        </pc:spChg>
        <pc:spChg chg="mod">
          <ac:chgData name="Kelsey Brosnan" userId="088ad37a-0c35-44dd-9c81-b1ff65c276c0" providerId="ADAL" clId="{C007CDCB-3C0C-FB41-867C-6D086F6E4920}" dt="2020-09-10T22:29:35.460" v="86" actId="14100"/>
          <ac:spMkLst>
            <pc:docMk/>
            <pc:sldMk cId="3729867318" sldId="519"/>
            <ac:spMk id="3" creationId="{705240B3-AC11-44F9-8445-B13110AB5E6B}"/>
          </ac:spMkLst>
        </pc:spChg>
        <pc:spChg chg="del">
          <ac:chgData name="Kelsey Brosnan" userId="088ad37a-0c35-44dd-9c81-b1ff65c276c0" providerId="ADAL" clId="{C007CDCB-3C0C-FB41-867C-6D086F6E4920}" dt="2020-09-10T23:05:08.825" v="95" actId="478"/>
          <ac:spMkLst>
            <pc:docMk/>
            <pc:sldMk cId="3729867318" sldId="519"/>
            <ac:spMk id="4" creationId="{A044803A-7764-46A9-BF31-D5DDD0C51FAA}"/>
          </ac:spMkLst>
        </pc:spChg>
        <pc:spChg chg="del">
          <ac:chgData name="Kelsey Brosnan" userId="088ad37a-0c35-44dd-9c81-b1ff65c276c0" providerId="ADAL" clId="{C007CDCB-3C0C-FB41-867C-6D086F6E4920}" dt="2020-09-10T22:28:36.851" v="85" actId="478"/>
          <ac:spMkLst>
            <pc:docMk/>
            <pc:sldMk cId="3729867318" sldId="519"/>
            <ac:spMk id="7" creationId="{9F61DF64-BDDA-4377-9F93-C7794F4C28FB}"/>
          </ac:spMkLst>
        </pc:spChg>
        <pc:spChg chg="del">
          <ac:chgData name="Kelsey Brosnan" userId="088ad37a-0c35-44dd-9c81-b1ff65c276c0" providerId="ADAL" clId="{C007CDCB-3C0C-FB41-867C-6D086F6E4920}" dt="2020-09-10T23:05:08.825" v="95" actId="478"/>
          <ac:spMkLst>
            <pc:docMk/>
            <pc:sldMk cId="3729867318" sldId="519"/>
            <ac:spMk id="8" creationId="{AEB599CC-20D0-4F5C-A1D7-35891AF5CC74}"/>
          </ac:spMkLst>
        </pc:spChg>
        <pc:spChg chg="del">
          <ac:chgData name="Kelsey Brosnan" userId="088ad37a-0c35-44dd-9c81-b1ff65c276c0" providerId="ADAL" clId="{C007CDCB-3C0C-FB41-867C-6D086F6E4920}" dt="2020-09-10T23:05:15.490" v="96" actId="478"/>
          <ac:spMkLst>
            <pc:docMk/>
            <pc:sldMk cId="3729867318" sldId="519"/>
            <ac:spMk id="10" creationId="{EC638872-FBFA-4C60-B221-63B68AE43C08}"/>
          </ac:spMkLst>
        </pc:spChg>
        <pc:spChg chg="del">
          <ac:chgData name="Kelsey Brosnan" userId="088ad37a-0c35-44dd-9c81-b1ff65c276c0" providerId="ADAL" clId="{C007CDCB-3C0C-FB41-867C-6D086F6E4920}" dt="2020-09-10T23:05:08.825" v="95" actId="478"/>
          <ac:spMkLst>
            <pc:docMk/>
            <pc:sldMk cId="3729867318" sldId="519"/>
            <ac:spMk id="15" creationId="{B29C3D31-5312-4507-906E-6D5BB31F41D3}"/>
          </ac:spMkLst>
        </pc:spChg>
        <pc:spChg chg="mod">
          <ac:chgData name="Kelsey Brosnan" userId="088ad37a-0c35-44dd-9c81-b1ff65c276c0" providerId="ADAL" clId="{C007CDCB-3C0C-FB41-867C-6D086F6E4920}" dt="2020-09-10T22:41:28.959" v="89" actId="1076"/>
          <ac:spMkLst>
            <pc:docMk/>
            <pc:sldMk cId="3729867318" sldId="519"/>
            <ac:spMk id="17" creationId="{C4AB6436-A198-42C4-916B-326D6C16F95E}"/>
          </ac:spMkLst>
        </pc:spChg>
        <pc:spChg chg="del">
          <ac:chgData name="Kelsey Brosnan" userId="088ad37a-0c35-44dd-9c81-b1ff65c276c0" providerId="ADAL" clId="{C007CDCB-3C0C-FB41-867C-6D086F6E4920}" dt="2020-09-10T23:05:08.825" v="95" actId="478"/>
          <ac:spMkLst>
            <pc:docMk/>
            <pc:sldMk cId="3729867318" sldId="519"/>
            <ac:spMk id="22" creationId="{7AC72479-5171-4C27-BB14-18B87F88C377}"/>
          </ac:spMkLst>
        </pc:spChg>
        <pc:spChg chg="del mod">
          <ac:chgData name="Kelsey Brosnan" userId="088ad37a-0c35-44dd-9c81-b1ff65c276c0" providerId="ADAL" clId="{C007CDCB-3C0C-FB41-867C-6D086F6E4920}" dt="2020-09-10T23:05:08.825" v="95" actId="478"/>
          <ac:spMkLst>
            <pc:docMk/>
            <pc:sldMk cId="3729867318" sldId="519"/>
            <ac:spMk id="23" creationId="{B1AB3943-EA55-43D8-BDEC-5BE86E8E89FC}"/>
          </ac:spMkLst>
        </pc:spChg>
        <pc:spChg chg="del">
          <ac:chgData name="Kelsey Brosnan" userId="088ad37a-0c35-44dd-9c81-b1ff65c276c0" providerId="ADAL" clId="{C007CDCB-3C0C-FB41-867C-6D086F6E4920}" dt="2020-09-10T23:05:08.825" v="95" actId="478"/>
          <ac:spMkLst>
            <pc:docMk/>
            <pc:sldMk cId="3729867318" sldId="519"/>
            <ac:spMk id="26" creationId="{9379BC0A-D06C-48A7-BD63-EA92D58DA1B7}"/>
          </ac:spMkLst>
        </pc:spChg>
        <pc:spChg chg="del">
          <ac:chgData name="Kelsey Brosnan" userId="088ad37a-0c35-44dd-9c81-b1ff65c276c0" providerId="ADAL" clId="{C007CDCB-3C0C-FB41-867C-6D086F6E4920}" dt="2020-09-10T23:05:08.825" v="95" actId="478"/>
          <ac:spMkLst>
            <pc:docMk/>
            <pc:sldMk cId="3729867318" sldId="519"/>
            <ac:spMk id="28" creationId="{1F141503-3A18-4D67-929A-DC5C1FCE9ADF}"/>
          </ac:spMkLst>
        </pc:spChg>
        <pc:spChg chg="del mod">
          <ac:chgData name="Kelsey Brosnan" userId="088ad37a-0c35-44dd-9c81-b1ff65c276c0" providerId="ADAL" clId="{C007CDCB-3C0C-FB41-867C-6D086F6E4920}" dt="2020-09-10T23:05:08.825" v="95" actId="478"/>
          <ac:spMkLst>
            <pc:docMk/>
            <pc:sldMk cId="3729867318" sldId="519"/>
            <ac:spMk id="29" creationId="{A9D17AE5-6186-4919-A093-5C5FAE8928F6}"/>
          </ac:spMkLst>
        </pc:spChg>
        <pc:spChg chg="del">
          <ac:chgData name="Kelsey Brosnan" userId="088ad37a-0c35-44dd-9c81-b1ff65c276c0" providerId="ADAL" clId="{C007CDCB-3C0C-FB41-867C-6D086F6E4920}" dt="2020-09-10T23:05:08.825" v="95" actId="478"/>
          <ac:spMkLst>
            <pc:docMk/>
            <pc:sldMk cId="3729867318" sldId="519"/>
            <ac:spMk id="30" creationId="{819D2570-A0CC-4E26-BA95-7AF404E03CB7}"/>
          </ac:spMkLst>
        </pc:spChg>
        <pc:spChg chg="del">
          <ac:chgData name="Kelsey Brosnan" userId="088ad37a-0c35-44dd-9c81-b1ff65c276c0" providerId="ADAL" clId="{C007CDCB-3C0C-FB41-867C-6D086F6E4920}" dt="2020-09-10T23:05:08.825" v="95" actId="478"/>
          <ac:spMkLst>
            <pc:docMk/>
            <pc:sldMk cId="3729867318" sldId="519"/>
            <ac:spMk id="31" creationId="{925583A8-0A2F-4646-B32F-5ECEB947AF5B}"/>
          </ac:spMkLst>
        </pc:spChg>
        <pc:spChg chg="del">
          <ac:chgData name="Kelsey Brosnan" userId="088ad37a-0c35-44dd-9c81-b1ff65c276c0" providerId="ADAL" clId="{C007CDCB-3C0C-FB41-867C-6D086F6E4920}" dt="2020-09-10T23:05:08.825" v="95" actId="478"/>
          <ac:spMkLst>
            <pc:docMk/>
            <pc:sldMk cId="3729867318" sldId="519"/>
            <ac:spMk id="32" creationId="{496A1C1C-4310-4D7F-BBB7-753AF9CFF5C7}"/>
          </ac:spMkLst>
        </pc:spChg>
        <pc:spChg chg="del">
          <ac:chgData name="Kelsey Brosnan" userId="088ad37a-0c35-44dd-9c81-b1ff65c276c0" providerId="ADAL" clId="{C007CDCB-3C0C-FB41-867C-6D086F6E4920}" dt="2020-09-10T23:05:08.825" v="95" actId="478"/>
          <ac:spMkLst>
            <pc:docMk/>
            <pc:sldMk cId="3729867318" sldId="519"/>
            <ac:spMk id="33" creationId="{E4E1AADC-9990-463A-8BDA-4BD315E98908}"/>
          </ac:spMkLst>
        </pc:spChg>
        <pc:spChg chg="del">
          <ac:chgData name="Kelsey Brosnan" userId="088ad37a-0c35-44dd-9c81-b1ff65c276c0" providerId="ADAL" clId="{C007CDCB-3C0C-FB41-867C-6D086F6E4920}" dt="2020-09-10T23:05:08.825" v="95" actId="478"/>
          <ac:spMkLst>
            <pc:docMk/>
            <pc:sldMk cId="3729867318" sldId="519"/>
            <ac:spMk id="34" creationId="{6B0FB8BC-622B-4852-ACB1-FF506DDE3608}"/>
          </ac:spMkLst>
        </pc:spChg>
        <pc:spChg chg="del topLvl">
          <ac:chgData name="Kelsey Brosnan" userId="088ad37a-0c35-44dd-9c81-b1ff65c276c0" providerId="ADAL" clId="{C007CDCB-3C0C-FB41-867C-6D086F6E4920}" dt="2020-09-10T23:05:15.490" v="96" actId="478"/>
          <ac:spMkLst>
            <pc:docMk/>
            <pc:sldMk cId="3729867318" sldId="519"/>
            <ac:spMk id="35" creationId="{FC9B27C1-1950-4977-A8AE-84FF79D2D1AB}"/>
          </ac:spMkLst>
        </pc:spChg>
        <pc:spChg chg="del topLvl">
          <ac:chgData name="Kelsey Brosnan" userId="088ad37a-0c35-44dd-9c81-b1ff65c276c0" providerId="ADAL" clId="{C007CDCB-3C0C-FB41-867C-6D086F6E4920}" dt="2020-09-10T23:05:15.490" v="96" actId="478"/>
          <ac:spMkLst>
            <pc:docMk/>
            <pc:sldMk cId="3729867318" sldId="519"/>
            <ac:spMk id="38" creationId="{D6429A66-5AFB-4EA9-8094-B4A9FA2F7A19}"/>
          </ac:spMkLst>
        </pc:spChg>
        <pc:spChg chg="del">
          <ac:chgData name="Kelsey Brosnan" userId="088ad37a-0c35-44dd-9c81-b1ff65c276c0" providerId="ADAL" clId="{C007CDCB-3C0C-FB41-867C-6D086F6E4920}" dt="2020-09-10T23:05:15.490" v="96" actId="478"/>
          <ac:spMkLst>
            <pc:docMk/>
            <pc:sldMk cId="3729867318" sldId="519"/>
            <ac:spMk id="40" creationId="{95049D06-C2B5-4A90-9311-A28971746BC7}"/>
          </ac:spMkLst>
        </pc:spChg>
        <pc:spChg chg="del">
          <ac:chgData name="Kelsey Brosnan" userId="088ad37a-0c35-44dd-9c81-b1ff65c276c0" providerId="ADAL" clId="{C007CDCB-3C0C-FB41-867C-6D086F6E4920}" dt="2020-09-10T23:05:15.490" v="96" actId="478"/>
          <ac:spMkLst>
            <pc:docMk/>
            <pc:sldMk cId="3729867318" sldId="519"/>
            <ac:spMk id="41" creationId="{3CD8C4D1-0369-4FCC-8DCF-AE53E090D083}"/>
          </ac:spMkLst>
        </pc:spChg>
        <pc:spChg chg="del">
          <ac:chgData name="Kelsey Brosnan" userId="088ad37a-0c35-44dd-9c81-b1ff65c276c0" providerId="ADAL" clId="{C007CDCB-3C0C-FB41-867C-6D086F6E4920}" dt="2020-09-10T23:05:08.825" v="95" actId="478"/>
          <ac:spMkLst>
            <pc:docMk/>
            <pc:sldMk cId="3729867318" sldId="519"/>
            <ac:spMk id="42" creationId="{DAC2E119-F440-44BD-94D7-CDF4536C3E52}"/>
          </ac:spMkLst>
        </pc:spChg>
        <pc:grpChg chg="del">
          <ac:chgData name="Kelsey Brosnan" userId="088ad37a-0c35-44dd-9c81-b1ff65c276c0" providerId="ADAL" clId="{C007CDCB-3C0C-FB41-867C-6D086F6E4920}" dt="2020-09-10T23:05:15.490" v="96" actId="478"/>
          <ac:grpSpMkLst>
            <pc:docMk/>
            <pc:sldMk cId="3729867318" sldId="519"/>
            <ac:grpSpMk id="5" creationId="{C65F1855-D37B-4A7E-A371-89CF911843CE}"/>
          </ac:grpSpMkLst>
        </pc:grpChg>
        <pc:grpChg chg="del">
          <ac:chgData name="Kelsey Brosnan" userId="088ad37a-0c35-44dd-9c81-b1ff65c276c0" providerId="ADAL" clId="{C007CDCB-3C0C-FB41-867C-6D086F6E4920}" dt="2020-09-10T23:05:08.825" v="95" actId="478"/>
          <ac:grpSpMkLst>
            <pc:docMk/>
            <pc:sldMk cId="3729867318" sldId="519"/>
            <ac:grpSpMk id="6" creationId="{A9A7B550-6045-4972-8F08-824CF88FA63D}"/>
          </ac:grpSpMkLst>
        </pc:grpChg>
        <pc:picChg chg="add mod">
          <ac:chgData name="Kelsey Brosnan" userId="088ad37a-0c35-44dd-9c81-b1ff65c276c0" providerId="ADAL" clId="{C007CDCB-3C0C-FB41-867C-6D086F6E4920}" dt="2020-09-11T18:13:19.520" v="113" actId="1076"/>
          <ac:picMkLst>
            <pc:docMk/>
            <pc:sldMk cId="3729867318" sldId="519"/>
            <ac:picMk id="4" creationId="{075F5B7E-D9B7-9244-A57D-C3CE5DEB17C3}"/>
          </ac:picMkLst>
        </pc:picChg>
        <pc:picChg chg="add del mod">
          <ac:chgData name="Kelsey Brosnan" userId="088ad37a-0c35-44dd-9c81-b1ff65c276c0" providerId="ADAL" clId="{C007CDCB-3C0C-FB41-867C-6D086F6E4920}" dt="2020-09-11T18:13:02.760" v="107" actId="478"/>
          <ac:picMkLst>
            <pc:docMk/>
            <pc:sldMk cId="3729867318" sldId="519"/>
            <ac:picMk id="11" creationId="{ABD091FE-F4B5-7A49-BD85-7E73FB38AB0D}"/>
          </ac:picMkLst>
        </pc:picChg>
      </pc:sldChg>
      <pc:sldChg chg="addSp delSp modSp">
        <pc:chgData name="Kelsey Brosnan" userId="088ad37a-0c35-44dd-9c81-b1ff65c276c0" providerId="ADAL" clId="{C007CDCB-3C0C-FB41-867C-6D086F6E4920}" dt="2020-09-10T22:18:05.293" v="72" actId="14100"/>
        <pc:sldMkLst>
          <pc:docMk/>
          <pc:sldMk cId="3119349684" sldId="522"/>
        </pc:sldMkLst>
        <pc:spChg chg="del">
          <ac:chgData name="Kelsey Brosnan" userId="088ad37a-0c35-44dd-9c81-b1ff65c276c0" providerId="ADAL" clId="{C007CDCB-3C0C-FB41-867C-6D086F6E4920}" dt="2020-09-10T22:17:34.564" v="63" actId="478"/>
          <ac:spMkLst>
            <pc:docMk/>
            <pc:sldMk cId="3119349684" sldId="522"/>
            <ac:spMk id="3" creationId="{F6F4A632-7D98-454A-A94C-F7EB7621A5A5}"/>
          </ac:spMkLst>
        </pc:spChg>
        <pc:spChg chg="del">
          <ac:chgData name="Kelsey Brosnan" userId="088ad37a-0c35-44dd-9c81-b1ff65c276c0" providerId="ADAL" clId="{C007CDCB-3C0C-FB41-867C-6D086F6E4920}" dt="2020-09-10T22:17:36.553" v="65" actId="478"/>
          <ac:spMkLst>
            <pc:docMk/>
            <pc:sldMk cId="3119349684" sldId="522"/>
            <ac:spMk id="30" creationId="{7C13057E-1B78-443A-B434-11356FB798FE}"/>
          </ac:spMkLst>
        </pc:spChg>
        <pc:spChg chg="del">
          <ac:chgData name="Kelsey Brosnan" userId="088ad37a-0c35-44dd-9c81-b1ff65c276c0" providerId="ADAL" clId="{C007CDCB-3C0C-FB41-867C-6D086F6E4920}" dt="2020-09-10T22:17:29.827" v="59" actId="478"/>
          <ac:spMkLst>
            <pc:docMk/>
            <pc:sldMk cId="3119349684" sldId="522"/>
            <ac:spMk id="31" creationId="{59635868-3659-42E0-8757-7BACC9918ACF}"/>
          </ac:spMkLst>
        </pc:spChg>
        <pc:spChg chg="del">
          <ac:chgData name="Kelsey Brosnan" userId="088ad37a-0c35-44dd-9c81-b1ff65c276c0" providerId="ADAL" clId="{C007CDCB-3C0C-FB41-867C-6D086F6E4920}" dt="2020-09-10T22:17:29.827" v="59" actId="478"/>
          <ac:spMkLst>
            <pc:docMk/>
            <pc:sldMk cId="3119349684" sldId="522"/>
            <ac:spMk id="32" creationId="{8C724237-143F-4DC6-B447-50B8E558AC2B}"/>
          </ac:spMkLst>
        </pc:spChg>
        <pc:spChg chg="del">
          <ac:chgData name="Kelsey Brosnan" userId="088ad37a-0c35-44dd-9c81-b1ff65c276c0" providerId="ADAL" clId="{C007CDCB-3C0C-FB41-867C-6D086F6E4920}" dt="2020-09-10T22:17:31.559" v="60" actId="478"/>
          <ac:spMkLst>
            <pc:docMk/>
            <pc:sldMk cId="3119349684" sldId="522"/>
            <ac:spMk id="34" creationId="{A6EE79C8-9CFC-4476-BD71-25DAA17215F6}"/>
          </ac:spMkLst>
        </pc:spChg>
        <pc:spChg chg="del mod">
          <ac:chgData name="Kelsey Brosnan" userId="088ad37a-0c35-44dd-9c81-b1ff65c276c0" providerId="ADAL" clId="{C007CDCB-3C0C-FB41-867C-6D086F6E4920}" dt="2020-09-10T22:17:40.719" v="68" actId="478"/>
          <ac:spMkLst>
            <pc:docMk/>
            <pc:sldMk cId="3119349684" sldId="522"/>
            <ac:spMk id="35" creationId="{6F35BE02-1C8D-44BE-8B1F-B8B2D88A6524}"/>
          </ac:spMkLst>
        </pc:spChg>
        <pc:spChg chg="del">
          <ac:chgData name="Kelsey Brosnan" userId="088ad37a-0c35-44dd-9c81-b1ff65c276c0" providerId="ADAL" clId="{C007CDCB-3C0C-FB41-867C-6D086F6E4920}" dt="2020-09-10T22:17:34.564" v="63" actId="478"/>
          <ac:spMkLst>
            <pc:docMk/>
            <pc:sldMk cId="3119349684" sldId="522"/>
            <ac:spMk id="36" creationId="{FB17A0D6-5420-4897-82DC-F83E7F521697}"/>
          </ac:spMkLst>
        </pc:spChg>
        <pc:spChg chg="del">
          <ac:chgData name="Kelsey Brosnan" userId="088ad37a-0c35-44dd-9c81-b1ff65c276c0" providerId="ADAL" clId="{C007CDCB-3C0C-FB41-867C-6D086F6E4920}" dt="2020-09-10T22:17:29.827" v="59" actId="478"/>
          <ac:spMkLst>
            <pc:docMk/>
            <pc:sldMk cId="3119349684" sldId="522"/>
            <ac:spMk id="39" creationId="{F5BB8CD5-022F-4754-8DB1-CF4ADAB33246}"/>
          </ac:spMkLst>
        </pc:spChg>
        <pc:spChg chg="del">
          <ac:chgData name="Kelsey Brosnan" userId="088ad37a-0c35-44dd-9c81-b1ff65c276c0" providerId="ADAL" clId="{C007CDCB-3C0C-FB41-867C-6D086F6E4920}" dt="2020-09-10T22:17:28.652" v="58" actId="478"/>
          <ac:spMkLst>
            <pc:docMk/>
            <pc:sldMk cId="3119349684" sldId="522"/>
            <ac:spMk id="40" creationId="{B6AB4D30-9D9F-416F-9744-4A6262ED419A}"/>
          </ac:spMkLst>
        </pc:spChg>
        <pc:picChg chg="del">
          <ac:chgData name="Kelsey Brosnan" userId="088ad37a-0c35-44dd-9c81-b1ff65c276c0" providerId="ADAL" clId="{C007CDCB-3C0C-FB41-867C-6D086F6E4920}" dt="2020-09-10T22:17:39.055" v="67" actId="478"/>
          <ac:picMkLst>
            <pc:docMk/>
            <pc:sldMk cId="3119349684" sldId="522"/>
            <ac:picMk id="4" creationId="{1CBF8F4D-A531-4684-9F21-408436A4DFE3}"/>
          </ac:picMkLst>
        </pc:picChg>
        <pc:picChg chg="add mod">
          <ac:chgData name="Kelsey Brosnan" userId="088ad37a-0c35-44dd-9c81-b1ff65c276c0" providerId="ADAL" clId="{C007CDCB-3C0C-FB41-867C-6D086F6E4920}" dt="2020-09-10T22:18:05.293" v="72" actId="14100"/>
          <ac:picMkLst>
            <pc:docMk/>
            <pc:sldMk cId="3119349684" sldId="522"/>
            <ac:picMk id="5" creationId="{0709477B-992E-894A-8C40-F80DF2A86C45}"/>
          </ac:picMkLst>
        </pc:picChg>
        <pc:picChg chg="del">
          <ac:chgData name="Kelsey Brosnan" userId="088ad37a-0c35-44dd-9c81-b1ff65c276c0" providerId="ADAL" clId="{C007CDCB-3C0C-FB41-867C-6D086F6E4920}" dt="2020-09-10T22:17:29.827" v="59" actId="478"/>
          <ac:picMkLst>
            <pc:docMk/>
            <pc:sldMk cId="3119349684" sldId="522"/>
            <ac:picMk id="13" creationId="{9A89375F-E452-42A4-8544-DA886FCF4556}"/>
          </ac:picMkLst>
        </pc:picChg>
        <pc:picChg chg="del">
          <ac:chgData name="Kelsey Brosnan" userId="088ad37a-0c35-44dd-9c81-b1ff65c276c0" providerId="ADAL" clId="{C007CDCB-3C0C-FB41-867C-6D086F6E4920}" dt="2020-09-10T22:17:31.559" v="60" actId="478"/>
          <ac:picMkLst>
            <pc:docMk/>
            <pc:sldMk cId="3119349684" sldId="522"/>
            <ac:picMk id="14" creationId="{6AAC45D1-FB82-4414-A979-EAE1116E08E0}"/>
          </ac:picMkLst>
        </pc:picChg>
        <pc:picChg chg="del">
          <ac:chgData name="Kelsey Brosnan" userId="088ad37a-0c35-44dd-9c81-b1ff65c276c0" providerId="ADAL" clId="{C007CDCB-3C0C-FB41-867C-6D086F6E4920}" dt="2020-09-10T22:17:29.827" v="59" actId="478"/>
          <ac:picMkLst>
            <pc:docMk/>
            <pc:sldMk cId="3119349684" sldId="522"/>
            <ac:picMk id="15" creationId="{C1E319F2-874D-4F61-BFDE-6B1079C73C70}"/>
          </ac:picMkLst>
        </pc:picChg>
        <pc:picChg chg="del">
          <ac:chgData name="Kelsey Brosnan" userId="088ad37a-0c35-44dd-9c81-b1ff65c276c0" providerId="ADAL" clId="{C007CDCB-3C0C-FB41-867C-6D086F6E4920}" dt="2020-09-10T22:17:29.827" v="59" actId="478"/>
          <ac:picMkLst>
            <pc:docMk/>
            <pc:sldMk cId="3119349684" sldId="522"/>
            <ac:picMk id="16" creationId="{D81FDC49-4641-4A96-ABCC-802AE178620C}"/>
          </ac:picMkLst>
        </pc:picChg>
        <pc:picChg chg="del">
          <ac:chgData name="Kelsey Brosnan" userId="088ad37a-0c35-44dd-9c81-b1ff65c276c0" providerId="ADAL" clId="{C007CDCB-3C0C-FB41-867C-6D086F6E4920}" dt="2020-09-10T22:17:29.827" v="59" actId="478"/>
          <ac:picMkLst>
            <pc:docMk/>
            <pc:sldMk cId="3119349684" sldId="522"/>
            <ac:picMk id="17" creationId="{52BA7EBA-A6D1-44FC-8938-C20398C86374}"/>
          </ac:picMkLst>
        </pc:picChg>
        <pc:picChg chg="del">
          <ac:chgData name="Kelsey Brosnan" userId="088ad37a-0c35-44dd-9c81-b1ff65c276c0" providerId="ADAL" clId="{C007CDCB-3C0C-FB41-867C-6D086F6E4920}" dt="2020-09-10T22:17:29.827" v="59" actId="478"/>
          <ac:picMkLst>
            <pc:docMk/>
            <pc:sldMk cId="3119349684" sldId="522"/>
            <ac:picMk id="18" creationId="{01F74AA9-3F1B-41B3-BAF9-A5163AEF34E3}"/>
          </ac:picMkLst>
        </pc:picChg>
        <pc:picChg chg="del">
          <ac:chgData name="Kelsey Brosnan" userId="088ad37a-0c35-44dd-9c81-b1ff65c276c0" providerId="ADAL" clId="{C007CDCB-3C0C-FB41-867C-6D086F6E4920}" dt="2020-09-10T22:17:29.827" v="59" actId="478"/>
          <ac:picMkLst>
            <pc:docMk/>
            <pc:sldMk cId="3119349684" sldId="522"/>
            <ac:picMk id="19" creationId="{AD59DD38-AC29-4E08-849D-3018186B492E}"/>
          </ac:picMkLst>
        </pc:picChg>
        <pc:picChg chg="del">
          <ac:chgData name="Kelsey Brosnan" userId="088ad37a-0c35-44dd-9c81-b1ff65c276c0" providerId="ADAL" clId="{C007CDCB-3C0C-FB41-867C-6D086F6E4920}" dt="2020-09-10T22:17:29.827" v="59" actId="478"/>
          <ac:picMkLst>
            <pc:docMk/>
            <pc:sldMk cId="3119349684" sldId="522"/>
            <ac:picMk id="20" creationId="{80580D28-4A1D-47E6-A0A2-A3F1532992AC}"/>
          </ac:picMkLst>
        </pc:picChg>
        <pc:picChg chg="del">
          <ac:chgData name="Kelsey Brosnan" userId="088ad37a-0c35-44dd-9c81-b1ff65c276c0" providerId="ADAL" clId="{C007CDCB-3C0C-FB41-867C-6D086F6E4920}" dt="2020-09-10T22:17:34.564" v="63" actId="478"/>
          <ac:picMkLst>
            <pc:docMk/>
            <pc:sldMk cId="3119349684" sldId="522"/>
            <ac:picMk id="21" creationId="{290BAC4E-0C35-447B-AD0C-6246C17455D4}"/>
          </ac:picMkLst>
        </pc:picChg>
        <pc:picChg chg="del">
          <ac:chgData name="Kelsey Brosnan" userId="088ad37a-0c35-44dd-9c81-b1ff65c276c0" providerId="ADAL" clId="{C007CDCB-3C0C-FB41-867C-6D086F6E4920}" dt="2020-09-10T22:17:34.564" v="63" actId="478"/>
          <ac:picMkLst>
            <pc:docMk/>
            <pc:sldMk cId="3119349684" sldId="522"/>
            <ac:picMk id="22" creationId="{08CE0BE0-5E2D-4D3F-8C1A-88FB0F5394DB}"/>
          </ac:picMkLst>
        </pc:picChg>
        <pc:picChg chg="del">
          <ac:chgData name="Kelsey Brosnan" userId="088ad37a-0c35-44dd-9c81-b1ff65c276c0" providerId="ADAL" clId="{C007CDCB-3C0C-FB41-867C-6D086F6E4920}" dt="2020-09-10T22:17:35.888" v="64" actId="478"/>
          <ac:picMkLst>
            <pc:docMk/>
            <pc:sldMk cId="3119349684" sldId="522"/>
            <ac:picMk id="23" creationId="{80DEAE89-FAB2-44E6-AC95-0F802DAFB4E2}"/>
          </ac:picMkLst>
        </pc:picChg>
        <pc:picChg chg="del">
          <ac:chgData name="Kelsey Brosnan" userId="088ad37a-0c35-44dd-9c81-b1ff65c276c0" providerId="ADAL" clId="{C007CDCB-3C0C-FB41-867C-6D086F6E4920}" dt="2020-09-10T22:17:34.564" v="63" actId="478"/>
          <ac:picMkLst>
            <pc:docMk/>
            <pc:sldMk cId="3119349684" sldId="522"/>
            <ac:picMk id="24" creationId="{35C187F6-B917-4119-8143-B0C2FC5C849E}"/>
          </ac:picMkLst>
        </pc:picChg>
        <pc:picChg chg="del">
          <ac:chgData name="Kelsey Brosnan" userId="088ad37a-0c35-44dd-9c81-b1ff65c276c0" providerId="ADAL" clId="{C007CDCB-3C0C-FB41-867C-6D086F6E4920}" dt="2020-09-10T22:17:29.827" v="59" actId="478"/>
          <ac:picMkLst>
            <pc:docMk/>
            <pc:sldMk cId="3119349684" sldId="522"/>
            <ac:picMk id="25" creationId="{EE5F7F10-9EDA-4B72-9F02-6C766A75E59A}"/>
          </ac:picMkLst>
        </pc:picChg>
        <pc:picChg chg="del">
          <ac:chgData name="Kelsey Brosnan" userId="088ad37a-0c35-44dd-9c81-b1ff65c276c0" providerId="ADAL" clId="{C007CDCB-3C0C-FB41-867C-6D086F6E4920}" dt="2020-09-10T22:17:29.827" v="59" actId="478"/>
          <ac:picMkLst>
            <pc:docMk/>
            <pc:sldMk cId="3119349684" sldId="522"/>
            <ac:picMk id="26" creationId="{1966B4B7-B4EA-42D5-9EB1-22786C9DEAC0}"/>
          </ac:picMkLst>
        </pc:picChg>
        <pc:picChg chg="del">
          <ac:chgData name="Kelsey Brosnan" userId="088ad37a-0c35-44dd-9c81-b1ff65c276c0" providerId="ADAL" clId="{C007CDCB-3C0C-FB41-867C-6D086F6E4920}" dt="2020-09-10T22:17:34.564" v="63" actId="478"/>
          <ac:picMkLst>
            <pc:docMk/>
            <pc:sldMk cId="3119349684" sldId="522"/>
            <ac:picMk id="27" creationId="{E76C6763-FE38-4B34-A07A-1C43E15550C0}"/>
          </ac:picMkLst>
        </pc:picChg>
        <pc:picChg chg="del">
          <ac:chgData name="Kelsey Brosnan" userId="088ad37a-0c35-44dd-9c81-b1ff65c276c0" providerId="ADAL" clId="{C007CDCB-3C0C-FB41-867C-6D086F6E4920}" dt="2020-09-10T22:17:29.827" v="59" actId="478"/>
          <ac:picMkLst>
            <pc:docMk/>
            <pc:sldMk cId="3119349684" sldId="522"/>
            <ac:picMk id="28" creationId="{D61DB3DE-B84F-42F1-AF54-034716E47052}"/>
          </ac:picMkLst>
        </pc:picChg>
        <pc:picChg chg="del">
          <ac:chgData name="Kelsey Brosnan" userId="088ad37a-0c35-44dd-9c81-b1ff65c276c0" providerId="ADAL" clId="{C007CDCB-3C0C-FB41-867C-6D086F6E4920}" dt="2020-09-10T22:17:29.827" v="59" actId="478"/>
          <ac:picMkLst>
            <pc:docMk/>
            <pc:sldMk cId="3119349684" sldId="522"/>
            <ac:picMk id="29" creationId="{9FD86BA2-6470-4B5B-BE65-C29568558E98}"/>
          </ac:picMkLst>
        </pc:picChg>
        <pc:picChg chg="del mod">
          <ac:chgData name="Kelsey Brosnan" userId="088ad37a-0c35-44dd-9c81-b1ff65c276c0" providerId="ADAL" clId="{C007CDCB-3C0C-FB41-867C-6D086F6E4920}" dt="2020-09-10T22:17:32.901" v="62" actId="478"/>
          <ac:picMkLst>
            <pc:docMk/>
            <pc:sldMk cId="3119349684" sldId="522"/>
            <ac:picMk id="33" creationId="{BC9EA6A6-C37F-48F2-BD1C-61567194EE19}"/>
          </ac:picMkLst>
        </pc:picChg>
        <pc:picChg chg="del">
          <ac:chgData name="Kelsey Brosnan" userId="088ad37a-0c35-44dd-9c81-b1ff65c276c0" providerId="ADAL" clId="{C007CDCB-3C0C-FB41-867C-6D086F6E4920}" dt="2020-09-10T22:17:29.827" v="59" actId="478"/>
          <ac:picMkLst>
            <pc:docMk/>
            <pc:sldMk cId="3119349684" sldId="522"/>
            <ac:picMk id="37" creationId="{09BC90D7-08F7-453A-8C5C-799F3C2A80E5}"/>
          </ac:picMkLst>
        </pc:picChg>
        <pc:picChg chg="del">
          <ac:chgData name="Kelsey Brosnan" userId="088ad37a-0c35-44dd-9c81-b1ff65c276c0" providerId="ADAL" clId="{C007CDCB-3C0C-FB41-867C-6D086F6E4920}" dt="2020-09-10T22:17:29.827" v="59" actId="478"/>
          <ac:picMkLst>
            <pc:docMk/>
            <pc:sldMk cId="3119349684" sldId="522"/>
            <ac:picMk id="38" creationId="{7FDC5C4B-1BEA-4F24-829D-3EA4088DFE9D}"/>
          </ac:picMkLst>
        </pc:picChg>
      </pc:sldChg>
      <pc:sldChg chg="addSp delSp modSp mod">
        <pc:chgData name="Kelsey Brosnan" userId="088ad37a-0c35-44dd-9c81-b1ff65c276c0" providerId="ADAL" clId="{C007CDCB-3C0C-FB41-867C-6D086F6E4920}" dt="2020-09-10T21:10:55.030" v="13" actId="1076"/>
        <pc:sldMkLst>
          <pc:docMk/>
          <pc:sldMk cId="3306498843" sldId="526"/>
        </pc:sldMkLst>
        <pc:spChg chg="mod">
          <ac:chgData name="Kelsey Brosnan" userId="088ad37a-0c35-44dd-9c81-b1ff65c276c0" providerId="ADAL" clId="{C007CDCB-3C0C-FB41-867C-6D086F6E4920}" dt="2020-09-10T21:10:17.572" v="8" actId="1076"/>
          <ac:spMkLst>
            <pc:docMk/>
            <pc:sldMk cId="3306498843" sldId="526"/>
            <ac:spMk id="7" creationId="{EA955A38-5F59-9644-A508-34419B02ED7C}"/>
          </ac:spMkLst>
        </pc:spChg>
        <pc:spChg chg="mod">
          <ac:chgData name="Kelsey Brosnan" userId="088ad37a-0c35-44dd-9c81-b1ff65c276c0" providerId="ADAL" clId="{C007CDCB-3C0C-FB41-867C-6D086F6E4920}" dt="2020-09-10T21:10:55.030" v="13" actId="1076"/>
          <ac:spMkLst>
            <pc:docMk/>
            <pc:sldMk cId="3306498843" sldId="526"/>
            <ac:spMk id="8" creationId="{F573D0DC-1D7E-2E44-972B-7DA603C37D48}"/>
          </ac:spMkLst>
        </pc:spChg>
        <pc:spChg chg="del">
          <ac:chgData name="Kelsey Brosnan" userId="088ad37a-0c35-44dd-9c81-b1ff65c276c0" providerId="ADAL" clId="{C007CDCB-3C0C-FB41-867C-6D086F6E4920}" dt="2020-09-10T21:09:59.319" v="4"/>
          <ac:spMkLst>
            <pc:docMk/>
            <pc:sldMk cId="3306498843" sldId="526"/>
            <ac:spMk id="11" creationId="{5DCF2A75-ED74-419C-AE80-D23CAEEB85E0}"/>
          </ac:spMkLst>
        </pc:spChg>
        <pc:graphicFrameChg chg="add mod">
          <ac:chgData name="Kelsey Brosnan" userId="088ad37a-0c35-44dd-9c81-b1ff65c276c0" providerId="ADAL" clId="{C007CDCB-3C0C-FB41-867C-6D086F6E4920}" dt="2020-09-10T21:10:39.259" v="11"/>
          <ac:graphicFrameMkLst>
            <pc:docMk/>
            <pc:sldMk cId="3306498843" sldId="526"/>
            <ac:graphicFrameMk id="10" creationId="{BC00DDDC-C0FB-1649-87A6-92F0B39CE83A}"/>
          </ac:graphicFrameMkLst>
        </pc:graphicFrameChg>
      </pc:sldChg>
      <pc:sldChg chg="addSp delSp modSp">
        <pc:chgData name="Kelsey Brosnan" userId="088ad37a-0c35-44dd-9c81-b1ff65c276c0" providerId="ADAL" clId="{C007CDCB-3C0C-FB41-867C-6D086F6E4920}" dt="2020-09-10T22:28:10.781" v="84" actId="12788"/>
        <pc:sldMkLst>
          <pc:docMk/>
          <pc:sldMk cId="2985641547" sldId="528"/>
        </pc:sldMkLst>
        <pc:spChg chg="add del mod">
          <ac:chgData name="Kelsey Brosnan" userId="088ad37a-0c35-44dd-9c81-b1ff65c276c0" providerId="ADAL" clId="{C007CDCB-3C0C-FB41-867C-6D086F6E4920}" dt="2020-09-10T22:22:10.480" v="76" actId="478"/>
          <ac:spMkLst>
            <pc:docMk/>
            <pc:sldMk cId="2985641547" sldId="528"/>
            <ac:spMk id="5" creationId="{71C1F6FC-8599-3E4A-AB0A-7FA060843F95}"/>
          </ac:spMkLst>
        </pc:spChg>
        <pc:spChg chg="add del mod">
          <ac:chgData name="Kelsey Brosnan" userId="088ad37a-0c35-44dd-9c81-b1ff65c276c0" providerId="ADAL" clId="{C007CDCB-3C0C-FB41-867C-6D086F6E4920}" dt="2020-09-10T22:27:50.340" v="78" actId="931"/>
          <ac:spMkLst>
            <pc:docMk/>
            <pc:sldMk cId="2985641547" sldId="528"/>
            <ac:spMk id="7" creationId="{9D6D1E91-BD14-E34D-A15A-1BDFE049AC8A}"/>
          </ac:spMkLst>
        </pc:spChg>
        <pc:picChg chg="add del">
          <ac:chgData name="Kelsey Brosnan" userId="088ad37a-0c35-44dd-9c81-b1ff65c276c0" providerId="ADAL" clId="{C007CDCB-3C0C-FB41-867C-6D086F6E4920}" dt="2020-09-10T22:27:41.868" v="77" actId="478"/>
          <ac:picMkLst>
            <pc:docMk/>
            <pc:sldMk cId="2985641547" sldId="528"/>
            <ac:picMk id="4" creationId="{06FAD50F-BB0C-F144-B782-3301D1F9C024}"/>
          </ac:picMkLst>
        </pc:picChg>
        <pc:picChg chg="add mod">
          <ac:chgData name="Kelsey Brosnan" userId="088ad37a-0c35-44dd-9c81-b1ff65c276c0" providerId="ADAL" clId="{C007CDCB-3C0C-FB41-867C-6D086F6E4920}" dt="2020-09-10T22:28:10.781" v="84" actId="12788"/>
          <ac:picMkLst>
            <pc:docMk/>
            <pc:sldMk cId="2985641547" sldId="528"/>
            <ac:picMk id="9" creationId="{571AEAEE-FC84-B846-8B5A-10B90F7B0E47}"/>
          </ac:picMkLst>
        </pc:picChg>
      </pc:sldChg>
    </pc:docChg>
  </pc:docChgLst>
  <pc:docChgLst>
    <pc:chgData name="Elena Ghanotakis" userId="f5b7b11dc1ab026f" providerId="LiveId" clId="{DD0FACB5-68EF-7348-84B1-0ECB3EDC1250}"/>
    <pc:docChg chg="modSld">
      <pc:chgData name="Elena Ghanotakis" userId="f5b7b11dc1ab026f" providerId="LiveId" clId="{DD0FACB5-68EF-7348-84B1-0ECB3EDC1250}" dt="2020-08-06T04:51:40.561" v="0"/>
      <pc:docMkLst>
        <pc:docMk/>
      </pc:docMkLst>
      <pc:sldChg chg="modSp">
        <pc:chgData name="Elena Ghanotakis" userId="f5b7b11dc1ab026f" providerId="LiveId" clId="{DD0FACB5-68EF-7348-84B1-0ECB3EDC1250}" dt="2020-08-06T04:51:40.561" v="0"/>
        <pc:sldMkLst>
          <pc:docMk/>
          <pc:sldMk cId="1920782211" sldId="375"/>
        </pc:sldMkLst>
        <pc:spChg chg="mod">
          <ac:chgData name="Elena Ghanotakis" userId="f5b7b11dc1ab026f" providerId="LiveId" clId="{DD0FACB5-68EF-7348-84B1-0ECB3EDC1250}" dt="2020-08-06T04:51:40.561" v="0"/>
          <ac:spMkLst>
            <pc:docMk/>
            <pc:sldMk cId="1920782211" sldId="375"/>
            <ac:spMk id="2" creationId="{44034FEE-4BBB-7F49-BE67-328073281F8B}"/>
          </ac:spMkLst>
        </pc:spChg>
      </pc:sldChg>
      <pc:sldChg chg="modSp">
        <pc:chgData name="Elena Ghanotakis" userId="f5b7b11dc1ab026f" providerId="LiveId" clId="{DD0FACB5-68EF-7348-84B1-0ECB3EDC1250}" dt="2020-08-06T04:51:40.561" v="0"/>
        <pc:sldMkLst>
          <pc:docMk/>
          <pc:sldMk cId="89335854" sldId="538"/>
        </pc:sldMkLst>
        <pc:spChg chg="mod">
          <ac:chgData name="Elena Ghanotakis" userId="f5b7b11dc1ab026f" providerId="LiveId" clId="{DD0FACB5-68EF-7348-84B1-0ECB3EDC1250}" dt="2020-08-06T04:51:40.561" v="0"/>
          <ac:spMkLst>
            <pc:docMk/>
            <pc:sldMk cId="89335854" sldId="538"/>
            <ac:spMk id="3" creationId="{2A91D405-EF29-6D45-A9C6-C7789908EA8B}"/>
          </ac:spMkLst>
        </pc:spChg>
      </pc:sldChg>
    </pc:docChg>
  </pc:docChgLst>
  <pc:docChgLst>
    <pc:chgData name="Chaila, Mwate" userId="S::mwate.chaila@crs.org::532bccc8-299d-41ab-929a-442e97ef55d2" providerId="AD" clId="Web-{36ADF569-59D5-13A0-2CAD-A996C7AA0329}"/>
    <pc:docChg chg="addSld modSld">
      <pc:chgData name="Chaila, Mwate" userId="S::mwate.chaila@crs.org::532bccc8-299d-41ab-929a-442e97ef55d2" providerId="AD" clId="Web-{36ADF569-59D5-13A0-2CAD-A996C7AA0329}" dt="2021-02-19T14:47:20.857" v="14"/>
      <pc:docMkLst>
        <pc:docMk/>
      </pc:docMkLst>
      <pc:sldChg chg="modCm">
        <pc:chgData name="Chaila, Mwate" userId="S::mwate.chaila@crs.org::532bccc8-299d-41ab-929a-442e97ef55d2" providerId="AD" clId="Web-{36ADF569-59D5-13A0-2CAD-A996C7AA0329}" dt="2021-02-19T14:47:20.857" v="14"/>
        <pc:sldMkLst>
          <pc:docMk/>
          <pc:sldMk cId="3306498843" sldId="526"/>
        </pc:sldMkLst>
      </pc:sldChg>
      <pc:sldChg chg="addSp delSp modSp new">
        <pc:chgData name="Chaila, Mwate" userId="S::mwate.chaila@crs.org::532bccc8-299d-41ab-929a-442e97ef55d2" providerId="AD" clId="Web-{36ADF569-59D5-13A0-2CAD-A996C7AA0329}" dt="2021-02-19T14:45:46.415" v="13" actId="14100"/>
        <pc:sldMkLst>
          <pc:docMk/>
          <pc:sldMk cId="387424275" sldId="544"/>
        </pc:sldMkLst>
        <pc:spChg chg="del">
          <ac:chgData name="Chaila, Mwate" userId="S::mwate.chaila@crs.org::532bccc8-299d-41ab-929a-442e97ef55d2" providerId="AD" clId="Web-{36ADF569-59D5-13A0-2CAD-A996C7AA0329}" dt="2021-02-19T14:45:20.211" v="7"/>
          <ac:spMkLst>
            <pc:docMk/>
            <pc:sldMk cId="387424275" sldId="544"/>
            <ac:spMk id="2" creationId="{5226DBF4-ED8A-452A-8ED7-9329C304A271}"/>
          </ac:spMkLst>
        </pc:spChg>
        <pc:spChg chg="mod">
          <ac:chgData name="Chaila, Mwate" userId="S::mwate.chaila@crs.org::532bccc8-299d-41ab-929a-442e97ef55d2" providerId="AD" clId="Web-{36ADF569-59D5-13A0-2CAD-A996C7AA0329}" dt="2021-02-19T14:45:35.274" v="11" actId="14100"/>
          <ac:spMkLst>
            <pc:docMk/>
            <pc:sldMk cId="387424275" sldId="544"/>
            <ac:spMk id="3" creationId="{A09E6B56-FCC1-4B7C-B61F-DEAAEEB38882}"/>
          </ac:spMkLst>
        </pc:spChg>
        <pc:picChg chg="add mod ord">
          <ac:chgData name="Chaila, Mwate" userId="S::mwate.chaila@crs.org::532bccc8-299d-41ab-929a-442e97ef55d2" providerId="AD" clId="Web-{36ADF569-59D5-13A0-2CAD-A996C7AA0329}" dt="2021-02-19T14:45:46.415" v="13" actId="14100"/>
          <ac:picMkLst>
            <pc:docMk/>
            <pc:sldMk cId="387424275" sldId="544"/>
            <ac:picMk id="4" creationId="{18F7102E-3F7C-40A7-A1C1-17602DCA6C73}"/>
          </ac:picMkLst>
        </pc:picChg>
      </pc:sldChg>
    </pc:docChg>
  </pc:docChgLst>
  <pc:docChgLst>
    <pc:chgData name="Cathrien Alons" userId="S::calons_pedaids.org#ext#@crsorg.onmicrosoft.com::4972a93c-8e30-42f8-89ac-9c97f01eda25" providerId="AD" clId="Web-{2DE6FB3B-AFDF-4262-9400-4857AC112797}"/>
    <pc:docChg chg="modSld">
      <pc:chgData name="Cathrien Alons" userId="S::calons_pedaids.org#ext#@crsorg.onmicrosoft.com::4972a93c-8e30-42f8-89ac-9c97f01eda25" providerId="AD" clId="Web-{2DE6FB3B-AFDF-4262-9400-4857AC112797}" dt="2020-09-25T20:46:44.562" v="40"/>
      <pc:docMkLst>
        <pc:docMk/>
      </pc:docMkLst>
      <pc:sldChg chg="addCm delCm">
        <pc:chgData name="Cathrien Alons" userId="S::calons_pedaids.org#ext#@crsorg.onmicrosoft.com::4972a93c-8e30-42f8-89ac-9c97f01eda25" providerId="AD" clId="Web-{2DE6FB3B-AFDF-4262-9400-4857AC112797}" dt="2020-09-25T20:36:49.966" v="4"/>
        <pc:sldMkLst>
          <pc:docMk/>
          <pc:sldMk cId="1522498946" sldId="263"/>
        </pc:sldMkLst>
      </pc:sldChg>
      <pc:sldChg chg="modSp">
        <pc:chgData name="Cathrien Alons" userId="S::calons_pedaids.org#ext#@crsorg.onmicrosoft.com::4972a93c-8e30-42f8-89ac-9c97f01eda25" providerId="AD" clId="Web-{2DE6FB3B-AFDF-4262-9400-4857AC112797}" dt="2020-09-25T20:38:53.454" v="17" actId="20577"/>
        <pc:sldMkLst>
          <pc:docMk/>
          <pc:sldMk cId="1891916909" sldId="376"/>
        </pc:sldMkLst>
        <pc:spChg chg="mod">
          <ac:chgData name="Cathrien Alons" userId="S::calons_pedaids.org#ext#@crsorg.onmicrosoft.com::4972a93c-8e30-42f8-89ac-9c97f01eda25" providerId="AD" clId="Web-{2DE6FB3B-AFDF-4262-9400-4857AC112797}" dt="2020-09-25T20:38:53.454" v="17" actId="20577"/>
          <ac:spMkLst>
            <pc:docMk/>
            <pc:sldMk cId="1891916909" sldId="376"/>
            <ac:spMk id="2" creationId="{5E663E19-3364-43A5-9986-B5555EB6C8C8}"/>
          </ac:spMkLst>
        </pc:spChg>
      </pc:sldChg>
      <pc:sldChg chg="delCm">
        <pc:chgData name="Cathrien Alons" userId="S::calons_pedaids.org#ext#@crsorg.onmicrosoft.com::4972a93c-8e30-42f8-89ac-9c97f01eda25" providerId="AD" clId="Web-{2DE6FB3B-AFDF-4262-9400-4857AC112797}" dt="2020-09-25T20:43:00.852" v="20"/>
        <pc:sldMkLst>
          <pc:docMk/>
          <pc:sldMk cId="2689824711" sldId="379"/>
        </pc:sldMkLst>
      </pc:sldChg>
      <pc:sldChg chg="delCm">
        <pc:chgData name="Cathrien Alons" userId="S::calons_pedaids.org#ext#@crsorg.onmicrosoft.com::4972a93c-8e30-42f8-89ac-9c97f01eda25" providerId="AD" clId="Web-{2DE6FB3B-AFDF-4262-9400-4857AC112797}" dt="2020-09-25T20:37:51.328" v="8"/>
        <pc:sldMkLst>
          <pc:docMk/>
          <pc:sldMk cId="3799895641" sldId="383"/>
        </pc:sldMkLst>
      </pc:sldChg>
      <pc:sldChg chg="addCm delCm">
        <pc:chgData name="Cathrien Alons" userId="S::calons_pedaids.org#ext#@crsorg.onmicrosoft.com::4972a93c-8e30-42f8-89ac-9c97f01eda25" providerId="AD" clId="Web-{2DE6FB3B-AFDF-4262-9400-4857AC112797}" dt="2020-09-25T20:46:44.562" v="40"/>
        <pc:sldMkLst>
          <pc:docMk/>
          <pc:sldMk cId="3729867318" sldId="519"/>
        </pc:sldMkLst>
      </pc:sldChg>
      <pc:sldChg chg="modSp">
        <pc:chgData name="Cathrien Alons" userId="S::calons_pedaids.org#ext#@crsorg.onmicrosoft.com::4972a93c-8e30-42f8-89ac-9c97f01eda25" providerId="AD" clId="Web-{2DE6FB3B-AFDF-4262-9400-4857AC112797}" dt="2020-09-25T20:43:45.072" v="36" actId="20577"/>
        <pc:sldMkLst>
          <pc:docMk/>
          <pc:sldMk cId="743666947" sldId="520"/>
        </pc:sldMkLst>
        <pc:spChg chg="mod">
          <ac:chgData name="Cathrien Alons" userId="S::calons_pedaids.org#ext#@crsorg.onmicrosoft.com::4972a93c-8e30-42f8-89ac-9c97f01eda25" providerId="AD" clId="Web-{2DE6FB3B-AFDF-4262-9400-4857AC112797}" dt="2020-09-25T20:43:45.072" v="36" actId="20577"/>
          <ac:spMkLst>
            <pc:docMk/>
            <pc:sldMk cId="743666947" sldId="520"/>
            <ac:spMk id="2" creationId="{CBE02E10-0478-45AB-8853-AE058748D3F5}"/>
          </ac:spMkLst>
        </pc:spChg>
      </pc:sldChg>
      <pc:sldChg chg="modSp">
        <pc:chgData name="Cathrien Alons" userId="S::calons_pedaids.org#ext#@crsorg.onmicrosoft.com::4972a93c-8e30-42f8-89ac-9c97f01eda25" providerId="AD" clId="Web-{2DE6FB3B-AFDF-4262-9400-4857AC112797}" dt="2020-09-25T20:37:25.843" v="7" actId="20577"/>
        <pc:sldMkLst>
          <pc:docMk/>
          <pc:sldMk cId="3968614404" sldId="521"/>
        </pc:sldMkLst>
        <pc:spChg chg="mod">
          <ac:chgData name="Cathrien Alons" userId="S::calons_pedaids.org#ext#@crsorg.onmicrosoft.com::4972a93c-8e30-42f8-89ac-9c97f01eda25" providerId="AD" clId="Web-{2DE6FB3B-AFDF-4262-9400-4857AC112797}" dt="2020-09-25T20:37:25.843" v="7" actId="20577"/>
          <ac:spMkLst>
            <pc:docMk/>
            <pc:sldMk cId="3968614404" sldId="521"/>
            <ac:spMk id="2" creationId="{C5947A39-A589-4A6B-B4D6-EFDE54B2DAD6}"/>
          </ac:spMkLst>
        </pc:spChg>
      </pc:sldChg>
      <pc:sldChg chg="delCm">
        <pc:chgData name="Cathrien Alons" userId="S::calons_pedaids.org#ext#@crsorg.onmicrosoft.com::4972a93c-8e30-42f8-89ac-9c97f01eda25" providerId="AD" clId="Web-{2DE6FB3B-AFDF-4262-9400-4857AC112797}" dt="2020-09-25T20:39:42.112" v="18"/>
        <pc:sldMkLst>
          <pc:docMk/>
          <pc:sldMk cId="3119349684" sldId="522"/>
        </pc:sldMkLst>
      </pc:sldChg>
      <pc:sldChg chg="delCm">
        <pc:chgData name="Cathrien Alons" userId="S::calons_pedaids.org#ext#@crsorg.onmicrosoft.com::4972a93c-8e30-42f8-89ac-9c97f01eda25" providerId="AD" clId="Web-{2DE6FB3B-AFDF-4262-9400-4857AC112797}" dt="2020-09-25T20:35:05.354" v="1"/>
        <pc:sldMkLst>
          <pc:docMk/>
          <pc:sldMk cId="3306498843" sldId="526"/>
        </pc:sldMkLst>
      </pc:sldChg>
      <pc:sldChg chg="delCm">
        <pc:chgData name="Cathrien Alons" userId="S::calons_pedaids.org#ext#@crsorg.onmicrosoft.com::4972a93c-8e30-42f8-89ac-9c97f01eda25" providerId="AD" clId="Web-{2DE6FB3B-AFDF-4262-9400-4857AC112797}" dt="2020-09-25T20:41:38.444" v="19"/>
        <pc:sldMkLst>
          <pc:docMk/>
          <pc:sldMk cId="2985641547" sldId="528"/>
        </pc:sldMkLst>
      </pc:sldChg>
    </pc:docChg>
  </pc:docChgLst>
  <pc:docChgLst>
    <pc:chgData name="Cathrien Alons" userId="S::calons_pedaids.org#ext#@crsorg.onmicrosoft.com::4972a93c-8e30-42f8-89ac-9c97f01eda25" providerId="AD" clId="Web-{A9960A0B-261A-4F00-8487-78FA6738CED4}"/>
    <pc:docChg chg="modSld">
      <pc:chgData name="Cathrien Alons" userId="S::calons_pedaids.org#ext#@crsorg.onmicrosoft.com::4972a93c-8e30-42f8-89ac-9c97f01eda25" providerId="AD" clId="Web-{A9960A0B-261A-4F00-8487-78FA6738CED4}" dt="2020-10-29T20:36:02.314" v="27"/>
      <pc:docMkLst>
        <pc:docMk/>
      </pc:docMkLst>
      <pc:sldChg chg="addSp delSp modSp modNotes">
        <pc:chgData name="Cathrien Alons" userId="S::calons_pedaids.org#ext#@crsorg.onmicrosoft.com::4972a93c-8e30-42f8-89ac-9c97f01eda25" providerId="AD" clId="Web-{A9960A0B-261A-4F00-8487-78FA6738CED4}" dt="2020-10-29T20:36:02.314" v="27"/>
        <pc:sldMkLst>
          <pc:docMk/>
          <pc:sldMk cId="3968614404" sldId="521"/>
        </pc:sldMkLst>
        <pc:spChg chg="mod">
          <ac:chgData name="Cathrien Alons" userId="S::calons_pedaids.org#ext#@crsorg.onmicrosoft.com::4972a93c-8e30-42f8-89ac-9c97f01eda25" providerId="AD" clId="Web-{A9960A0B-261A-4F00-8487-78FA6738CED4}" dt="2020-10-29T20:35:44.578" v="19" actId="20577"/>
          <ac:spMkLst>
            <pc:docMk/>
            <pc:sldMk cId="3968614404" sldId="521"/>
            <ac:spMk id="2" creationId="{C5947A39-A589-4A6B-B4D6-EFDE54B2DAD6}"/>
          </ac:spMkLst>
        </pc:spChg>
        <pc:spChg chg="add del mod">
          <ac:chgData name="Cathrien Alons" userId="S::calons_pedaids.org#ext#@crsorg.onmicrosoft.com::4972a93c-8e30-42f8-89ac-9c97f01eda25" providerId="AD" clId="Web-{A9960A0B-261A-4F00-8487-78FA6738CED4}" dt="2020-10-29T20:34:59.792" v="6"/>
          <ac:spMkLst>
            <pc:docMk/>
            <pc:sldMk cId="3968614404" sldId="521"/>
            <ac:spMk id="4" creationId="{7B166DE9-5557-486C-A8B0-7BF2B97B3B81}"/>
          </ac:spMkLst>
        </pc:spChg>
        <pc:picChg chg="add del mod">
          <ac:chgData name="Cathrien Alons" userId="S::calons_pedaids.org#ext#@crsorg.onmicrosoft.com::4972a93c-8e30-42f8-89ac-9c97f01eda25" providerId="AD" clId="Web-{A9960A0B-261A-4F00-8487-78FA6738CED4}" dt="2020-10-29T20:34:44.213" v="5"/>
          <ac:picMkLst>
            <pc:docMk/>
            <pc:sldMk cId="3968614404" sldId="521"/>
            <ac:picMk id="5" creationId="{CB774BE3-37CE-45B7-ADFE-7519CBAA5BE6}"/>
          </ac:picMkLst>
        </pc:picChg>
      </pc:sldChg>
    </pc:docChg>
  </pc:docChgLst>
  <pc:docChgLst>
    <pc:chgData name="Cathrien Alons" userId="S::calons@pedaids.org::40dc079d-356c-4426-b39e-80004cfa760b" providerId="AD" clId="Web-{0B8AC36E-A7C2-4645-B9BA-3DAD5397F30F}"/>
    <pc:docChg chg="modSld">
      <pc:chgData name="Cathrien Alons" userId="S::calons@pedaids.org::40dc079d-356c-4426-b39e-80004cfa760b" providerId="AD" clId="Web-{0B8AC36E-A7C2-4645-B9BA-3DAD5397F30F}" dt="2020-10-09T20:42:33.623" v="35"/>
      <pc:docMkLst>
        <pc:docMk/>
      </pc:docMkLst>
      <pc:sldChg chg="modNotes">
        <pc:chgData name="Cathrien Alons" userId="S::calons@pedaids.org::40dc079d-356c-4426-b39e-80004cfa760b" providerId="AD" clId="Web-{0B8AC36E-A7C2-4645-B9BA-3DAD5397F30F}" dt="2020-10-09T20:42:33.623" v="35"/>
        <pc:sldMkLst>
          <pc:docMk/>
          <pc:sldMk cId="3799895641" sldId="383"/>
        </pc:sldMkLst>
      </pc:sldChg>
    </pc:docChg>
  </pc:docChgLst>
  <pc:docChgLst>
    <pc:chgData name="Madison Ethridge" userId="666e09c8-48f1-48e4-bd90-dc52bcdb94a7" providerId="ADAL" clId="{1EF70306-508B-AA49-9EFB-4567566762F5}"/>
    <pc:docChg chg="custSel modSld">
      <pc:chgData name="Madison Ethridge" userId="666e09c8-48f1-48e4-bd90-dc52bcdb94a7" providerId="ADAL" clId="{1EF70306-508B-AA49-9EFB-4567566762F5}" dt="2020-11-11T22:12:22.170" v="0" actId="313"/>
      <pc:docMkLst>
        <pc:docMk/>
      </pc:docMkLst>
      <pc:sldChg chg="modSp mod">
        <pc:chgData name="Madison Ethridge" userId="666e09c8-48f1-48e4-bd90-dc52bcdb94a7" providerId="ADAL" clId="{1EF70306-508B-AA49-9EFB-4567566762F5}" dt="2020-11-11T22:12:22.170" v="0" actId="313"/>
        <pc:sldMkLst>
          <pc:docMk/>
          <pc:sldMk cId="519164888" sldId="534"/>
        </pc:sldMkLst>
        <pc:spChg chg="mod">
          <ac:chgData name="Madison Ethridge" userId="666e09c8-48f1-48e4-bd90-dc52bcdb94a7" providerId="ADAL" clId="{1EF70306-508B-AA49-9EFB-4567566762F5}" dt="2020-11-11T22:12:22.170" v="0" actId="313"/>
          <ac:spMkLst>
            <pc:docMk/>
            <pc:sldMk cId="519164888" sldId="534"/>
            <ac:spMk id="2" creationId="{B0FBC402-EB9B-1645-9721-811D0B05CD69}"/>
          </ac:spMkLst>
        </pc:spChg>
      </pc:sldChg>
    </pc:docChg>
  </pc:docChgLst>
  <pc:docChgLst>
    <pc:chgData name="Clark, Adele" userId="cb302882-fc54-4eb8-a090-62efc4d6cc36" providerId="ADAL" clId="{249081CF-1C83-4947-9C9A-3EEF9C3214C1}"/>
    <pc:docChg chg="custSel addSld delSld modSld">
      <pc:chgData name="Clark, Adele" userId="cb302882-fc54-4eb8-a090-62efc4d6cc36" providerId="ADAL" clId="{249081CF-1C83-4947-9C9A-3EEF9C3214C1}" dt="2021-02-25T18:36:19.006" v="8" actId="47"/>
      <pc:docMkLst>
        <pc:docMk/>
      </pc:docMkLst>
      <pc:sldChg chg="del">
        <pc:chgData name="Clark, Adele" userId="cb302882-fc54-4eb8-a090-62efc4d6cc36" providerId="ADAL" clId="{249081CF-1C83-4947-9C9A-3EEF9C3214C1}" dt="2021-02-25T18:35:46.162" v="6" actId="47"/>
        <pc:sldMkLst>
          <pc:docMk/>
          <pc:sldMk cId="1920782211" sldId="375"/>
        </pc:sldMkLst>
      </pc:sldChg>
      <pc:sldChg chg="del">
        <pc:chgData name="Clark, Adele" userId="cb302882-fc54-4eb8-a090-62efc4d6cc36" providerId="ADAL" clId="{249081CF-1C83-4947-9C9A-3EEF9C3214C1}" dt="2021-02-25T18:36:19.006" v="8" actId="47"/>
        <pc:sldMkLst>
          <pc:docMk/>
          <pc:sldMk cId="3137678833" sldId="542"/>
        </pc:sldMkLst>
      </pc:sldChg>
      <pc:sldChg chg="add">
        <pc:chgData name="Clark, Adele" userId="cb302882-fc54-4eb8-a090-62efc4d6cc36" providerId="ADAL" clId="{249081CF-1C83-4947-9C9A-3EEF9C3214C1}" dt="2021-02-25T18:36:15.808" v="7"/>
        <pc:sldMkLst>
          <pc:docMk/>
          <pc:sldMk cId="3399903749" sldId="2044"/>
        </pc:sldMkLst>
      </pc:sldChg>
      <pc:sldChg chg="modSp add mod modNotesTx">
        <pc:chgData name="Clark, Adele" userId="cb302882-fc54-4eb8-a090-62efc4d6cc36" providerId="ADAL" clId="{249081CF-1C83-4947-9C9A-3EEF9C3214C1}" dt="2021-02-25T18:35:38.491" v="5" actId="1076"/>
        <pc:sldMkLst>
          <pc:docMk/>
          <pc:sldMk cId="1153198540" sldId="2046"/>
        </pc:sldMkLst>
        <pc:spChg chg="mod">
          <ac:chgData name="Clark, Adele" userId="cb302882-fc54-4eb8-a090-62efc4d6cc36" providerId="ADAL" clId="{249081CF-1C83-4947-9C9A-3EEF9C3214C1}" dt="2021-02-25T18:35:38.491" v="5" actId="1076"/>
          <ac:spMkLst>
            <pc:docMk/>
            <pc:sldMk cId="1153198540" sldId="2046"/>
            <ac:spMk id="2" creationId="{44034FEE-4BBB-7F49-BE67-328073281F8B}"/>
          </ac:spMkLst>
        </pc:spChg>
      </pc:sldChg>
    </pc:docChg>
  </pc:docChgLst>
  <pc:docChgLst>
    <pc:chgData name="Cathrien Alons" userId="S::calons@pedaids.org::40dc079d-356c-4426-b39e-80004cfa760b" providerId="AD" clId="Web-{988E990B-A8A6-45A9-97E8-A7973F0DE066}"/>
    <pc:docChg chg="modSld">
      <pc:chgData name="Cathrien Alons" userId="S::calons@pedaids.org::40dc079d-356c-4426-b39e-80004cfa760b" providerId="AD" clId="Web-{988E990B-A8A6-45A9-97E8-A7973F0DE066}" dt="2020-09-04T15:25:42.974" v="53"/>
      <pc:docMkLst>
        <pc:docMk/>
      </pc:docMkLst>
      <pc:sldChg chg="addCm">
        <pc:chgData name="Cathrien Alons" userId="S::calons@pedaids.org::40dc079d-356c-4426-b39e-80004cfa760b" providerId="AD" clId="Web-{988E990B-A8A6-45A9-97E8-A7973F0DE066}" dt="2020-09-04T15:19:16.964" v="2"/>
        <pc:sldMkLst>
          <pc:docMk/>
          <pc:sldMk cId="2689824711" sldId="379"/>
        </pc:sldMkLst>
      </pc:sldChg>
      <pc:sldChg chg="modCm">
        <pc:chgData name="Cathrien Alons" userId="S::calons@pedaids.org::40dc079d-356c-4426-b39e-80004cfa760b" providerId="AD" clId="Web-{988E990B-A8A6-45A9-97E8-A7973F0DE066}" dt="2020-09-04T15:25:42.974" v="53"/>
        <pc:sldMkLst>
          <pc:docMk/>
          <pc:sldMk cId="3799895641" sldId="383"/>
        </pc:sldMkLst>
      </pc:sldChg>
      <pc:sldChg chg="addCm modCm">
        <pc:chgData name="Cathrien Alons" userId="S::calons@pedaids.org::40dc079d-356c-4426-b39e-80004cfa760b" providerId="AD" clId="Web-{988E990B-A8A6-45A9-97E8-A7973F0DE066}" dt="2020-09-04T15:20:20.263" v="4"/>
        <pc:sldMkLst>
          <pc:docMk/>
          <pc:sldMk cId="3618863373" sldId="385"/>
        </pc:sldMkLst>
      </pc:sldChg>
      <pc:sldChg chg="addCm delCm">
        <pc:chgData name="Cathrien Alons" userId="S::calons@pedaids.org::40dc079d-356c-4426-b39e-80004cfa760b" providerId="AD" clId="Web-{988E990B-A8A6-45A9-97E8-A7973F0DE066}" dt="2020-09-04T15:20:43.232" v="5"/>
        <pc:sldMkLst>
          <pc:docMk/>
          <pc:sldMk cId="3729867318" sldId="519"/>
        </pc:sldMkLst>
      </pc:sldChg>
      <pc:sldChg chg="addCm">
        <pc:chgData name="Cathrien Alons" userId="S::calons@pedaids.org::40dc079d-356c-4426-b39e-80004cfa760b" providerId="AD" clId="Web-{988E990B-A8A6-45A9-97E8-A7973F0DE066}" dt="2020-09-04T15:25:17.505" v="52"/>
        <pc:sldMkLst>
          <pc:docMk/>
          <pc:sldMk cId="3119349684" sldId="522"/>
        </pc:sldMkLst>
      </pc:sldChg>
      <pc:sldChg chg="addCm modCm">
        <pc:chgData name="Cathrien Alons" userId="S::calons@pedaids.org::40dc079d-356c-4426-b39e-80004cfa760b" providerId="AD" clId="Web-{988E990B-A8A6-45A9-97E8-A7973F0DE066}" dt="2020-09-04T15:24:46.051" v="51"/>
        <pc:sldMkLst>
          <pc:docMk/>
          <pc:sldMk cId="519164888" sldId="534"/>
        </pc:sldMkLst>
      </pc:sldChg>
      <pc:sldChg chg="delSp modSp">
        <pc:chgData name="Cathrien Alons" userId="S::calons@pedaids.org::40dc079d-356c-4426-b39e-80004cfa760b" providerId="AD" clId="Web-{988E990B-A8A6-45A9-97E8-A7973F0DE066}" dt="2020-09-04T15:23:37.580" v="49"/>
        <pc:sldMkLst>
          <pc:docMk/>
          <pc:sldMk cId="1120982398" sldId="537"/>
        </pc:sldMkLst>
        <pc:spChg chg="mod">
          <ac:chgData name="Cathrien Alons" userId="S::calons@pedaids.org::40dc079d-356c-4426-b39e-80004cfa760b" providerId="AD" clId="Web-{988E990B-A8A6-45A9-97E8-A7973F0DE066}" dt="2020-09-04T15:23:16.580" v="46" actId="20577"/>
          <ac:spMkLst>
            <pc:docMk/>
            <pc:sldMk cId="1120982398" sldId="537"/>
            <ac:spMk id="5" creationId="{E98EC189-392A-9944-A3E6-6892CB993C7C}"/>
          </ac:spMkLst>
        </pc:spChg>
        <pc:spChg chg="del mod">
          <ac:chgData name="Cathrien Alons" userId="S::calons@pedaids.org::40dc079d-356c-4426-b39e-80004cfa760b" providerId="AD" clId="Web-{988E990B-A8A6-45A9-97E8-A7973F0DE066}" dt="2020-09-04T15:23:37.580" v="49"/>
          <ac:spMkLst>
            <pc:docMk/>
            <pc:sldMk cId="1120982398" sldId="537"/>
            <ac:spMk id="6" creationId="{9500C4CD-F53D-8B41-9502-C6DE29845E4C}"/>
          </ac:spMkLst>
        </pc:spChg>
      </pc:sldChg>
    </pc:docChg>
  </pc:docChgLst>
  <pc:docChgLst>
    <pc:chgData name="methridge@pedaids.org" userId="S::urn:spo:guest#methridge@pedaids.org::" providerId="AD" clId="Web-{18B1970E-8DD3-FA65-B7BC-AE48C80A4F13}"/>
    <pc:docChg chg="modSld">
      <pc:chgData name="methridge@pedaids.org" userId="S::urn:spo:guest#methridge@pedaids.org::" providerId="AD" clId="Web-{18B1970E-8DD3-FA65-B7BC-AE48C80A4F13}" dt="2021-02-10T00:01:54.526" v="17"/>
      <pc:docMkLst>
        <pc:docMk/>
      </pc:docMkLst>
      <pc:sldChg chg="modNotes">
        <pc:chgData name="methridge@pedaids.org" userId="S::urn:spo:guest#methridge@pedaids.org::" providerId="AD" clId="Web-{18B1970E-8DD3-FA65-B7BC-AE48C80A4F13}" dt="2021-02-10T00:01:54.526" v="17"/>
        <pc:sldMkLst>
          <pc:docMk/>
          <pc:sldMk cId="3729867318" sldId="519"/>
        </pc:sldMkLst>
      </pc:sldChg>
      <pc:sldChg chg="modSp">
        <pc:chgData name="methridge@pedaids.org" userId="S::urn:spo:guest#methridge@pedaids.org::" providerId="AD" clId="Web-{18B1970E-8DD3-FA65-B7BC-AE48C80A4F13}" dt="2021-02-10T00:01:48.604" v="7" actId="20577"/>
        <pc:sldMkLst>
          <pc:docMk/>
          <pc:sldMk cId="743666947" sldId="520"/>
        </pc:sldMkLst>
        <pc:spChg chg="mod">
          <ac:chgData name="methridge@pedaids.org" userId="S::urn:spo:guest#methridge@pedaids.org::" providerId="AD" clId="Web-{18B1970E-8DD3-FA65-B7BC-AE48C80A4F13}" dt="2021-02-10T00:01:48.604" v="7" actId="20577"/>
          <ac:spMkLst>
            <pc:docMk/>
            <pc:sldMk cId="743666947" sldId="520"/>
            <ac:spMk id="3" creationId="{705240B3-AC11-44F9-8445-B13110AB5E6B}"/>
          </ac:spMkLst>
        </pc:spChg>
      </pc:sldChg>
    </pc:docChg>
  </pc:docChgLst>
  <pc:docChgLst>
    <pc:chgData name="Cathrien Alons" userId="S::calons@pedaids.org::40dc079d-356c-4426-b39e-80004cfa760b" providerId="AD" clId="Web-{4F7EFCF2-E3B8-08BC-3687-2544DFB990A6}"/>
    <pc:docChg chg="">
      <pc:chgData name="Cathrien Alons" userId="S::calons@pedaids.org::40dc079d-356c-4426-b39e-80004cfa760b" providerId="AD" clId="Web-{4F7EFCF2-E3B8-08BC-3687-2544DFB990A6}" dt="2020-10-05T14:59:34.053" v="0"/>
      <pc:docMkLst>
        <pc:docMk/>
      </pc:docMkLst>
      <pc:sldChg chg="modCm">
        <pc:chgData name="Cathrien Alons" userId="S::calons@pedaids.org::40dc079d-356c-4426-b39e-80004cfa760b" providerId="AD" clId="Web-{4F7EFCF2-E3B8-08BC-3687-2544DFB990A6}" dt="2020-10-05T14:59:34.053" v="0"/>
        <pc:sldMkLst>
          <pc:docMk/>
          <pc:sldMk cId="519164888" sldId="534"/>
        </pc:sldMkLst>
      </pc:sldChg>
    </pc:docChg>
  </pc:docChgLst>
  <pc:docChgLst>
    <pc:chgData name="Kelsey Brosnan" userId="S::kbrosnan@pedaids.org::088ad37a-0c35-44dd-9c81-b1ff65c276c0" providerId="AD" clId="Web-{B7B54BC7-ABAC-618A-FFF9-F328A701AAB1}"/>
    <pc:docChg chg="modSld">
      <pc:chgData name="Kelsey Brosnan" userId="S::kbrosnan@pedaids.org::088ad37a-0c35-44dd-9c81-b1ff65c276c0" providerId="AD" clId="Web-{B7B54BC7-ABAC-618A-FFF9-F328A701AAB1}" dt="2020-09-10T22:19:30.016" v="7" actId="20577"/>
      <pc:docMkLst>
        <pc:docMk/>
      </pc:docMkLst>
      <pc:sldChg chg="modSp">
        <pc:chgData name="Kelsey Brosnan" userId="S::kbrosnan@pedaids.org::088ad37a-0c35-44dd-9c81-b1ff65c276c0" providerId="AD" clId="Web-{B7B54BC7-ABAC-618A-FFF9-F328A701AAB1}" dt="2020-09-10T22:19:30.016" v="7" actId="20577"/>
        <pc:sldMkLst>
          <pc:docMk/>
          <pc:sldMk cId="3538068044" sldId="505"/>
        </pc:sldMkLst>
        <pc:spChg chg="mod">
          <ac:chgData name="Kelsey Brosnan" userId="S::kbrosnan@pedaids.org::088ad37a-0c35-44dd-9c81-b1ff65c276c0" providerId="AD" clId="Web-{B7B54BC7-ABAC-618A-FFF9-F328A701AAB1}" dt="2020-09-10T22:19:30.016" v="7" actId="20577"/>
          <ac:spMkLst>
            <pc:docMk/>
            <pc:sldMk cId="3538068044" sldId="505"/>
            <ac:spMk id="2" creationId="{754C723F-CA97-400D-AD4F-EDAD04D7E73E}"/>
          </ac:spMkLst>
        </pc:spChg>
      </pc:sldChg>
      <pc:sldChg chg="modSp">
        <pc:chgData name="Kelsey Brosnan" userId="S::kbrosnan@pedaids.org::088ad37a-0c35-44dd-9c81-b1ff65c276c0" providerId="AD" clId="Web-{B7B54BC7-ABAC-618A-FFF9-F328A701AAB1}" dt="2020-09-10T22:19:27.406" v="4" actId="1076"/>
        <pc:sldMkLst>
          <pc:docMk/>
          <pc:sldMk cId="2985641547" sldId="528"/>
        </pc:sldMkLst>
        <pc:picChg chg="mod">
          <ac:chgData name="Kelsey Brosnan" userId="S::kbrosnan@pedaids.org::088ad37a-0c35-44dd-9c81-b1ff65c276c0" providerId="AD" clId="Web-{B7B54BC7-ABAC-618A-FFF9-F328A701AAB1}" dt="2020-09-10T22:19:27.406" v="4" actId="1076"/>
          <ac:picMkLst>
            <pc:docMk/>
            <pc:sldMk cId="2985641547" sldId="528"/>
            <ac:picMk id="4" creationId="{06FAD50F-BB0C-F144-B782-3301D1F9C024}"/>
          </ac:picMkLst>
        </pc:picChg>
      </pc:sldChg>
    </pc:docChg>
  </pc:docChgLst>
  <pc:docChgLst>
    <pc:chgData name="Cathrien Alons" userId="S::calons@pedaids.org::40dc079d-356c-4426-b39e-80004cfa760b" providerId="AD" clId="Web-{C846499D-B854-CD35-F81B-09744D413088}"/>
    <pc:docChg chg="modSld">
      <pc:chgData name="Cathrien Alons" userId="S::calons@pedaids.org::40dc079d-356c-4426-b39e-80004cfa760b" providerId="AD" clId="Web-{C846499D-B854-CD35-F81B-09744D413088}" dt="2020-09-10T19:16:30.243" v="61" actId="1076"/>
      <pc:docMkLst>
        <pc:docMk/>
      </pc:docMkLst>
      <pc:sldChg chg="modSp">
        <pc:chgData name="Cathrien Alons" userId="S::calons@pedaids.org::40dc079d-356c-4426-b39e-80004cfa760b" providerId="AD" clId="Web-{C846499D-B854-CD35-F81B-09744D413088}" dt="2020-09-10T18:58:44.528" v="1" actId="1076"/>
        <pc:sldMkLst>
          <pc:docMk/>
          <pc:sldMk cId="1522498946" sldId="263"/>
        </pc:sldMkLst>
        <pc:spChg chg="mod">
          <ac:chgData name="Cathrien Alons" userId="S::calons@pedaids.org::40dc079d-356c-4426-b39e-80004cfa760b" providerId="AD" clId="Web-{C846499D-B854-CD35-F81B-09744D413088}" dt="2020-09-10T18:58:44.528" v="1" actId="1076"/>
          <ac:spMkLst>
            <pc:docMk/>
            <pc:sldMk cId="1522498946" sldId="263"/>
            <ac:spMk id="16" creationId="{5AC26179-96DB-4A86-83F4-F8838BEAAA34}"/>
          </ac:spMkLst>
        </pc:spChg>
        <pc:spChg chg="mod">
          <ac:chgData name="Cathrien Alons" userId="S::calons@pedaids.org::40dc079d-356c-4426-b39e-80004cfa760b" providerId="AD" clId="Web-{C846499D-B854-CD35-F81B-09744D413088}" dt="2020-09-10T18:58:39.997" v="0" actId="14100"/>
          <ac:spMkLst>
            <pc:docMk/>
            <pc:sldMk cId="1522498946" sldId="263"/>
            <ac:spMk id="22" creationId="{5342C15F-C6CB-4C75-91A4-FB58449F8492}"/>
          </ac:spMkLst>
        </pc:spChg>
      </pc:sldChg>
      <pc:sldChg chg="addSp modSp">
        <pc:chgData name="Cathrien Alons" userId="S::calons@pedaids.org::40dc079d-356c-4426-b39e-80004cfa760b" providerId="AD" clId="Web-{C846499D-B854-CD35-F81B-09744D413088}" dt="2020-09-10T19:16:30.243" v="61" actId="1076"/>
        <pc:sldMkLst>
          <pc:docMk/>
          <pc:sldMk cId="3729867318" sldId="519"/>
        </pc:sldMkLst>
        <pc:spChg chg="mod">
          <ac:chgData name="Cathrien Alons" userId="S::calons@pedaids.org::40dc079d-356c-4426-b39e-80004cfa760b" providerId="AD" clId="Web-{C846499D-B854-CD35-F81B-09744D413088}" dt="2020-09-10T19:12:58.878" v="17" actId="1076"/>
          <ac:spMkLst>
            <pc:docMk/>
            <pc:sldMk cId="3729867318" sldId="519"/>
            <ac:spMk id="2" creationId="{8CEB8D1E-D7E6-4F07-9B3D-5B9C36BC085D}"/>
          </ac:spMkLst>
        </pc:spChg>
        <pc:spChg chg="add">
          <ac:chgData name="Cathrien Alons" userId="S::calons@pedaids.org::40dc079d-356c-4426-b39e-80004cfa760b" providerId="AD" clId="Web-{C846499D-B854-CD35-F81B-09744D413088}" dt="2020-09-10T19:13:42.567" v="20"/>
          <ac:spMkLst>
            <pc:docMk/>
            <pc:sldMk cId="3729867318" sldId="519"/>
            <ac:spMk id="7" creationId="{9F61DF64-BDDA-4377-9F93-C7794F4C28FB}"/>
          </ac:spMkLst>
        </pc:spChg>
        <pc:spChg chg="add mod">
          <ac:chgData name="Cathrien Alons" userId="S::calons@pedaids.org::40dc079d-356c-4426-b39e-80004cfa760b" providerId="AD" clId="Web-{C846499D-B854-CD35-F81B-09744D413088}" dt="2020-09-10T19:16:30.243" v="61" actId="1076"/>
          <ac:spMkLst>
            <pc:docMk/>
            <pc:sldMk cId="3729867318" sldId="519"/>
            <ac:spMk id="8" creationId="{AEB599CC-20D0-4F5C-A1D7-35891AF5CC74}"/>
          </ac:spMkLst>
        </pc:spChg>
        <pc:spChg chg="mod">
          <ac:chgData name="Cathrien Alons" userId="S::calons@pedaids.org::40dc079d-356c-4426-b39e-80004cfa760b" providerId="AD" clId="Web-{C846499D-B854-CD35-F81B-09744D413088}" dt="2020-09-10T19:15:29.601" v="35" actId="20577"/>
          <ac:spMkLst>
            <pc:docMk/>
            <pc:sldMk cId="3729867318" sldId="519"/>
            <ac:spMk id="17" creationId="{C4AB6436-A198-42C4-916B-326D6C16F95E}"/>
          </ac:spMkLst>
        </pc:spChg>
        <pc:spChg chg="mod">
          <ac:chgData name="Cathrien Alons" userId="S::calons@pedaids.org::40dc079d-356c-4426-b39e-80004cfa760b" providerId="AD" clId="Web-{C846499D-B854-CD35-F81B-09744D413088}" dt="2020-09-10T19:15:50.711" v="42" actId="14100"/>
          <ac:spMkLst>
            <pc:docMk/>
            <pc:sldMk cId="3729867318" sldId="519"/>
            <ac:spMk id="22" creationId="{7AC72479-5171-4C27-BB14-18B87F88C377}"/>
          </ac:spMkLst>
        </pc:spChg>
        <pc:spChg chg="add mod">
          <ac:chgData name="Cathrien Alons" userId="S::calons@pedaids.org::40dc079d-356c-4426-b39e-80004cfa760b" providerId="AD" clId="Web-{C846499D-B854-CD35-F81B-09744D413088}" dt="2020-09-10T19:16:21.618" v="59" actId="14100"/>
          <ac:spMkLst>
            <pc:docMk/>
            <pc:sldMk cId="3729867318" sldId="519"/>
            <ac:spMk id="29" creationId="{A9D17AE5-6186-4919-A093-5C5FAE8928F6}"/>
          </ac:spMkLst>
        </pc:spChg>
        <pc:spChg chg="mod">
          <ac:chgData name="Cathrien Alons" userId="S::calons@pedaids.org::40dc079d-356c-4426-b39e-80004cfa760b" providerId="AD" clId="Web-{C846499D-B854-CD35-F81B-09744D413088}" dt="2020-09-10T19:16:25.009" v="60" actId="14100"/>
          <ac:spMkLst>
            <pc:docMk/>
            <pc:sldMk cId="3729867318" sldId="519"/>
            <ac:spMk id="30" creationId="{819D2570-A0CC-4E26-BA95-7AF404E03CB7}"/>
          </ac:spMkLst>
        </pc:spChg>
      </pc:sldChg>
    </pc:docChg>
  </pc:docChgLst>
  <pc:docChgLst>
    <pc:chgData name="Cathrien Alons" userId="S::calons@pedaids.org::40dc079d-356c-4426-b39e-80004cfa760b" providerId="AD" clId="Web-{0894135B-AA72-B388-460B-542941E78EA7}"/>
    <pc:docChg chg="">
      <pc:chgData name="Cathrien Alons" userId="S::calons@pedaids.org::40dc079d-356c-4426-b39e-80004cfa760b" providerId="AD" clId="Web-{0894135B-AA72-B388-460B-542941E78EA7}" dt="2020-09-11T17:43:35.477" v="4"/>
      <pc:docMkLst>
        <pc:docMk/>
      </pc:docMkLst>
      <pc:sldChg chg="addCm modCm">
        <pc:chgData name="Cathrien Alons" userId="S::calons@pedaids.org::40dc079d-356c-4426-b39e-80004cfa760b" providerId="AD" clId="Web-{0894135B-AA72-B388-460B-542941E78EA7}" dt="2020-09-11T17:43:35.477" v="4"/>
        <pc:sldMkLst>
          <pc:docMk/>
          <pc:sldMk cId="3729867318" sldId="519"/>
        </pc:sldMkLst>
      </pc:sldChg>
    </pc:docChg>
  </pc:docChgLst>
  <pc:docChgLst>
    <pc:chgData name="Thebisa Chaava" userId="S::tchaava@pedaids.org::240af263-46d1-4be1-84c7-27e340c63a2f" providerId="AD" clId="Web-{759A0114-FEC4-40C0-4D7F-F064E8DDD3A6}"/>
    <pc:docChg chg="">
      <pc:chgData name="Thebisa Chaava" userId="S::tchaava@pedaids.org::240af263-46d1-4be1-84c7-27e340c63a2f" providerId="AD" clId="Web-{759A0114-FEC4-40C0-4D7F-F064E8DDD3A6}" dt="2020-09-07T03:21:58.325" v="1"/>
      <pc:docMkLst>
        <pc:docMk/>
      </pc:docMkLst>
      <pc:sldChg chg="addCm delCm">
        <pc:chgData name="Thebisa Chaava" userId="S::tchaava@pedaids.org::240af263-46d1-4be1-84c7-27e340c63a2f" providerId="AD" clId="Web-{759A0114-FEC4-40C0-4D7F-F064E8DDD3A6}" dt="2020-09-07T03:21:58.325" v="1"/>
        <pc:sldMkLst>
          <pc:docMk/>
          <pc:sldMk cId="2889127331" sldId="533"/>
        </pc:sldMkLst>
      </pc:sldChg>
    </pc:docChg>
  </pc:docChgLst>
  <pc:docChgLst>
    <pc:chgData name="Gross, Jessica (CDC/DDPHSIS/CGH/DGHT)" userId="S::lst3_cdc.gov#ext#@crsorg.onmicrosoft.com::5beca5a1-fade-42f8-a585-1bf43cd13e60" providerId="AD" clId="Web-{3D92CC52-50A6-6A36-C0BA-4677ACDDE4F5}"/>
    <pc:docChg chg="modSld">
      <pc:chgData name="Gross, Jessica (CDC/DDPHSIS/CGH/DGHT)" userId="S::lst3_cdc.gov#ext#@crsorg.onmicrosoft.com::5beca5a1-fade-42f8-a585-1bf43cd13e60" providerId="AD" clId="Web-{3D92CC52-50A6-6A36-C0BA-4677ACDDE4F5}" dt="2020-10-28T22:39:00.953" v="82" actId="20577"/>
      <pc:docMkLst>
        <pc:docMk/>
      </pc:docMkLst>
      <pc:sldChg chg="modSp">
        <pc:chgData name="Gross, Jessica (CDC/DDPHSIS/CGH/DGHT)" userId="S::lst3_cdc.gov#ext#@crsorg.onmicrosoft.com::5beca5a1-fade-42f8-a585-1bf43cd13e60" providerId="AD" clId="Web-{3D92CC52-50A6-6A36-C0BA-4677ACDDE4F5}" dt="2020-10-28T22:24:00.852" v="15" actId="20577"/>
        <pc:sldMkLst>
          <pc:docMk/>
          <pc:sldMk cId="303738173" sldId="523"/>
        </pc:sldMkLst>
        <pc:spChg chg="mod">
          <ac:chgData name="Gross, Jessica (CDC/DDPHSIS/CGH/DGHT)" userId="S::lst3_cdc.gov#ext#@crsorg.onmicrosoft.com::5beca5a1-fade-42f8-a585-1bf43cd13e60" providerId="AD" clId="Web-{3D92CC52-50A6-6A36-C0BA-4677ACDDE4F5}" dt="2020-10-28T22:24:00.852" v="15" actId="20577"/>
          <ac:spMkLst>
            <pc:docMk/>
            <pc:sldMk cId="303738173" sldId="523"/>
            <ac:spMk id="12" creationId="{8401CCBF-E9E6-4C12-B382-B8C27F2B3E3C}"/>
          </ac:spMkLst>
        </pc:spChg>
      </pc:sldChg>
      <pc:sldChg chg="addSp modSp">
        <pc:chgData name="Gross, Jessica (CDC/DDPHSIS/CGH/DGHT)" userId="S::lst3_cdc.gov#ext#@crsorg.onmicrosoft.com::5beca5a1-fade-42f8-a585-1bf43cd13e60" providerId="AD" clId="Web-{3D92CC52-50A6-6A36-C0BA-4677ACDDE4F5}" dt="2020-10-28T22:32:20.724" v="21" actId="20577"/>
        <pc:sldMkLst>
          <pc:docMk/>
          <pc:sldMk cId="2422234327" sldId="524"/>
        </pc:sldMkLst>
        <pc:spChg chg="add">
          <ac:chgData name="Gross, Jessica (CDC/DDPHSIS/CGH/DGHT)" userId="S::lst3_cdc.gov#ext#@crsorg.onmicrosoft.com::5beca5a1-fade-42f8-a585-1bf43cd13e60" providerId="AD" clId="Web-{3D92CC52-50A6-6A36-C0BA-4677ACDDE4F5}" dt="2020-10-28T22:22:42.381" v="0"/>
          <ac:spMkLst>
            <pc:docMk/>
            <pc:sldMk cId="2422234327" sldId="524"/>
            <ac:spMk id="2" creationId="{51C1F62C-4079-442E-9E2C-AF1E692F452C}"/>
          </ac:spMkLst>
        </pc:spChg>
        <pc:spChg chg="mod">
          <ac:chgData name="Gross, Jessica (CDC/DDPHSIS/CGH/DGHT)" userId="S::lst3_cdc.gov#ext#@crsorg.onmicrosoft.com::5beca5a1-fade-42f8-a585-1bf43cd13e60" providerId="AD" clId="Web-{3D92CC52-50A6-6A36-C0BA-4677ACDDE4F5}" dt="2020-10-28T22:32:20.724" v="21" actId="20577"/>
          <ac:spMkLst>
            <pc:docMk/>
            <pc:sldMk cId="2422234327" sldId="524"/>
            <ac:spMk id="3" creationId="{F5D8A41D-FBB4-4FB2-BAE3-6533DF7CDBB0}"/>
          </ac:spMkLst>
        </pc:spChg>
        <pc:spChg chg="add">
          <ac:chgData name="Gross, Jessica (CDC/DDPHSIS/CGH/DGHT)" userId="S::lst3_cdc.gov#ext#@crsorg.onmicrosoft.com::5beca5a1-fade-42f8-a585-1bf43cd13e60" providerId="AD" clId="Web-{3D92CC52-50A6-6A36-C0BA-4677ACDDE4F5}" dt="2020-10-28T22:22:55.194" v="1"/>
          <ac:spMkLst>
            <pc:docMk/>
            <pc:sldMk cId="2422234327" sldId="524"/>
            <ac:spMk id="4" creationId="{C640A2C7-EBEA-47E8-9A09-6B305E128403}"/>
          </ac:spMkLst>
        </pc:spChg>
      </pc:sldChg>
      <pc:sldChg chg="addSp modSp addCm">
        <pc:chgData name="Gross, Jessica (CDC/DDPHSIS/CGH/DGHT)" userId="S::lst3_cdc.gov#ext#@crsorg.onmicrosoft.com::5beca5a1-fade-42f8-a585-1bf43cd13e60" providerId="AD" clId="Web-{3D92CC52-50A6-6A36-C0BA-4677ACDDE4F5}" dt="2020-10-28T22:35:37.261" v="75" actId="20577"/>
        <pc:sldMkLst>
          <pc:docMk/>
          <pc:sldMk cId="2985641547" sldId="528"/>
        </pc:sldMkLst>
        <pc:spChg chg="add mod">
          <ac:chgData name="Gross, Jessica (CDC/DDPHSIS/CGH/DGHT)" userId="S::lst3_cdc.gov#ext#@crsorg.onmicrosoft.com::5beca5a1-fade-42f8-a585-1bf43cd13e60" providerId="AD" clId="Web-{3D92CC52-50A6-6A36-C0BA-4677ACDDE4F5}" dt="2020-10-28T22:35:37.261" v="75" actId="20577"/>
          <ac:spMkLst>
            <pc:docMk/>
            <pc:sldMk cId="2985641547" sldId="528"/>
            <ac:spMk id="2" creationId="{DA94BB92-51F1-43AB-A20F-A0A32C7000E0}"/>
          </ac:spMkLst>
        </pc:spChg>
      </pc:sldChg>
      <pc:sldChg chg="modSp">
        <pc:chgData name="Gross, Jessica (CDC/DDPHSIS/CGH/DGHT)" userId="S::lst3_cdc.gov#ext#@crsorg.onmicrosoft.com::5beca5a1-fade-42f8-a585-1bf43cd13e60" providerId="AD" clId="Web-{3D92CC52-50A6-6A36-C0BA-4677ACDDE4F5}" dt="2020-10-28T22:39:00.953" v="82" actId="20577"/>
        <pc:sldMkLst>
          <pc:docMk/>
          <pc:sldMk cId="2889127331" sldId="533"/>
        </pc:sldMkLst>
        <pc:spChg chg="mod">
          <ac:chgData name="Gross, Jessica (CDC/DDPHSIS/CGH/DGHT)" userId="S::lst3_cdc.gov#ext#@crsorg.onmicrosoft.com::5beca5a1-fade-42f8-a585-1bf43cd13e60" providerId="AD" clId="Web-{3D92CC52-50A6-6A36-C0BA-4677ACDDE4F5}" dt="2020-10-28T22:39:00.953" v="82" actId="20577"/>
          <ac:spMkLst>
            <pc:docMk/>
            <pc:sldMk cId="2889127331" sldId="533"/>
            <ac:spMk id="2" creationId="{90C48031-897D-5740-A41A-AC2343220BE6}"/>
          </ac:spMkLst>
        </pc:spChg>
      </pc:sldChg>
    </pc:docChg>
  </pc:docChgLst>
  <pc:docChgLst>
    <pc:chgData name="Chaila, Mwate" userId="S::mwate.chaila@crs.org::532bccc8-299d-41ab-929a-442e97ef55d2" providerId="AD" clId="Web-{DFE62911-ECD2-3362-D2CB-AE599830FD70}"/>
    <pc:docChg chg="">
      <pc:chgData name="Chaila, Mwate" userId="S::mwate.chaila@crs.org::532bccc8-299d-41ab-929a-442e97ef55d2" providerId="AD" clId="Web-{DFE62911-ECD2-3362-D2CB-AE599830FD70}" dt="2021-02-18T18:24:21.546" v="0"/>
      <pc:docMkLst>
        <pc:docMk/>
      </pc:docMkLst>
      <pc:sldChg chg="addCm">
        <pc:chgData name="Chaila, Mwate" userId="S::mwate.chaila@crs.org::532bccc8-299d-41ab-929a-442e97ef55d2" providerId="AD" clId="Web-{DFE62911-ECD2-3362-D2CB-AE599830FD70}" dt="2021-02-18T18:24:21.546" v="0"/>
        <pc:sldMkLst>
          <pc:docMk/>
          <pc:sldMk cId="3306498843" sldId="526"/>
        </pc:sldMkLst>
      </pc:sldChg>
    </pc:docChg>
  </pc:docChgLst>
  <pc:docChgLst>
    <pc:chgData name="Elena Ghanotakis" userId="f5b7b11dc1ab026f" providerId="LiveId" clId="{FDB1108A-A355-EC4F-ABA9-88B9CFCFF142}"/>
    <pc:docChg chg="custSel modSld">
      <pc:chgData name="Elena Ghanotakis" userId="f5b7b11dc1ab026f" providerId="LiveId" clId="{FDB1108A-A355-EC4F-ABA9-88B9CFCFF142}" dt="2020-09-10T04:12:30.368" v="14" actId="207"/>
      <pc:docMkLst>
        <pc:docMk/>
      </pc:docMkLst>
      <pc:sldChg chg="modSp mod delCm">
        <pc:chgData name="Elena Ghanotakis" userId="f5b7b11dc1ab026f" providerId="LiveId" clId="{FDB1108A-A355-EC4F-ABA9-88B9CFCFF142}" dt="2020-09-10T04:10:51.029" v="12" actId="1592"/>
        <pc:sldMkLst>
          <pc:docMk/>
          <pc:sldMk cId="3618863373" sldId="385"/>
        </pc:sldMkLst>
        <pc:spChg chg="mod">
          <ac:chgData name="Elena Ghanotakis" userId="f5b7b11dc1ab026f" providerId="LiveId" clId="{FDB1108A-A355-EC4F-ABA9-88B9CFCFF142}" dt="2020-09-10T04:10:46.615" v="11" actId="20577"/>
          <ac:spMkLst>
            <pc:docMk/>
            <pc:sldMk cId="3618863373" sldId="385"/>
            <ac:spMk id="2" creationId="{CBE02E10-0478-45AB-8853-AE058748D3F5}"/>
          </ac:spMkLst>
        </pc:spChg>
      </pc:sldChg>
      <pc:sldChg chg="modSp mod">
        <pc:chgData name="Elena Ghanotakis" userId="f5b7b11dc1ab026f" providerId="LiveId" clId="{FDB1108A-A355-EC4F-ABA9-88B9CFCFF142}" dt="2020-09-10T04:12:30.368" v="14" actId="207"/>
        <pc:sldMkLst>
          <pc:docMk/>
          <pc:sldMk cId="743666947" sldId="520"/>
        </pc:sldMkLst>
        <pc:spChg chg="mod">
          <ac:chgData name="Elena Ghanotakis" userId="f5b7b11dc1ab026f" providerId="LiveId" clId="{FDB1108A-A355-EC4F-ABA9-88B9CFCFF142}" dt="2020-09-10T04:12:30.368" v="14" actId="207"/>
          <ac:spMkLst>
            <pc:docMk/>
            <pc:sldMk cId="743666947" sldId="520"/>
            <ac:spMk id="2" creationId="{CBE02E10-0478-45AB-8853-AE058748D3F5}"/>
          </ac:spMkLst>
        </pc:spChg>
      </pc:sldChg>
    </pc:docChg>
  </pc:docChgLst>
  <pc:docChgLst>
    <pc:chgData name="Cathrien Alons" userId="S::calons@pedaids.org::40dc079d-356c-4426-b39e-80004cfa760b" providerId="AD" clId="Web-{579C9846-B2E6-415E-FF8E-F4B30434AA8C}"/>
    <pc:docChg chg="">
      <pc:chgData name="Cathrien Alons" userId="S::calons@pedaids.org::40dc079d-356c-4426-b39e-80004cfa760b" providerId="AD" clId="Web-{579C9846-B2E6-415E-FF8E-F4B30434AA8C}" dt="2020-09-11T18:28:38.927" v="0"/>
      <pc:docMkLst>
        <pc:docMk/>
      </pc:docMkLst>
      <pc:sldChg chg="modCm">
        <pc:chgData name="Cathrien Alons" userId="S::calons@pedaids.org::40dc079d-356c-4426-b39e-80004cfa760b" providerId="AD" clId="Web-{579C9846-B2E6-415E-FF8E-F4B30434AA8C}" dt="2020-09-11T18:28:38.927" v="0"/>
        <pc:sldMkLst>
          <pc:docMk/>
          <pc:sldMk cId="3729867318" sldId="519"/>
        </pc:sldMkLst>
      </pc:sldChg>
    </pc:docChg>
  </pc:docChgLst>
  <pc:docChgLst>
    <pc:chgData name="Mabirizi, David" userId="S::david.mabirizi@crs.org::11078639-fa65-49cc-9198-f60b10ac550e" providerId="AD" clId="Web-{27B2CB43-BC12-4AF7-92A9-9B892153EA7F}"/>
    <pc:docChg chg="modSld">
      <pc:chgData name="Mabirizi, David" userId="S::david.mabirizi@crs.org::11078639-fa65-49cc-9198-f60b10ac550e" providerId="AD" clId="Web-{27B2CB43-BC12-4AF7-92A9-9B892153EA7F}" dt="2021-04-09T13:34:27.444" v="2" actId="14100"/>
      <pc:docMkLst>
        <pc:docMk/>
      </pc:docMkLst>
      <pc:sldChg chg="modSp">
        <pc:chgData name="Mabirizi, David" userId="S::david.mabirizi@crs.org::11078639-fa65-49cc-9198-f60b10ac550e" providerId="AD" clId="Web-{27B2CB43-BC12-4AF7-92A9-9B892153EA7F}" dt="2021-04-09T13:34:27.444" v="2" actId="14100"/>
        <pc:sldMkLst>
          <pc:docMk/>
          <pc:sldMk cId="2422234327" sldId="524"/>
        </pc:sldMkLst>
        <pc:picChg chg="mod">
          <ac:chgData name="Mabirizi, David" userId="S::david.mabirizi@crs.org::11078639-fa65-49cc-9198-f60b10ac550e" providerId="AD" clId="Web-{27B2CB43-BC12-4AF7-92A9-9B892153EA7F}" dt="2021-04-09T13:34:27.444" v="2" actId="14100"/>
          <ac:picMkLst>
            <pc:docMk/>
            <pc:sldMk cId="2422234327" sldId="524"/>
            <ac:picMk id="6" creationId="{936F96D1-445F-430A-AC76-AD02D17068A2}"/>
          </ac:picMkLst>
        </pc:picChg>
      </pc:sldChg>
    </pc:docChg>
  </pc:docChgLst>
  <pc:docChgLst>
    <pc:chgData name="Mary Spencer" userId="S::mspencer@pedaids.org::e961ddfd-d024-4c4d-bc7b-5a1bef5eb4c9" providerId="AD" clId="Web-{EAE09EE4-9008-262C-A22D-E8C764C8F365}"/>
    <pc:docChg chg="modSld">
      <pc:chgData name="Mary Spencer" userId="S::mspencer@pedaids.org::e961ddfd-d024-4c4d-bc7b-5a1bef5eb4c9" providerId="AD" clId="Web-{EAE09EE4-9008-262C-A22D-E8C764C8F365}" dt="2020-11-13T15:39:18.941" v="11"/>
      <pc:docMkLst>
        <pc:docMk/>
      </pc:docMkLst>
      <pc:sldChg chg="modNotes">
        <pc:chgData name="Mary Spencer" userId="S::mspencer@pedaids.org::e961ddfd-d024-4c4d-bc7b-5a1bef5eb4c9" providerId="AD" clId="Web-{EAE09EE4-9008-262C-A22D-E8C764C8F365}" dt="2020-11-13T15:37:41.079" v="1"/>
        <pc:sldMkLst>
          <pc:docMk/>
          <pc:sldMk cId="1522498946" sldId="263"/>
        </pc:sldMkLst>
      </pc:sldChg>
      <pc:sldChg chg="modSp">
        <pc:chgData name="Mary Spencer" userId="S::mspencer@pedaids.org::e961ddfd-d024-4c4d-bc7b-5a1bef5eb4c9" providerId="AD" clId="Web-{EAE09EE4-9008-262C-A22D-E8C764C8F365}" dt="2020-11-13T15:38:00.783" v="5" actId="20577"/>
        <pc:sldMkLst>
          <pc:docMk/>
          <pc:sldMk cId="3799895641" sldId="383"/>
        </pc:sldMkLst>
        <pc:spChg chg="mod">
          <ac:chgData name="Mary Spencer" userId="S::mspencer@pedaids.org::e961ddfd-d024-4c4d-bc7b-5a1bef5eb4c9" providerId="AD" clId="Web-{EAE09EE4-9008-262C-A22D-E8C764C8F365}" dt="2020-11-13T15:38:00.783" v="5" actId="20577"/>
          <ac:spMkLst>
            <pc:docMk/>
            <pc:sldMk cId="3799895641" sldId="383"/>
            <ac:spMk id="2" creationId="{4D258A40-4A1B-4B06-B28B-58768B3E6D2D}"/>
          </ac:spMkLst>
        </pc:spChg>
      </pc:sldChg>
      <pc:sldChg chg="modSp">
        <pc:chgData name="Mary Spencer" userId="S::mspencer@pedaids.org::e961ddfd-d024-4c4d-bc7b-5a1bef5eb4c9" providerId="AD" clId="Web-{EAE09EE4-9008-262C-A22D-E8C764C8F365}" dt="2020-11-13T15:37:48.908" v="3" actId="20577"/>
        <pc:sldMkLst>
          <pc:docMk/>
          <pc:sldMk cId="2980156824" sldId="508"/>
        </pc:sldMkLst>
        <pc:spChg chg="mod">
          <ac:chgData name="Mary Spencer" userId="S::mspencer@pedaids.org::e961ddfd-d024-4c4d-bc7b-5a1bef5eb4c9" providerId="AD" clId="Web-{EAE09EE4-9008-262C-A22D-E8C764C8F365}" dt="2020-11-13T15:37:48.908" v="3" actId="20577"/>
          <ac:spMkLst>
            <pc:docMk/>
            <pc:sldMk cId="2980156824" sldId="508"/>
            <ac:spMk id="2" creationId="{E5BE47FD-1627-441C-97DA-5991B3E481B7}"/>
          </ac:spMkLst>
        </pc:spChg>
      </pc:sldChg>
      <pc:sldChg chg="delSp">
        <pc:chgData name="Mary Spencer" userId="S::mspencer@pedaids.org::e961ddfd-d024-4c4d-bc7b-5a1bef5eb4c9" providerId="AD" clId="Web-{EAE09EE4-9008-262C-A22D-E8C764C8F365}" dt="2020-11-13T15:38:58.565" v="10"/>
        <pc:sldMkLst>
          <pc:docMk/>
          <pc:sldMk cId="2422234327" sldId="524"/>
        </pc:sldMkLst>
        <pc:spChg chg="del">
          <ac:chgData name="Mary Spencer" userId="S::mspencer@pedaids.org::e961ddfd-d024-4c4d-bc7b-5a1bef5eb4c9" providerId="AD" clId="Web-{EAE09EE4-9008-262C-A22D-E8C764C8F365}" dt="2020-11-13T15:38:58.565" v="10"/>
          <ac:spMkLst>
            <pc:docMk/>
            <pc:sldMk cId="2422234327" sldId="524"/>
            <ac:spMk id="2" creationId="{51C1F62C-4079-442E-9E2C-AF1E692F452C}"/>
          </ac:spMkLst>
        </pc:spChg>
        <pc:spChg chg="del">
          <ac:chgData name="Mary Spencer" userId="S::mspencer@pedaids.org::e961ddfd-d024-4c4d-bc7b-5a1bef5eb4c9" providerId="AD" clId="Web-{EAE09EE4-9008-262C-A22D-E8C764C8F365}" dt="2020-11-13T15:38:54.190" v="9"/>
          <ac:spMkLst>
            <pc:docMk/>
            <pc:sldMk cId="2422234327" sldId="524"/>
            <ac:spMk id="4" creationId="{C640A2C7-EBEA-47E8-9A09-6B305E128403}"/>
          </ac:spMkLst>
        </pc:spChg>
      </pc:sldChg>
      <pc:sldChg chg="modNotes">
        <pc:chgData name="Mary Spencer" userId="S::mspencer@pedaids.org::e961ddfd-d024-4c4d-bc7b-5a1bef5eb4c9" providerId="AD" clId="Web-{EAE09EE4-9008-262C-A22D-E8C764C8F365}" dt="2020-11-13T15:39:18.941" v="11"/>
        <pc:sldMkLst>
          <pc:docMk/>
          <pc:sldMk cId="2985641547" sldId="528"/>
        </pc:sldMkLst>
      </pc:sldChg>
      <pc:sldChg chg="modNotes">
        <pc:chgData name="Mary Spencer" userId="S::mspencer@pedaids.org::e961ddfd-d024-4c4d-bc7b-5a1bef5eb4c9" providerId="AD" clId="Web-{EAE09EE4-9008-262C-A22D-E8C764C8F365}" dt="2020-11-13T15:38:22.377" v="8"/>
        <pc:sldMkLst>
          <pc:docMk/>
          <pc:sldMk cId="1780656806" sldId="5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09/04/2021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hia.icap.columbia.edu/wp-content/uploads/2019/02/ZAMPHIA-Final-Report__2.22.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ithandcommunityinitiative.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sz="1200" kern="1200" dirty="0">
                <a:solidFill>
                  <a:schemeClr val="tx1"/>
                </a:solidFill>
                <a:effectLst/>
                <a:latin typeface="+mn-lt"/>
                <a:ea typeface="+mn-ea"/>
                <a:cs typeface="+mn-cs"/>
              </a:rPr>
              <a:t>This module focuses on the strategies used to identify clients in need</a:t>
            </a:r>
            <a:r>
              <a:rPr lang="en-US" sz="1200" kern="1200" baseline="0" dirty="0">
                <a:solidFill>
                  <a:schemeClr val="tx1"/>
                </a:solidFill>
                <a:effectLst/>
                <a:latin typeface="+mn-lt"/>
                <a:ea typeface="+mn-ea"/>
                <a:cs typeface="+mn-cs"/>
              </a:rPr>
              <a:t> of HIV services offered in the CP, through targeted HIV </a:t>
            </a:r>
            <a:r>
              <a:rPr lang="en-US" sz="1200" kern="1200" dirty="0">
                <a:solidFill>
                  <a:schemeClr val="tx1"/>
                </a:solidFill>
                <a:effectLst/>
                <a:latin typeface="+mn-lt"/>
                <a:ea typeface="+mn-ea"/>
                <a:cs typeface="+mn-cs"/>
              </a:rPr>
              <a:t>testing strategies, and effectively linking them CP services, including HIV care and treatment for those that</a:t>
            </a:r>
            <a:r>
              <a:rPr lang="en-US" sz="1200" kern="1200" baseline="0" dirty="0">
                <a:solidFill>
                  <a:schemeClr val="tx1"/>
                </a:solidFill>
                <a:effectLst/>
                <a:latin typeface="+mn-lt"/>
                <a:ea typeface="+mn-ea"/>
                <a:cs typeface="+mn-cs"/>
              </a:rPr>
              <a:t> are HIV positive and HIV prevention for those who are HIV negative and at high risk of HIV. </a:t>
            </a:r>
            <a:endParaRPr lang="en-US" dirty="0"/>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a:solidFill>
                  <a:schemeClr val="tx1"/>
                </a:solidFill>
                <a:effectLst/>
                <a:latin typeface="+mn-lt"/>
                <a:ea typeface="+mn-ea"/>
                <a:cs typeface="+mn-cs"/>
              </a:rPr>
              <a:t>CHWs can utilize their understanding of the community dynamics; individuals in the community; and their access to community platforms to identify individuals for testing; Examples of this may include attendance at funerals and identification of couples who are separated and may have other partners.</a:t>
            </a:r>
            <a:r>
              <a:rPr lang="en-GB"/>
              <a:t>  </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Index case testing is the primary strategy for case identification in the COP model. As such, most of the HIV testing carried out by the CP is done within the community by the CHWs and the PSS Counselors.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ability of CHWs to gain consent from individuals for HIV testing requires certain characteristics/ attributes (hence why careful selection of this team member is so critical).</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They must possess sensitivity and emotional intelligence to effectively seek out clients in need of testing and encourage them to be tested.</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Their ability to effectively probe and persuade potential testers is critical and honed through ongoing capacity building.</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an individual tests positive in community, a CHW walks them to the CP (walk strategy) where they receive a confirmatory test from the PSS Counselor.</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walk is a time to build the relationship and also ask </a:t>
            </a:r>
            <a:r>
              <a:rPr lang="en-US"/>
              <a:t>clients </a:t>
            </a:r>
            <a:r>
              <a:rPr lang="en-US" sz="1200" kern="1200">
                <a:solidFill>
                  <a:schemeClr val="tx1"/>
                </a:solidFill>
                <a:effectLst/>
                <a:latin typeface="+mn-lt"/>
                <a:ea typeface="+mn-ea"/>
                <a:cs typeface="+mn-cs"/>
              </a:rPr>
              <a:t>about their contact(s) in need of HIV testing.</a:t>
            </a:r>
            <a:r>
              <a:rPr lang="en-US"/>
              <a:t>  </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a:t>
            </a:r>
            <a:r>
              <a:rPr lang="en-US"/>
              <a:t> client</a:t>
            </a:r>
            <a:r>
              <a:rPr lang="en-US" sz="1200" kern="1200">
                <a:solidFill>
                  <a:schemeClr val="tx1"/>
                </a:solidFill>
                <a:effectLst/>
                <a:latin typeface="+mn-lt"/>
                <a:ea typeface="+mn-ea"/>
                <a:cs typeface="+mn-cs"/>
              </a:rPr>
              <a:t> is then connected to Team Lead/clinician for ART initiation.</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11</a:t>
            </a:fld>
            <a:endParaRPr lang="en-GB"/>
          </a:p>
        </p:txBody>
      </p:sp>
    </p:spTree>
    <p:extLst>
      <p:ext uri="{BB962C8B-B14F-4D97-AF65-F5344CB8AC3E}">
        <p14:creationId xmlns:p14="http://schemas.microsoft.com/office/powerpoint/2010/main" val="2013280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All CP staff are trained to use national HIV Risk Screening tools to help determine those individuals most in need of testing and target resources, including staff time, HIV tests, etc.</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12</a:t>
            </a:fld>
            <a:endParaRPr lang="en-GB"/>
          </a:p>
        </p:txBody>
      </p:sp>
    </p:spTree>
    <p:extLst>
      <p:ext uri="{BB962C8B-B14F-4D97-AF65-F5344CB8AC3E}">
        <p14:creationId xmlns:p14="http://schemas.microsoft.com/office/powerpoint/2010/main" val="386005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Now we are going to share some examples of screening tools from the Zambia context.</a:t>
            </a:r>
          </a:p>
          <a:p>
            <a:pPr marL="171450" indent="-171450">
              <a:buFont typeface="Arial" panose="020B0604020202020204" pitchFamily="34" charset="0"/>
              <a:buChar char="•"/>
            </a:pPr>
            <a:r>
              <a:rPr lang="en-US" sz="1200" b="1" i="1" kern="1200">
                <a:solidFill>
                  <a:schemeClr val="tx1"/>
                </a:solidFill>
                <a:effectLst/>
                <a:latin typeface="+mn-lt"/>
                <a:ea typeface="+mn-ea"/>
                <a:cs typeface="+mn-cs"/>
              </a:rPr>
              <a:t>Please note: information contained on this slide should be adjusted to the specific country context.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This is an example </a:t>
            </a:r>
            <a:r>
              <a:rPr lang="en-US" sz="1200" b="1" i="1" kern="1200">
                <a:solidFill>
                  <a:schemeClr val="tx1"/>
                </a:solidFill>
                <a:effectLst/>
                <a:latin typeface="+mn-lt"/>
                <a:ea typeface="+mn-ea"/>
                <a:cs typeface="+mn-cs"/>
              </a:rPr>
              <a:t>of the </a:t>
            </a:r>
            <a:r>
              <a:rPr lang="en-US" sz="1200" kern="1200">
                <a:solidFill>
                  <a:schemeClr val="tx1"/>
                </a:solidFill>
                <a:effectLst/>
                <a:latin typeface="+mn-lt"/>
                <a:ea typeface="+mn-ea"/>
                <a:cs typeface="+mn-cs"/>
              </a:rPr>
              <a:t>risk screening tool used for adults in Zambia.</a:t>
            </a:r>
          </a:p>
          <a:p>
            <a:pPr marL="171450" indent="-171450">
              <a:buFont typeface="Arial" panose="020B0604020202020204" pitchFamily="34" charset="0"/>
              <a:buChar char="•"/>
            </a:pPr>
            <a:r>
              <a:rPr lang="en-US" sz="1200" kern="1200">
                <a:solidFill>
                  <a:schemeClr val="tx1"/>
                </a:solidFill>
                <a:effectLst/>
                <a:latin typeface="+mn-lt"/>
                <a:ea typeface="+mn-ea"/>
                <a:cs typeface="+mn-cs"/>
              </a:rPr>
              <a:t>As part of the CP team capacity building in Zambia, the CP team learns to use this tool to facilitate dialogue to put clients at ease.</a:t>
            </a:r>
          </a:p>
          <a:p>
            <a:pPr marL="171450" indent="-171450">
              <a:buFont typeface="Arial" panose="020B0604020202020204" pitchFamily="34" charset="0"/>
              <a:buChar char="•"/>
            </a:pPr>
            <a:r>
              <a:rPr lang="en-US" sz="1200" kern="1200">
                <a:solidFill>
                  <a:schemeClr val="tx1"/>
                </a:solidFill>
                <a:effectLst/>
                <a:latin typeface="+mn-lt"/>
                <a:ea typeface="+mn-ea"/>
                <a:cs typeface="+mn-cs"/>
              </a:rPr>
              <a:t>This tool is meant to be used as a guide for a conversation and the CP team should not read from tool.</a:t>
            </a:r>
          </a:p>
        </p:txBody>
      </p:sp>
      <p:sp>
        <p:nvSpPr>
          <p:cNvPr id="4" name="Slide Number Placeholder 3"/>
          <p:cNvSpPr>
            <a:spLocks noGrp="1"/>
          </p:cNvSpPr>
          <p:nvPr>
            <p:ph type="sldNum" sz="quarter" idx="5"/>
          </p:nvPr>
        </p:nvSpPr>
        <p:spPr/>
        <p:txBody>
          <a:bodyPr/>
          <a:lstStyle/>
          <a:p>
            <a:fld id="{5117EEF4-844D-4D75-8A69-B68C2BED5678}" type="slidenum">
              <a:rPr lang="en-GB" smtClean="0"/>
              <a:t>13</a:t>
            </a:fld>
            <a:endParaRPr lang="en-GB"/>
          </a:p>
        </p:txBody>
      </p:sp>
    </p:spTree>
    <p:extLst>
      <p:ext uri="{BB962C8B-B14F-4D97-AF65-F5344CB8AC3E}">
        <p14:creationId xmlns:p14="http://schemas.microsoft.com/office/powerpoint/2010/main" val="39025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1" kern="1200">
                <a:solidFill>
                  <a:schemeClr val="tx1"/>
                </a:solidFill>
                <a:effectLst/>
                <a:latin typeface="+mn-lt"/>
                <a:ea typeface="+mn-ea"/>
                <a:cs typeface="+mn-cs"/>
              </a:rPr>
              <a:t>Please note: information contained on this slide should be adjusted to the specific country context</a:t>
            </a:r>
            <a:r>
              <a:rPr lang="en-US" b="1" i="1"/>
              <a:t> </a:t>
            </a:r>
            <a:endParaRPr lang="en-US"/>
          </a:p>
          <a:p>
            <a:pPr marL="171450" indent="-171450">
              <a:buFont typeface="Arial" panose="020B0604020202020204" pitchFamily="34" charset="0"/>
              <a:buChar char="•"/>
            </a:pPr>
            <a:r>
              <a:rPr lang="en-US" kern="1200">
                <a:effectLst/>
              </a:rPr>
              <a:t>A separate tool is used </a:t>
            </a:r>
            <a:r>
              <a:rPr lang="en-US"/>
              <a:t>to screen </a:t>
            </a:r>
            <a:r>
              <a:rPr lang="en-US" kern="1200">
                <a:effectLst/>
              </a:rPr>
              <a:t>children under 15 years of age </a:t>
            </a:r>
            <a:r>
              <a:rPr lang="en-US"/>
              <a:t>for HIV testing eligibility </a:t>
            </a:r>
            <a:r>
              <a:rPr lang="en-US" kern="1200">
                <a:effectLst/>
              </a:rPr>
              <a:t>in Zambia.</a:t>
            </a:r>
            <a:r>
              <a:rPr lang="en-US"/>
              <a:t> </a:t>
            </a:r>
            <a:endParaRPr lang="en-US">
              <a:cs typeface="Calibri" panose="020F0502020204030204"/>
            </a:endParaRPr>
          </a:p>
          <a:p>
            <a:pPr marL="171450" indent="-171450">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14</a:t>
            </a:fld>
            <a:endParaRPr lang="en-GB"/>
          </a:p>
        </p:txBody>
      </p:sp>
    </p:spTree>
    <p:extLst>
      <p:ext uri="{BB962C8B-B14F-4D97-AF65-F5344CB8AC3E}">
        <p14:creationId xmlns:p14="http://schemas.microsoft.com/office/powerpoint/2010/main" val="3651427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a:t>Index testing is the #1 source of CP HTS clients followed by targeted community testing.</a:t>
            </a:r>
          </a:p>
          <a:p>
            <a:pPr marL="171450" indent="-171450">
              <a:spcAft>
                <a:spcPts val="600"/>
              </a:spcAft>
              <a:buFont typeface="Arial" panose="020B0604020202020204" pitchFamily="34" charset="0"/>
              <a:buChar char="•"/>
            </a:pPr>
            <a:r>
              <a:rPr lang="en-US"/>
              <a:t>It is an important way to help identify those who were exposed to HIV and quickly link them to care if they test positive.</a:t>
            </a:r>
            <a:endParaRPr lang="en-US">
              <a:cs typeface="Calibri"/>
            </a:endParaRPr>
          </a:p>
          <a:p>
            <a:r>
              <a:rPr lang="en-US"/>
              <a:t>•  This strategy has proven to be very effective in finding, testing, and treating HIV positive individuals in the community. </a:t>
            </a:r>
            <a:endParaRPr lang="en-US">
              <a:cs typeface="Calibri"/>
            </a:endParaRPr>
          </a:p>
          <a:p>
            <a:pPr marL="171450" indent="-171450">
              <a:spcAft>
                <a:spcPts val="600"/>
              </a:spcAft>
              <a:buFont typeface="Arial" panose="020B0604020202020204" pitchFamily="34" charset="0"/>
              <a:buChar char="•"/>
            </a:pPr>
            <a:r>
              <a:rPr lang="en-US"/>
              <a:t>Aim to contact </a:t>
            </a:r>
            <a:r>
              <a:rPr lang="en-US" b="1">
                <a:solidFill>
                  <a:schemeClr val="tx2"/>
                </a:solidFill>
              </a:rPr>
              <a:t>ALL</a:t>
            </a:r>
            <a:r>
              <a:rPr lang="en-US"/>
              <a:t> </a:t>
            </a:r>
            <a:r>
              <a:rPr lang="en-US" b="1">
                <a:solidFill>
                  <a:schemeClr val="tx2"/>
                </a:solidFill>
              </a:rPr>
              <a:t>sexual contacts </a:t>
            </a:r>
            <a:r>
              <a:rPr lang="en-US"/>
              <a:t>of index cases and </a:t>
            </a:r>
            <a:r>
              <a:rPr lang="en-US" b="1">
                <a:solidFill>
                  <a:schemeClr val="tx2"/>
                </a:solidFill>
              </a:rPr>
              <a:t>ALL</a:t>
            </a:r>
            <a:r>
              <a:rPr lang="en-US"/>
              <a:t> </a:t>
            </a:r>
            <a:r>
              <a:rPr lang="en-US" b="1">
                <a:solidFill>
                  <a:schemeClr val="tx2"/>
                </a:solidFill>
              </a:rPr>
              <a:t>biological children &lt; years of age.</a:t>
            </a:r>
            <a:endParaRPr lang="en-US" b="1">
              <a:solidFill>
                <a:schemeClr val="tx2"/>
              </a:solidFill>
              <a:cs typeface="Calibri"/>
            </a:endParaRPr>
          </a:p>
          <a:p>
            <a:pPr marL="171450" indent="-171450">
              <a:spcAft>
                <a:spcPts val="600"/>
              </a:spcAft>
              <a:buFont typeface="Arial" panose="020B0604020202020204" pitchFamily="34" charset="0"/>
              <a:buChar char="•"/>
            </a:pPr>
            <a:r>
              <a:rPr lang="en-US" b="1"/>
              <a:t>Know Your Child’s HIV Status (KYCHS) strategy is a </a:t>
            </a:r>
            <a:r>
              <a:rPr lang="en-US"/>
              <a:t>CRS EpiC3-90 pediatric case identification strategy, which focuses on following </a:t>
            </a:r>
            <a:r>
              <a:rPr lang="en-GB"/>
              <a:t>HIV-positive women ages 15-49 years who have been on ART for more than 3 months with children of unknown HIV status.</a:t>
            </a:r>
            <a:endParaRPr lang="en-GB" b="1">
              <a:solidFill>
                <a:srgbClr val="44546A"/>
              </a:solidFil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terms of the age limit for notification of parents for index testing,</a:t>
            </a:r>
            <a:r>
              <a:rPr lang="en-US">
                <a:effectLst/>
              </a:rPr>
              <a:t> </a:t>
            </a:r>
            <a:r>
              <a:rPr lang="en-US" sz="1200" kern="1200">
                <a:solidFill>
                  <a:schemeClr val="tx1"/>
                </a:solidFill>
                <a:effectLst/>
                <a:latin typeface="+mn-lt"/>
                <a:ea typeface="+mn-ea"/>
                <a:cs typeface="+mn-cs"/>
              </a:rPr>
              <a:t>most countries have 16 years and below as an age for requiring consent before testing. Should an adolescent be an index, the same consent process of contacting the guardian and or parent is followed through, which eventually may lead to testing parents or siblings. With the benefits of early treatment highlighted coupled with the RECIPE Elements all index client (minor and adults) do take up the responsibility to inform or ensure that their loved ones are notified and tested as appropriate.</a:t>
            </a:r>
            <a:endParaRPr lang="en-US" sz="1200" kern="1200">
              <a:solidFill>
                <a:schemeClr val="tx1"/>
              </a:solidFill>
              <a:effectLst/>
              <a:latin typeface="+mn-lt"/>
              <a:cs typeface="Calibri"/>
            </a:endParaRPr>
          </a:p>
          <a:p>
            <a:pPr marL="171450" indent="-171450">
              <a:spcAft>
                <a:spcPts val="600"/>
              </a:spcAft>
              <a:buFont typeface="Arial" panose="020B0604020202020204" pitchFamily="34" charset="0"/>
              <a:buChar char="•"/>
            </a:pPr>
            <a:endParaRPr lang="en-US" b="1">
              <a:solidFill>
                <a:srgbClr val="44546A"/>
              </a:solidFill>
            </a:endParaRPr>
          </a:p>
          <a:p>
            <a:pPr marL="171450" indent="-171450">
              <a:spcAft>
                <a:spcPts val="600"/>
              </a:spcAft>
              <a:buFont typeface="Arial" panose="020B0604020202020204" pitchFamily="34" charset="0"/>
              <a:buChar char="•"/>
            </a:pPr>
            <a:r>
              <a:rPr lang="en-US"/>
              <a:t>CHWs and PSS Counselors:</a:t>
            </a:r>
            <a:endParaRPr lang="en-US">
              <a:cs typeface="Calibri"/>
            </a:endParaRPr>
          </a:p>
          <a:p>
            <a:pPr marL="914400" marR="0" lvl="1"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800"/>
              <a:t>Gather index case contact info (Walk Strategy) and </a:t>
            </a:r>
            <a:r>
              <a:rPr lang="en-GB" sz="2800" kern="1200">
                <a:solidFill>
                  <a:schemeClr val="tx1"/>
                </a:solidFill>
                <a:effectLst/>
                <a:latin typeface="+mn-lt"/>
                <a:ea typeface="+mn-ea"/>
                <a:cs typeface="+mn-cs"/>
              </a:rPr>
              <a:t>sensitize index clients on core values; encourage them to protect negative sexual partners and to persuade their partners to seek testing quarterly.</a:t>
            </a:r>
            <a:endParaRPr lang="en-GB" sz="2800" kern="1200">
              <a:solidFill>
                <a:schemeClr val="tx1"/>
              </a:solidFill>
              <a:effectLst/>
              <a:latin typeface="+mn-lt"/>
              <a:cs typeface="Calibri"/>
            </a:endParaRPr>
          </a:p>
          <a:p>
            <a:pPr marL="914400" lvl="1" indent="-457200">
              <a:spcAft>
                <a:spcPts val="300"/>
              </a:spcAft>
              <a:buFont typeface="Arial" panose="020B0604020202020204" pitchFamily="34" charset="0"/>
              <a:buChar char="•"/>
              <a:defRPr/>
            </a:pPr>
            <a:r>
              <a:rPr lang="en-GB" sz="2800" kern="1200">
                <a:solidFill>
                  <a:schemeClr val="tx1"/>
                </a:solidFill>
                <a:effectLst/>
                <a:latin typeface="+mn-lt"/>
                <a:ea typeface="+mn-ea"/>
                <a:cs typeface="+mn-cs"/>
              </a:rPr>
              <a:t>CP staff are trained on </a:t>
            </a:r>
            <a:r>
              <a:rPr lang="en-GB" sz="2800" b="1" kern="1200">
                <a:solidFill>
                  <a:schemeClr val="tx1"/>
                </a:solidFill>
                <a:effectLst/>
                <a:latin typeface="+mn-lt"/>
                <a:ea typeface="+mn-ea"/>
                <a:cs typeface="+mn-cs"/>
              </a:rPr>
              <a:t>enhanced probing </a:t>
            </a:r>
            <a:r>
              <a:rPr lang="en-GB" sz="2800" b="1"/>
              <a:t>skills-</a:t>
            </a:r>
            <a:r>
              <a:rPr lang="en-GB" sz="2800"/>
              <a:t>This </a:t>
            </a:r>
            <a:r>
              <a:rPr lang="en-US"/>
              <a:t>is the model's counselling that includes employing the RECIPE core values when counselling the client in order to show and make the client feel wholly cared for as a human being socially, emotionally, physically, spiritually, and clinically.</a:t>
            </a:r>
            <a:endParaRPr lang="en-GB">
              <a:cs typeface="Calibri" panose="020F0502020204030204"/>
            </a:endParaRPr>
          </a:p>
          <a:p>
            <a:pPr marL="914400" lvl="1" indent="-457200">
              <a:spcAft>
                <a:spcPts val="300"/>
              </a:spcAft>
              <a:buFont typeface="Arial" panose="020B0604020202020204" pitchFamily="34" charset="0"/>
              <a:buChar char="•"/>
              <a:defRPr/>
            </a:pPr>
            <a:r>
              <a:rPr lang="en-US" sz="2800"/>
              <a:t>Notify partners </a:t>
            </a:r>
            <a:r>
              <a:rPr lang="en-US" sz="2800" b="1">
                <a:solidFill>
                  <a:schemeClr val="tx2"/>
                </a:solidFill>
              </a:rPr>
              <a:t>in the right way and at the right time </a:t>
            </a:r>
            <a:endParaRPr lang="en-US" sz="2800" b="1">
              <a:solidFill>
                <a:schemeClr val="tx2"/>
              </a:solidFill>
              <a:cs typeface="Calibri"/>
            </a:endParaRPr>
          </a:p>
          <a:p>
            <a:pPr marL="1371600" marR="0" lvl="2"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this context the right way and the right time refers to the index contacts being contacted and tested in the best possible way resulting from the contact profiling resulting from information given by the index. Information from the index will determine how and when best to contact the contacts.</a:t>
            </a:r>
            <a:endParaRPr lang="en-US" sz="2800" b="1">
              <a:solidFill>
                <a:schemeClr val="tx2"/>
              </a:solidFill>
            </a:endParaRPr>
          </a:p>
          <a:p>
            <a:pPr marL="914400" lvl="1" indent="-457200">
              <a:spcAft>
                <a:spcPts val="300"/>
              </a:spcAft>
              <a:buFont typeface="Arial" panose="020B0604020202020204" pitchFamily="34" charset="0"/>
              <a:buChar char="•"/>
            </a:pPr>
            <a:r>
              <a:rPr lang="en-US" sz="2800"/>
              <a:t>Notify parents of any children who have tested positive.</a:t>
            </a:r>
            <a:endParaRPr lang="en-US" sz="2800">
              <a:cs typeface="Calibri"/>
            </a:endParaRPr>
          </a:p>
          <a:p>
            <a:pPr marL="914400" lvl="1" indent="-457200">
              <a:spcAft>
                <a:spcPts val="300"/>
              </a:spcAft>
              <a:buFont typeface="Arial" panose="020B0604020202020204" pitchFamily="34" charset="0"/>
              <a:buChar char="•"/>
            </a:pPr>
            <a:r>
              <a:rPr lang="en-US" sz="2800"/>
              <a:t>Encourage index case contacts to be tested.</a:t>
            </a:r>
            <a:endParaRPr lang="en-US" sz="2800">
              <a:cs typeface="Calibri"/>
            </a:endParaRPr>
          </a:p>
          <a:p>
            <a:pPr marL="171450" indent="-171450">
              <a:spcAft>
                <a:spcPts val="600"/>
              </a:spcAft>
              <a:buFont typeface="Arial" panose="020B0604020202020204" pitchFamily="34" charset="0"/>
              <a:buChar char="•"/>
            </a:pPr>
            <a:r>
              <a:rPr lang="en-US"/>
              <a:t>The goal is to test </a:t>
            </a:r>
            <a:r>
              <a:rPr lang="en-US" b="1">
                <a:solidFill>
                  <a:schemeClr val="tx2"/>
                </a:solidFill>
              </a:rPr>
              <a:t>at least half</a:t>
            </a:r>
            <a:r>
              <a:rPr lang="en-US" b="1"/>
              <a:t> </a:t>
            </a:r>
            <a:r>
              <a:rPr lang="en-US"/>
              <a:t>of index case sexual contacts/family members </a:t>
            </a:r>
            <a:r>
              <a:rPr lang="en-US" b="1">
                <a:solidFill>
                  <a:schemeClr val="tx2"/>
                </a:solidFill>
              </a:rPr>
              <a:t>on the same day </a:t>
            </a:r>
            <a:r>
              <a:rPr lang="en-US"/>
              <a:t>as index case.  </a:t>
            </a:r>
            <a:endParaRPr lang="en-US">
              <a:cs typeface="Calibri"/>
            </a:endParaRPr>
          </a:p>
          <a:p>
            <a:pPr marL="171450" indent="-171450">
              <a:spcAft>
                <a:spcPts val="600"/>
              </a:spcAft>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15</a:t>
            </a:fld>
            <a:endParaRPr lang="en-GB"/>
          </a:p>
        </p:txBody>
      </p:sp>
    </p:spTree>
    <p:extLst>
      <p:ext uri="{BB962C8B-B14F-4D97-AF65-F5344CB8AC3E}">
        <p14:creationId xmlns:p14="http://schemas.microsoft.com/office/powerpoint/2010/main" val="77308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the elements of success of index testing:</a:t>
            </a:r>
          </a:p>
          <a:p>
            <a:pPr marL="171450" indent="-171450">
              <a:buFont typeface="Arial" panose="020B0604020202020204" pitchFamily="34" charset="0"/>
              <a:buChar char="•"/>
            </a:pPr>
            <a:r>
              <a:rPr lang="en-US"/>
              <a:t>Overcoming personal stigma: This begins with us; overcoming personal stigma impacts how we interact with clients. </a:t>
            </a:r>
            <a:endParaRPr lang="en-US">
              <a:cs typeface="Calibri"/>
            </a:endParaRPr>
          </a:p>
          <a:p>
            <a:pPr marL="171450" indent="-171450">
              <a:buFont typeface="Arial" panose="020B0604020202020204" pitchFamily="34" charset="0"/>
              <a:buChar char="•"/>
            </a:pPr>
            <a:r>
              <a:rPr lang="en-US"/>
              <a:t>This is done through:</a:t>
            </a:r>
            <a:endParaRPr lang="en-US">
              <a:cs typeface="Calibri"/>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Accepting God’s love for us as individuals; Accepting God’s forgiveness; Learning to love yourself; Learning to forgive yourself; Learning to love others; Deploying self leadership – this enables you to accept others as you would accept yourself; You cannot love your neighbor as yourself if you don’t love yourself; This allows you to deploy the recipe in your life and work.</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RECIPE: Responsibility; Empathy; Compassion; Integrity; Passion; Ethical</a:t>
            </a:r>
            <a:endParaRPr lang="en-US"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Index profiling: discussed in ”the Walk”: refers to g</a:t>
            </a:r>
            <a:r>
              <a:rPr lang="en-US"/>
              <a:t>athering info on client attributes (e.g., male/female; type of dress; language; marital status; employment status and type of work) to help understand who is the best placed counselor/ CHW to interact with clients.</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Customer care: discussed at the beginning of the presentation as the components of delivering quality customer care.</a:t>
            </a:r>
            <a:endParaRPr lang="en-US">
              <a:cs typeface="Calibri" panose="020F0502020204030204"/>
            </a:endParaRPr>
          </a:p>
          <a:p>
            <a:pPr marL="171450" indent="-171450">
              <a:buFont typeface="Arial" panose="020B0604020202020204" pitchFamily="34" charset="0"/>
              <a:buChar char="•"/>
              <a:defRPr/>
            </a:pPr>
            <a:r>
              <a:rPr lang="en-US"/>
              <a:t>Accompaniment/ “The Walk”: We are going to discuss this next: this is when </a:t>
            </a:r>
            <a:r>
              <a:rPr lang="en-US" sz="1200" kern="1200">
                <a:solidFill>
                  <a:schemeClr val="tx1"/>
                </a:solidFill>
                <a:effectLst/>
                <a:latin typeface="+mn-lt"/>
                <a:ea typeface="+mn-ea"/>
                <a:cs typeface="+mn-cs"/>
              </a:rPr>
              <a:t>the index contact has tested positive in the community, the CHW physically walks with those who test positive in the community to the community post for confirmatory testing and same day antiretroviral treatment (SDART)</a:t>
            </a:r>
            <a:r>
              <a:rPr lang="en-US"/>
              <a:t> </a:t>
            </a:r>
            <a:r>
              <a:rPr lang="en-US" sz="1200" kern="1200">
                <a:solidFill>
                  <a:schemeClr val="tx1"/>
                </a:solidFill>
                <a:effectLst/>
                <a:latin typeface="+mn-lt"/>
                <a:ea typeface="+mn-ea"/>
                <a:cs typeface="+mn-cs"/>
              </a:rPr>
              <a:t>initiation.</a:t>
            </a:r>
            <a:endParaRPr lang="en-US" sz="1200" kern="1200">
              <a:solidFill>
                <a:schemeClr val="tx1"/>
              </a:solidFill>
              <a:effectLst/>
              <a:latin typeface="+mn-lt"/>
              <a:cs typeface="Calibri" panose="020F0502020204030204"/>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The Celebration refers to the warm greeting received at the CP.</a:t>
            </a:r>
            <a:r>
              <a:rPr lang="en-US"/>
              <a:t> </a:t>
            </a:r>
            <a:r>
              <a:rPr lang="en-US" sz="1200" kern="1200">
                <a:solidFill>
                  <a:schemeClr val="tx1"/>
                </a:solidFill>
                <a:effectLst/>
                <a:latin typeface="+mn-lt"/>
                <a:ea typeface="+mn-ea"/>
                <a:cs typeface="+mn-cs"/>
              </a:rPr>
              <a:t> We will discuss this in more detail shortly.</a:t>
            </a:r>
            <a:endParaRPr lang="en-US">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16</a:t>
            </a:fld>
            <a:endParaRPr lang="en-GB"/>
          </a:p>
        </p:txBody>
      </p:sp>
    </p:spTree>
    <p:extLst>
      <p:ext uri="{BB962C8B-B14F-4D97-AF65-F5344CB8AC3E}">
        <p14:creationId xmlns:p14="http://schemas.microsoft.com/office/powerpoint/2010/main" val="153453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SNS is b</a:t>
            </a:r>
            <a:r>
              <a:rPr lang="en-GB" sz="1200" kern="1200" err="1">
                <a:solidFill>
                  <a:schemeClr val="tx1"/>
                </a:solidFill>
                <a:effectLst/>
                <a:latin typeface="+mn-lt"/>
                <a:ea typeface="+mn-ea"/>
                <a:cs typeface="+mn-cs"/>
              </a:rPr>
              <a:t>ased</a:t>
            </a:r>
            <a:r>
              <a:rPr lang="en-GB" sz="1200" kern="1200">
                <a:solidFill>
                  <a:schemeClr val="tx1"/>
                </a:solidFill>
                <a:effectLst/>
                <a:latin typeface="+mn-lt"/>
                <a:ea typeface="+mn-ea"/>
                <a:cs typeface="+mn-cs"/>
              </a:rPr>
              <a:t> on the notion that people may be more likely to accept testing when encouraged by someone within the same social network who they know and trust, and with whom they share similar risk </a:t>
            </a:r>
            <a:r>
              <a:rPr lang="en-GB" sz="1200" kern="1200" err="1">
                <a:solidFill>
                  <a:schemeClr val="tx1"/>
                </a:solidFill>
                <a:effectLst/>
                <a:latin typeface="+mn-lt"/>
                <a:ea typeface="+mn-ea"/>
                <a:cs typeface="+mn-cs"/>
              </a:rPr>
              <a:t>behaviors</a:t>
            </a:r>
            <a:r>
              <a:rPr lang="en-GB" sz="1200" kern="1200">
                <a:solidFill>
                  <a:schemeClr val="tx1"/>
                </a:solidFill>
                <a:effectLst/>
                <a:latin typeface="+mn-lt"/>
                <a:ea typeface="+mn-ea"/>
                <a:cs typeface="+mn-cs"/>
              </a:rPr>
              <a:t>.</a:t>
            </a:r>
          </a:p>
          <a:p>
            <a:pPr marL="171450" indent="-171450">
              <a:buFont typeface="Arial" panose="020B0604020202020204" pitchFamily="34" charset="0"/>
              <a:buChar char="•"/>
            </a:pPr>
            <a:r>
              <a:rPr lang="en-GB"/>
              <a:t>In the CP model social network strategies are developed in particular communities based on social interactive trends and social drivers fuelling risky behaviours in that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HIV testing is used in the SNS model through distribution of self test kits to members of the faith community and the local leadership.  These leaders working with CHWs distribute to targeted individuals within their constituents. </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sz="1200" kern="1200">
              <a:solidFill>
                <a:schemeClr val="tx1"/>
              </a:solidFill>
              <a:effectLst/>
              <a:latin typeface="+mn-lt"/>
              <a:cs typeface="Calibri"/>
            </a:endParaRPr>
          </a:p>
          <a:p>
            <a:pPr marL="171450" lvl="0" indent="-171450">
              <a:buFont typeface="Arial" panose="020B0604020202020204" pitchFamily="34" charset="0"/>
              <a:buChar char="•"/>
            </a:pPr>
            <a:endParaRPr lang="en-GB" sz="1200" kern="1200">
              <a:solidFill>
                <a:schemeClr val="tx1"/>
              </a:solidFill>
              <a:effectLst/>
              <a:latin typeface="+mn-lt"/>
              <a:cs typeface="Calibri"/>
            </a:endParaRPr>
          </a:p>
          <a:p>
            <a:endParaRPr lang="en-US">
              <a:cs typeface="Calibri" panose="020F0502020204030204"/>
            </a:endParaRPr>
          </a:p>
          <a:p>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17</a:t>
            </a:fld>
            <a:endParaRPr lang="en-GB"/>
          </a:p>
        </p:txBody>
      </p:sp>
    </p:spTree>
    <p:extLst>
      <p:ext uri="{BB962C8B-B14F-4D97-AF65-F5344CB8AC3E}">
        <p14:creationId xmlns:p14="http://schemas.microsoft.com/office/powerpoint/2010/main" val="4085593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HIV testing occurs at the parent facility; a </a:t>
            </a:r>
            <a:r>
              <a:rPr lang="en-US"/>
              <a:t>client that</a:t>
            </a:r>
            <a:r>
              <a:rPr lang="en-US" sz="1200" kern="1200">
                <a:solidFill>
                  <a:schemeClr val="tx1"/>
                </a:solidFill>
                <a:effectLst/>
                <a:latin typeface="+mn-lt"/>
                <a:ea typeface="+mn-ea"/>
                <a:cs typeface="+mn-cs"/>
              </a:rPr>
              <a:t> tests positive is an index case.</a:t>
            </a:r>
          </a:p>
          <a:p>
            <a:pPr marL="171450" indent="-171450">
              <a:buFont typeface="Arial" panose="020B0604020202020204" pitchFamily="34" charset="0"/>
              <a:buChar char="•"/>
            </a:pPr>
            <a:r>
              <a:rPr lang="en-US" sz="1200" kern="1200">
                <a:solidFill>
                  <a:schemeClr val="tx1"/>
                </a:solidFill>
                <a:effectLst/>
                <a:latin typeface="+mn-lt"/>
                <a:ea typeface="+mn-ea"/>
                <a:cs typeface="+mn-cs"/>
              </a:rPr>
              <a:t>CHWs think of other PLHIVs connected to this</a:t>
            </a:r>
            <a:r>
              <a:rPr lang="en-US"/>
              <a:t> client</a:t>
            </a:r>
            <a:r>
              <a:rPr lang="en-US" sz="1200" kern="1200">
                <a:solidFill>
                  <a:schemeClr val="tx1"/>
                </a:solidFill>
                <a:effectLst/>
                <a:latin typeface="+mn-lt"/>
                <a:ea typeface="+mn-ea"/>
                <a:cs typeface="+mn-cs"/>
              </a:rPr>
              <a:t> and needs to employ customer care and emotional intelligence to obtain more information.</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CHW walks/accompanies the Index</a:t>
            </a:r>
            <a:r>
              <a:rPr lang="en-US"/>
              <a:t> client</a:t>
            </a:r>
            <a:r>
              <a:rPr lang="en-US" sz="1200" kern="1200">
                <a:solidFill>
                  <a:schemeClr val="tx1"/>
                </a:solidFill>
                <a:effectLst/>
                <a:latin typeface="+mn-lt"/>
                <a:ea typeface="+mn-ea"/>
                <a:cs typeface="+mn-cs"/>
              </a:rPr>
              <a:t> to CP where PSS Counselor and Clinician do confirmatory test; walk typically takes 10-20 minutes; As they are walking, they have a chance to discuss and connect with the </a:t>
            </a:r>
            <a:r>
              <a:rPr lang="en-US"/>
              <a:t>client</a:t>
            </a:r>
            <a:r>
              <a:rPr lang="en-US" sz="1200" kern="1200">
                <a:solidFill>
                  <a:schemeClr val="tx1"/>
                </a:solidFill>
                <a:effectLst/>
                <a:latin typeface="+mn-lt"/>
                <a:ea typeface="+mn-ea"/>
                <a:cs typeface="+mn-cs"/>
              </a:rPr>
              <a:t>.</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Walk strategy focuses on newly positive </a:t>
            </a:r>
            <a:r>
              <a:rPr lang="en-US"/>
              <a:t>clients</a:t>
            </a:r>
            <a:r>
              <a:rPr lang="en-US" sz="1200" kern="1200">
                <a:solidFill>
                  <a:schemeClr val="tx1"/>
                </a:solidFill>
                <a:effectLst/>
                <a:latin typeface="+mn-lt"/>
                <a:ea typeface="+mn-ea"/>
                <a:cs typeface="+mn-cs"/>
              </a:rPr>
              <a:t>. Any high risk neg individual is counselled and requested to retest after three months. Preventive messages are also given to them including benefits of PREP and safe sex.</a:t>
            </a:r>
            <a:endParaRPr lang="en-US">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There are 5 levels of connecting – emotional connection/sympathize with the</a:t>
            </a:r>
            <a:r>
              <a:rPr lang="en-US"/>
              <a:t> client</a:t>
            </a:r>
            <a:r>
              <a:rPr lang="en-US" sz="1200" kern="1200">
                <a:solidFill>
                  <a:schemeClr val="tx1"/>
                </a:solidFill>
                <a:effectLst/>
                <a:latin typeface="+mn-lt"/>
                <a:ea typeface="+mn-ea"/>
                <a:cs typeface="+mn-cs"/>
              </a:rPr>
              <a:t> and ask questions to help him/her share how they are feeling;</a:t>
            </a:r>
            <a:r>
              <a:rPr lang="en-US"/>
              <a:t> </a:t>
            </a:r>
            <a:r>
              <a:rPr lang="en-US" sz="1200" kern="1200">
                <a:solidFill>
                  <a:schemeClr val="tx1"/>
                </a:solidFill>
                <a:effectLst/>
                <a:latin typeface="+mn-lt"/>
                <a:ea typeface="+mn-ea"/>
                <a:cs typeface="+mn-cs"/>
              </a:rPr>
              <a:t> social connection – married, children, etc. get info on “how they live socially” – this isn’t Q&amp;A (CHW also shares personal info); economic and financial standing; spiritual – get info on their faith; physical – e.g., show some sort of physical touch to send reassurance such as holding hands for a minute or bump shoulders</a:t>
            </a:r>
            <a:r>
              <a:rPr lang="en-US"/>
              <a:t> </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walk helps to bring down the </a:t>
            </a:r>
            <a:r>
              <a:rPr lang="en-US"/>
              <a:t>client’s</a:t>
            </a:r>
            <a:r>
              <a:rPr lang="en-US" sz="1200" kern="1200">
                <a:solidFill>
                  <a:schemeClr val="tx1"/>
                </a:solidFill>
                <a:effectLst/>
                <a:latin typeface="+mn-lt"/>
                <a:ea typeface="+mn-ea"/>
                <a:cs typeface="+mn-cs"/>
              </a:rPr>
              <a:t> defense system and for them to open up and discuss # of sexual partners.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Index profiling helps you to know if you are the best placed counselor/ initiator to interact.</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you arrive at CP, Celebration Strategy starts with Team Lead, Data Associate and PSS Counselor.</a:t>
            </a:r>
            <a:endParaRPr lang="en-US" sz="1200" kern="1200">
              <a:solidFill>
                <a:schemeClr val="tx1"/>
              </a:solidFill>
              <a:effectLst/>
              <a:latin typeface="+mn-lt"/>
              <a:cs typeface="Calibri"/>
            </a:endParaRPr>
          </a:p>
          <a:p>
            <a:endParaRPr lang="en-US" sz="1200">
              <a:effectLst/>
              <a:latin typeface="Calibri" panose="020F0502020204030204" pitchFamily="34" charset="0"/>
              <a:ea typeface="Calibri" panose="020F0502020204030204" pitchFamily="34" charset="0"/>
              <a:cs typeface="Calibri"/>
            </a:endParaRPr>
          </a:p>
          <a:p>
            <a:pPr marL="342900" indent="-342900">
              <a:lnSpc>
                <a:spcPct val="107000"/>
              </a:lnSpc>
              <a:buFont typeface="Calibri" panose="020F0502020204030204" pitchFamily="34" charset="0"/>
              <a:buChar char="-"/>
            </a:pPr>
            <a:endParaRPr lang="en-US">
              <a:latin typeface="Calibri" panose="020F0502020204030204" pitchFamily="34" charset="0"/>
              <a:cs typeface="Times New Roman" panose="02020603050405020304" pitchFamily="18" charset="0"/>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18</a:t>
            </a:fld>
            <a:endParaRPr lang="en-GB"/>
          </a:p>
        </p:txBody>
      </p:sp>
    </p:spTree>
    <p:extLst>
      <p:ext uri="{BB962C8B-B14F-4D97-AF65-F5344CB8AC3E}">
        <p14:creationId xmlns:p14="http://schemas.microsoft.com/office/powerpoint/2010/main" val="171973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Through the Walk Strategy, the CHW builds a relationship with the </a:t>
            </a:r>
            <a:r>
              <a:rPr lang="en-US"/>
              <a:t>client</a:t>
            </a:r>
            <a:r>
              <a:rPr lang="en-US" sz="1200" kern="1200">
                <a:solidFill>
                  <a:schemeClr val="tx1"/>
                </a:solidFill>
                <a:effectLst/>
                <a:latin typeface="+mn-lt"/>
                <a:ea typeface="+mn-ea"/>
                <a:cs typeface="+mn-cs"/>
              </a:rPr>
              <a:t>, which prepares the CHW to discuss and support partner notification and to encourage testing of the sexual contacts and biological children of that </a:t>
            </a:r>
            <a:r>
              <a:rPr lang="en-US"/>
              <a:t>client</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CHW applies the Core Values and principles of customer care to determine the best approach for notifying partners.</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PNS is ideally done on the same day; the CP facilitates for sexual partner living in the same community- given its location within the community</a:t>
            </a:r>
            <a:r>
              <a:rPr lang="en-US"/>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Data from the CP model in Zambia shows the success of the model in notifying partners and initiating same day testing of approximately 50% of index case contacts</a:t>
            </a:r>
            <a:r>
              <a:rPr lang="en-US"/>
              <a:t> </a:t>
            </a:r>
            <a:endParaRPr lang="en-US" sz="1200" kern="1200">
              <a:solidFill>
                <a:schemeClr val="tx1"/>
              </a:solidFill>
              <a:effectLst/>
              <a:latin typeface="+mn-lt"/>
              <a:cs typeface="Calibri"/>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In this context the right way and the right time refers to the index contacts being contacted and tested in the best possible way resulting from the contact profiling resulting from information given by the index. Information from the index will determine how and when best to contact the contacts.</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19</a:t>
            </a:fld>
            <a:endParaRPr lang="en-GB"/>
          </a:p>
        </p:txBody>
      </p:sp>
    </p:spTree>
    <p:extLst>
      <p:ext uri="{BB962C8B-B14F-4D97-AF65-F5344CB8AC3E}">
        <p14:creationId xmlns:p14="http://schemas.microsoft.com/office/powerpoint/2010/main" val="37605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examples of how the Walk Strategy supports index testing.</a:t>
            </a:r>
          </a:p>
        </p:txBody>
      </p:sp>
      <p:sp>
        <p:nvSpPr>
          <p:cNvPr id="4" name="Slide Number Placeholder 3"/>
          <p:cNvSpPr>
            <a:spLocks noGrp="1"/>
          </p:cNvSpPr>
          <p:nvPr>
            <p:ph type="sldNum" sz="quarter" idx="5"/>
          </p:nvPr>
        </p:nvSpPr>
        <p:spPr/>
        <p:txBody>
          <a:bodyPr/>
          <a:lstStyle/>
          <a:p>
            <a:fld id="{5117EEF4-844D-4D75-8A69-B68C2BED5678}" type="slidenum">
              <a:rPr lang="en-GB" smtClean="0"/>
              <a:t>20</a:t>
            </a:fld>
            <a:endParaRPr lang="en-GB"/>
          </a:p>
        </p:txBody>
      </p:sp>
    </p:spTree>
    <p:extLst>
      <p:ext uri="{BB962C8B-B14F-4D97-AF65-F5344CB8AC3E}">
        <p14:creationId xmlns:p14="http://schemas.microsoft.com/office/powerpoint/2010/main" val="199346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Module 8 objectives aloud to participants.</a:t>
            </a:r>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1313554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Welcome creates an environment in which the client feels safe, assured, accepted, cared for, and celebrated.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CP staff gives them a smile and handshake at a minimum, and a hug and water or soda where possible.</a:t>
            </a:r>
          </a:p>
          <a:p>
            <a:pPr marL="171450" indent="-171450">
              <a:buFont typeface="Arial" panose="020B0604020202020204" pitchFamily="34" charset="0"/>
              <a:buChar char="•"/>
            </a:pPr>
            <a:r>
              <a:rPr lang="en-US" sz="1200" kern="1200">
                <a:solidFill>
                  <a:schemeClr val="tx1"/>
                </a:solidFill>
                <a:effectLst/>
                <a:latin typeface="+mn-lt"/>
                <a:ea typeface="+mn-ea"/>
                <a:cs typeface="+mn-cs"/>
              </a:rPr>
              <a:t>Signaling: during walk strategy, CHWs use “emotional intelligence” so they can profile each index/client:</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If a client thinks they are a high level of social standing – they may be more discrete about personal info as they don’t want to share with CHWs; so the Team Leader is then the one to try to extract information about sexual contacts – thumbs up means they’ve asked the question; thumbs down means the Team Leader needs to ask the question about sexual contacts.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Signaling is done by the returning CHWs at the CP who would use a thumbs up sign to imply a successful index elicitation during the walk strategy or a thumbs down sign to pass on the elicitation process to the CP Team lead (Clinician).</a:t>
            </a:r>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21</a:t>
            </a:fld>
            <a:endParaRPr lang="en-GB"/>
          </a:p>
        </p:txBody>
      </p:sp>
    </p:spTree>
    <p:extLst>
      <p:ext uri="{BB962C8B-B14F-4D97-AF65-F5344CB8AC3E}">
        <p14:creationId xmlns:p14="http://schemas.microsoft.com/office/powerpoint/2010/main" val="1055925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contains a review of the patient flow of the components we discussed in this module.</a:t>
            </a:r>
          </a:p>
          <a:p>
            <a:pPr marL="171450" indent="-171450">
              <a:buFont typeface="Arial" panose="020B0604020202020204" pitchFamily="34" charset="0"/>
              <a:buChar char="•"/>
            </a:pPr>
            <a:r>
              <a:rPr lang="en-US"/>
              <a:t>First there are a range of targeted strategies used in the COP model to create demand for HIV testing. </a:t>
            </a:r>
          </a:p>
          <a:p>
            <a:pPr marL="171450" indent="-171450">
              <a:buFont typeface="Arial" panose="020B0604020202020204" pitchFamily="34" charset="0"/>
              <a:buChar char="•"/>
            </a:pPr>
            <a:r>
              <a:rPr lang="en-US"/>
              <a:t>These are combined with strategies to identify and then link those most in need of testing to services. Demand creation activities include mobilization of community and faith leaders in promoting utilization of services and leveraging of community and faith platforms to increase awareness of and deliver services, mobilization of CHWs, and focus on quality customer care – which in turn leads to word of mouth referrals. </a:t>
            </a:r>
          </a:p>
          <a:p>
            <a:pPr marL="171450" indent="-171450">
              <a:buFont typeface="Arial" panose="020B0604020202020204" pitchFamily="34" charset="0"/>
              <a:buChar char="•"/>
            </a:pPr>
            <a:r>
              <a:rPr lang="en-US"/>
              <a:t>Evidence-informed case identification strategies include community risk factor screening, provider-initiated testing and counseling, and application of the social network strategy.</a:t>
            </a:r>
          </a:p>
          <a:p>
            <a:endParaRPr lang="en-US"/>
          </a:p>
          <a:p>
            <a:pPr marL="171450" indent="-171450">
              <a:buFont typeface="Arial" panose="020B0604020202020204" pitchFamily="34" charset="0"/>
              <a:buChar char="•"/>
            </a:pPr>
            <a:r>
              <a:rPr lang="en-US"/>
              <a:t>Through these demand creation and case ID approaches, the model creates a pool of individuals who would like to access testing services. Most testing is done in the community, but VCT is also available in the CP. </a:t>
            </a:r>
          </a:p>
          <a:p>
            <a:pPr marL="171450" indent="-171450">
              <a:buFont typeface="Arial" panose="020B0604020202020204" pitchFamily="34" charset="0"/>
              <a:buChar char="•"/>
            </a:pPr>
            <a:r>
              <a:rPr lang="en-US"/>
              <a:t>Following testing that occurs in the community, the COP model uses its innovative Walk Strategy to 1) create a linkage to treatment services at the CP and 2) capture information on index contacts that are notified and offered testing at the right place and right time. </a:t>
            </a:r>
          </a:p>
          <a:p>
            <a:pPr marL="171450" indent="-171450">
              <a:buFont typeface="Arial" panose="020B0604020202020204" pitchFamily="34" charset="0"/>
              <a:buChar char="•"/>
            </a:pPr>
            <a:r>
              <a:rPr lang="en-US"/>
              <a:t>For all clients who test positive either at the CP or linked to the CP via the walk strategy, the Celebration strategy is then applied. </a:t>
            </a:r>
          </a:p>
          <a:p>
            <a:pPr marL="171450" indent="-171450">
              <a:buFont typeface="Arial" panose="020B0604020202020204" pitchFamily="34" charset="0"/>
              <a:buChar char="•"/>
            </a:pPr>
            <a:r>
              <a:rPr lang="en-US"/>
              <a:t>Following the celebration strategy, the client is enrolled in the ART program. The CP model then utilizes a set of strategies for ART client continuity of treatment. </a:t>
            </a: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22</a:t>
            </a:fld>
            <a:endParaRPr lang="en-GB"/>
          </a:p>
        </p:txBody>
      </p:sp>
    </p:spTree>
    <p:extLst>
      <p:ext uri="{BB962C8B-B14F-4D97-AF65-F5344CB8AC3E}">
        <p14:creationId xmlns:p14="http://schemas.microsoft.com/office/powerpoint/2010/main" val="412895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24</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Please note that the information in this slide should be adjusted to reflect the situation in your country/community. </a:t>
            </a:r>
            <a:r>
              <a:rPr lang="en-US" sz="1200" b="0" i="1" kern="1200" dirty="0">
                <a:solidFill>
                  <a:schemeClr val="tx1"/>
                </a:solidFill>
                <a:effectLst/>
                <a:latin typeface="+mn-lt"/>
                <a:ea typeface="+mn-ea"/>
                <a:cs typeface="+mn-cs"/>
              </a:rPr>
              <a:t>[To do this, open</a:t>
            </a:r>
            <a:r>
              <a:rPr lang="en-US" sz="1200" b="0" i="1" kern="1200" baseline="0" dirty="0">
                <a:solidFill>
                  <a:schemeClr val="tx1"/>
                </a:solidFill>
                <a:effectLst/>
                <a:latin typeface="+mn-lt"/>
                <a:ea typeface="+mn-ea"/>
                <a:cs typeface="+mn-cs"/>
              </a:rPr>
              <a:t> the slides in desktop app, right click on the figure, go to ‘Edit Data’ to edit data in excel sheet.]</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This slide reflects the challenges in achieving epidemic control goals in the Zambia context.</a:t>
            </a:r>
            <a:endParaRPr lang="en-US" sz="1200" b="1" i="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content presented here will pave the way to discuss the need for targeted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strategies to improved demand for HIV testing and case identification within the CP model in your context.</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Please include your country’s progress in relation to UNAIDS 90-90-90 targets in the figure on the left.</a:t>
            </a:r>
            <a:endParaRPr lang="en-US" sz="1200" b="0" i="0" kern="1200" dirty="0">
              <a:solidFill>
                <a:schemeClr val="tx1"/>
              </a:solidFill>
              <a:effectLst/>
              <a:latin typeface="+mn-lt"/>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 the right include a bullet each on: sub-populations lagging behind; gaps in promoting testing, and gaps in improving case finding.</a:t>
            </a:r>
            <a:endParaRPr lang="en-US" sz="1200" b="0" i="0" kern="1200" dirty="0">
              <a:solidFill>
                <a:schemeClr val="tx1"/>
              </a:solidFill>
              <a:effectLst/>
              <a:latin typeface="+mn-lt"/>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Include information that you think is most realistic in making the case for decentralized service delivery through the CP model.</a:t>
            </a:r>
            <a:endParaRPr lang="en-US" sz="1200" b="0" i="0" kern="1200" dirty="0">
              <a:solidFill>
                <a:schemeClr val="tx1"/>
              </a:solidFill>
              <a:effectLst/>
              <a:latin typeface="+mn-lt"/>
              <a:cs typeface="Calibri"/>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Think about the challenges that are prevailing in your own context; and identify the gaps</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hat need to be addressed in order to close the gap in epidemic control. </a:t>
            </a:r>
            <a:endParaRPr lang="en-US" sz="1200" b="0" i="0" kern="1200" dirty="0">
              <a:solidFill>
                <a:schemeClr val="tx1"/>
              </a:solidFill>
              <a:effectLst/>
              <a:latin typeface="+mn-lt"/>
              <a:cs typeface="Calibri"/>
            </a:endParaRPr>
          </a:p>
          <a:p>
            <a:r>
              <a:rPr lang="en-US" i="1" dirty="0">
                <a:cs typeface="Calibri"/>
              </a:rPr>
              <a:t>Source: </a:t>
            </a:r>
            <a:r>
              <a:rPr lang="en-US" dirty="0">
                <a:hlinkClick r:id="rId3"/>
              </a:rPr>
              <a:t>https://phia.icap.columbia.edu/wp-content/uploads/2019/02/ZAMPHIA-Final-Report__2.22.19.pdf</a:t>
            </a:r>
            <a:r>
              <a:rPr lang="en-US" dirty="0"/>
              <a:t> </a:t>
            </a:r>
            <a:endParaRPr lang="en-US" sz="1200" b="0" i="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21474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CP model utilizes a range of targeted strategies to create awareness of and demand for HIV testing, targeting those most in need of HIV testing, and promote the services</a:t>
            </a:r>
            <a:r>
              <a:rPr lang="en-US" baseline="0"/>
              <a:t> offered in the CP</a:t>
            </a:r>
            <a:r>
              <a:rPr lang="en-US"/>
              <a:t>  </a:t>
            </a:r>
          </a:p>
          <a:p>
            <a:pPr marL="171450" indent="-171450">
              <a:buFont typeface="Arial" panose="020B0604020202020204" pitchFamily="34" charset="0"/>
              <a:buChar char="•"/>
            </a:pPr>
            <a:r>
              <a:rPr lang="en-US"/>
              <a:t>The targeted strategies are designed to increase testing among those most at risk and more efficiently identify those that are HIV positive and link them to ART. </a:t>
            </a:r>
            <a:endParaRPr lang="en-US">
              <a:cs typeface="Calibri"/>
            </a:endParaRPr>
          </a:p>
          <a:p>
            <a:pPr marL="171450" indent="-171450">
              <a:buFont typeface="Arial" panose="020B0604020202020204" pitchFamily="34" charset="0"/>
              <a:buChar char="•"/>
            </a:pPr>
            <a:r>
              <a:rPr lang="en-US"/>
              <a:t>Additionally, these strategies aim to ensure that those at increased risk but not-HIV positive are accessing HIV prevention services, including </a:t>
            </a:r>
            <a:r>
              <a:rPr lang="en-US" err="1"/>
              <a:t>PrEP.</a:t>
            </a:r>
            <a:r>
              <a:rPr lang="en-US"/>
              <a:t> </a:t>
            </a:r>
            <a:endParaRPr lang="en-US">
              <a:cs typeface="Calibri"/>
            </a:endParaRPr>
          </a:p>
          <a:p>
            <a:pPr marL="171450" indent="-171450">
              <a:buFont typeface="Arial" panose="020B0604020202020204" pitchFamily="34" charset="0"/>
              <a:buChar char="•"/>
            </a:pPr>
            <a:r>
              <a:rPr lang="en-US" kern="1200">
                <a:effectLst/>
              </a:rPr>
              <a:t>Specific model strategies include delivery of messages of hope and U=U messaging to the community meetings hosted by both local community leaders and faith community </a:t>
            </a:r>
            <a:r>
              <a:rPr lang="en-US"/>
              <a:t>leader</a:t>
            </a:r>
            <a:endParaRPr lang="en-US">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Demand creation activities include mobilization of community and faith leaders to promote utilization of services; leverage community and faith platforms to increase awareness of and deliver services; mobilize CHWs; and focus on quality customer care – which in turn leads to word-of-mouth referrals.</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Through a combination of evidence-informed case identification strategies and targeted promotion approaches, CPs have been successful in increasing the number of individuals tested, particularly from certain populations (e.g., men) and increasing case finding (e.g., HIV positivity yields).</a:t>
            </a:r>
            <a:r>
              <a:rPr lang="en-US"/>
              <a:t> </a:t>
            </a:r>
            <a:endParaRPr lang="en-US" sz="1200">
              <a:effectLst>
                <a:outerShdw blurRad="38100" dist="38100" dir="2700000" algn="tl">
                  <a:srgbClr val="000000">
                    <a:alpha val="43137"/>
                  </a:srgbClr>
                </a:outerShdw>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HIV risk and known positive factor refer to a screening tool developed and used in identifying potential known positives who may want to present as new positives for various reasons. This screening approach includes enhancing probing that focuses on counselling the whole person.</a:t>
            </a:r>
            <a:endParaRPr lang="en-US" b="1"/>
          </a:p>
          <a:p>
            <a:pPr marL="171450" indent="-171450">
              <a:buFont typeface="Arial" panose="020B0604020202020204" pitchFamily="34" charset="0"/>
              <a:buChar char="•"/>
              <a:defRPr/>
            </a:pPr>
            <a:r>
              <a:rPr lang="en-US" b="1"/>
              <a:t>Know Your Child’s HIV Status (KYCHS) strategy is a </a:t>
            </a:r>
            <a:r>
              <a:rPr lang="en-US"/>
              <a:t>CRS EpiC3-90 pediatric case identification strategy, which focuses of following </a:t>
            </a:r>
            <a:r>
              <a:rPr lang="en-GB"/>
              <a:t>HIV-positive women ages 15-49 years who have been on ART for more than 3 months with children of unknown HIV status</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181501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Quality customer care is key to promoting the services offered in the CP.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satisfied client is one of the most effective ways to promote CP services to others in the community.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transformative experiences of satisfied customers are shared via word of mouth - from index cases to family and community members - generating referrals to services at the CP.</a:t>
            </a:r>
            <a:r>
              <a:rPr lang="en-US">
                <a:effectLst/>
              </a:rPr>
              <a:t> </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95194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auto">
              <a:buFont typeface="Arial" panose="020B0604020202020204" pitchFamily="34" charset="0"/>
              <a:buChar char="•"/>
            </a:pPr>
            <a:r>
              <a:rPr lang="en-US" sz="1200" kern="1200">
                <a:solidFill>
                  <a:schemeClr val="tx1"/>
                </a:solidFill>
                <a:effectLst/>
                <a:latin typeface="+mn-lt"/>
                <a:ea typeface="+mn-ea"/>
                <a:cs typeface="+mn-cs"/>
              </a:rPr>
              <a:t>CPs do not brand themselves, and therefore relationships between CP team members and community/faith leaders are critical in creating awareness of services.</a:t>
            </a:r>
          </a:p>
          <a:p>
            <a:pPr marL="171450" indent="-171450">
              <a:buFont typeface="Arial" panose="020B0604020202020204" pitchFamily="34" charset="0"/>
              <a:buChar char="•"/>
            </a:pPr>
            <a:r>
              <a:rPr lang="en-US" sz="1200" kern="1200">
                <a:solidFill>
                  <a:schemeClr val="tx1"/>
                </a:solidFill>
                <a:effectLst/>
                <a:latin typeface="+mn-lt"/>
                <a:ea typeface="+mn-ea"/>
                <a:cs typeface="+mn-cs"/>
              </a:rPr>
              <a:t>In fact, the first training of faith/community leaders is seen as a “marriage ceremony,” meaning marrying leaders to their CP and ensuring they understand their own role in supporting the CP.</a:t>
            </a:r>
            <a:r>
              <a:rPr lang="en-US"/>
              <a:t> </a:t>
            </a:r>
            <a:endParaRPr lang="en-US" sz="120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kern="1200">
                <a:solidFill>
                  <a:schemeClr val="tx1"/>
                </a:solidFill>
                <a:effectLst/>
                <a:latin typeface="+mn-lt"/>
                <a:ea typeface="+mn-ea"/>
                <a:cs typeface="+mn-cs"/>
              </a:rPr>
              <a:t>The CP Team Leader is seen as the “health parent” within the community: he/she must maintain a good reputation and trust with community/faith leaders.</a:t>
            </a:r>
            <a:endParaRPr lang="en-US" sz="1200" kern="1200">
              <a:solidFill>
                <a:schemeClr val="tx1"/>
              </a:solidFill>
              <a:effectLst/>
              <a:latin typeface="+mn-lt"/>
              <a:cs typeface="Calibri"/>
            </a:endParaRPr>
          </a:p>
          <a:p>
            <a:pPr marL="171450" indent="-171450">
              <a:buFont typeface="Arial" panose="020B0604020202020204" pitchFamily="34" charset="0"/>
              <a:buChar char="•"/>
              <a:defRPr/>
            </a:pPr>
            <a:r>
              <a:rPr lang="en-US" sz="1200" kern="1200">
                <a:solidFill>
                  <a:schemeClr val="tx1"/>
                </a:solidFill>
                <a:effectLst/>
                <a:latin typeface="+mn-lt"/>
                <a:ea typeface="+mn-ea"/>
                <a:cs typeface="+mn-cs"/>
              </a:rPr>
              <a:t>Establishing this </a:t>
            </a:r>
            <a:r>
              <a:rPr lang="en-US" sz="1200" b="0" kern="1200">
                <a:solidFill>
                  <a:schemeClr val="tx1"/>
                </a:solidFill>
                <a:effectLst/>
                <a:latin typeface="+mn-lt"/>
                <a:ea typeface="+mn-ea"/>
                <a:cs typeface="+mn-cs"/>
              </a:rPr>
              <a:t>reputation as ‘health parent’ is part of ongoing training for Team Leaders; Team Leaders are encouraged to be proactive </a:t>
            </a:r>
            <a:r>
              <a:rPr lang="en-US"/>
              <a:t>in maintaining the relationship with community/faith leaders</a:t>
            </a:r>
            <a:r>
              <a:rPr lang="en-US" sz="1200" b="0" kern="1200">
                <a:solidFill>
                  <a:schemeClr val="tx1"/>
                </a:solidFill>
                <a:effectLst/>
                <a:latin typeface="+mn-lt"/>
                <a:ea typeface="+mn-ea"/>
                <a:cs typeface="+mn-cs"/>
              </a:rPr>
              <a:t>.</a:t>
            </a:r>
            <a:r>
              <a:rPr lang="en-US"/>
              <a:t> </a:t>
            </a:r>
            <a:endParaRPr lang="en-US" sz="1200" b="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Community leaders may include market leaders, bus station leaders, rural development committee leadership, ward councilors.</a:t>
            </a:r>
            <a:endParaRPr lang="en-US" sz="1200" b="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They are important for promoting testing and capturing intelligence around those in need of testing, for instance leaders may have useful information on certain community members’ partner status and risk.</a:t>
            </a:r>
            <a:endParaRPr lang="en-US" sz="1200" b="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CP staff have a relationship with other strategic community stakeholders – e.g., hotspot owners such as bar/club owners, which can support and encourage HIV testing; CP staff help community stakeholders understand the business value of having healthy patrons.</a:t>
            </a:r>
            <a:endParaRPr lang="en-US" sz="1200" b="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Trainings enable faith and community leaders to provide information/education around testing and other services.</a:t>
            </a:r>
            <a:endParaRPr lang="en-US" sz="1200" b="0" kern="1200">
              <a:solidFill>
                <a:schemeClr val="tx1"/>
              </a:solidFill>
              <a:effectLst/>
              <a:latin typeface="+mn-lt"/>
              <a:cs typeface="Calibri"/>
            </a:endParaRPr>
          </a:p>
          <a:p>
            <a:pPr marL="171450" indent="-171450">
              <a:buFont typeface="Arial" panose="020B0604020202020204" pitchFamily="34" charset="0"/>
              <a:buChar char="•"/>
            </a:pPr>
            <a:r>
              <a:rPr lang="en-US"/>
              <a:t>Healing crusades are used for case finding of clients by the CHWs </a:t>
            </a:r>
            <a:endParaRPr lang="en-US">
              <a:cs typeface="Calibri"/>
            </a:endParaRPr>
          </a:p>
          <a:p>
            <a:pPr marL="171450" indent="-171450">
              <a:buFont typeface="Arial" panose="020B0604020202020204" pitchFamily="34" charset="0"/>
              <a:buChar char="•"/>
            </a:pPr>
            <a:r>
              <a:rPr lang="en-US" sz="1200" b="0" kern="1200">
                <a:solidFill>
                  <a:schemeClr val="tx1"/>
                </a:solidFill>
                <a:effectLst/>
                <a:latin typeface="+mn-lt"/>
                <a:ea typeface="+mn-ea"/>
                <a:cs typeface="+mn-cs"/>
              </a:rPr>
              <a:t>Community leaders and certain business owners can be aware of individuals with high risk behaviors, such as traders.</a:t>
            </a:r>
            <a:endParaRPr lang="en-US">
              <a:cs typeface="Calibri"/>
            </a:endParaRPr>
          </a:p>
          <a:p>
            <a:pPr marL="171450" indent="-171450">
              <a:buFont typeface="Arial" panose="020B0604020202020204" pitchFamily="34" charset="0"/>
              <a:buChar char="•"/>
            </a:pPr>
            <a:r>
              <a:rPr lang="en-US" sz="1200" b="0" kern="1200">
                <a:solidFill>
                  <a:schemeClr val="tx1"/>
                </a:solidFill>
                <a:effectLst/>
                <a:latin typeface="+mn-lt"/>
                <a:ea typeface="+mn-ea"/>
                <a:cs typeface="+mn-cs"/>
              </a:rPr>
              <a:t>Relationship building also supports the utilization of community and faith platforms for delivering messaging (direct from implementing partners) about services available at the CP </a:t>
            </a:r>
            <a:r>
              <a:rPr lang="en-US" sz="1200" b="0" i="1" kern="1200">
                <a:solidFill>
                  <a:schemeClr val="tx1"/>
                </a:solidFill>
                <a:effectLst/>
                <a:latin typeface="+mn-lt"/>
                <a:ea typeface="+mn-ea"/>
                <a:cs typeface="+mn-cs"/>
              </a:rPr>
              <a:t>and </a:t>
            </a:r>
            <a:r>
              <a:rPr lang="en-US" sz="1200" b="0" kern="1200">
                <a:solidFill>
                  <a:schemeClr val="tx1"/>
                </a:solidFill>
                <a:effectLst/>
                <a:latin typeface="+mn-lt"/>
                <a:ea typeface="+mn-ea"/>
                <a:cs typeface="+mn-cs"/>
              </a:rPr>
              <a:t>delivering services directly.</a:t>
            </a:r>
            <a:r>
              <a:rPr lang="en-US"/>
              <a:t> </a:t>
            </a:r>
            <a:endParaRPr lang="en-US" sz="1200" b="0" kern="1200">
              <a:solidFill>
                <a:schemeClr val="tx1"/>
              </a:solidFill>
              <a:effectLst/>
              <a:latin typeface="+mn-lt"/>
              <a:cs typeface="Calibri"/>
            </a:endParaRPr>
          </a:p>
          <a:p>
            <a:pPr marL="171450" indent="-171450">
              <a:buFont typeface="Arial" panose="020B0604020202020204" pitchFamily="34" charset="0"/>
              <a:buChar char="•"/>
            </a:pPr>
            <a:r>
              <a:rPr lang="en-US" sz="1200" b="0" kern="1200">
                <a:solidFill>
                  <a:schemeClr val="tx1"/>
                </a:solidFill>
                <a:effectLst/>
                <a:latin typeface="+mn-lt"/>
                <a:ea typeface="+mn-ea"/>
                <a:cs typeface="+mn-cs"/>
              </a:rPr>
              <a:t>Faith/Community leader trainings include </a:t>
            </a:r>
            <a:r>
              <a:rPr lang="en-US" sz="1200" b="0" i="1" kern="1200">
                <a:solidFill>
                  <a:schemeClr val="tx1"/>
                </a:solidFill>
                <a:effectLst/>
                <a:latin typeface="+mn-lt"/>
                <a:ea typeface="+mn-ea"/>
                <a:cs typeface="+mn-cs"/>
              </a:rPr>
              <a:t>Messages of Hope,</a:t>
            </a:r>
            <a:r>
              <a:rPr lang="en-US" sz="1200" b="0"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U=U</a:t>
            </a:r>
            <a:r>
              <a:rPr lang="en-US" sz="1200" b="0" kern="1200">
                <a:solidFill>
                  <a:schemeClr val="tx1"/>
                </a:solidFill>
                <a:effectLst/>
                <a:latin typeface="+mn-lt"/>
                <a:ea typeface="+mn-ea"/>
                <a:cs typeface="+mn-cs"/>
              </a:rPr>
              <a:t>, Child Safeguarding, GBV, etc.</a:t>
            </a:r>
            <a:r>
              <a:rPr lang="en-US" i="1"/>
              <a:t> </a:t>
            </a:r>
            <a:endParaRPr lang="en-US" sz="1200" b="0" i="1"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Distribution of IEC &amp; SBCC materials include flyers, posters, leaflets, dialogue tools</a:t>
            </a:r>
            <a:endParaRPr lang="en-US" sz="1200" b="0" kern="1200">
              <a:solidFill>
                <a:schemeClr val="tx1"/>
              </a:solidFill>
              <a:effectLst/>
              <a:latin typeface="+mn-lt"/>
              <a:cs typeface="Calibri"/>
            </a:endParaRPr>
          </a:p>
          <a:p>
            <a:pPr marL="171450" lvl="0" indent="-171450" fontAlgn="auto">
              <a:buFont typeface="Arial" panose="020B0604020202020204" pitchFamily="34" charset="0"/>
              <a:buChar char="•"/>
            </a:pPr>
            <a:r>
              <a:rPr lang="en-US" sz="1200" b="0" kern="1200">
                <a:solidFill>
                  <a:schemeClr val="tx1"/>
                </a:solidFill>
                <a:effectLst/>
                <a:latin typeface="+mn-lt"/>
                <a:ea typeface="+mn-ea"/>
                <a:cs typeface="+mn-cs"/>
              </a:rPr>
              <a:t>They leverage health and non-health community meetings: examples include community health days-immunization days, community development meetings, market days and church services.</a:t>
            </a:r>
            <a:endParaRPr lang="en-US" sz="1200" b="0" kern="1200">
              <a:solidFill>
                <a:schemeClr val="tx1"/>
              </a:solidFill>
              <a:effectLst/>
              <a:latin typeface="+mn-lt"/>
              <a:cs typeface="Calibri"/>
            </a:endParaRPr>
          </a:p>
          <a:p>
            <a:pPr marL="0" lvl="0" indent="0" fontAlgn="auto">
              <a:buFont typeface="Arial" panose="020B0604020202020204" pitchFamily="34" charset="0"/>
              <a:buNone/>
            </a:pPr>
            <a:endParaRPr lang="en-US" sz="1200" b="0" kern="1200">
              <a:solidFill>
                <a:schemeClr val="tx1"/>
              </a:solidFill>
              <a:effectLst/>
              <a:latin typeface="+mn-lt"/>
              <a:ea typeface="+mn-ea"/>
              <a:cs typeface="+mn-cs"/>
            </a:endParaRPr>
          </a:p>
          <a:p>
            <a:pPr>
              <a:defRPr/>
            </a:pPr>
            <a:r>
              <a:rPr lang="en-US">
                <a:cs typeface="Calibri" panose="020F0502020204030204"/>
              </a:rPr>
              <a:t>Please refer to </a:t>
            </a:r>
            <a:r>
              <a:rPr lang="en-US">
                <a:hlinkClick r:id="rId3"/>
              </a:rPr>
              <a:t>https://www.faithandcommunityinitiative.org/</a:t>
            </a:r>
            <a:r>
              <a:rPr lang="en-US"/>
              <a:t> for additional resources for faith community engagement. </a:t>
            </a:r>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366991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CHWs have a critical role in demand creation to understand the “story” behind the current status of 90-90-90.</a:t>
            </a:r>
          </a:p>
          <a:p>
            <a:pPr marL="171450" indent="-171450">
              <a:buFont typeface="Arial" panose="020B0604020202020204" pitchFamily="34" charset="0"/>
              <a:buChar char="•"/>
            </a:pPr>
            <a:r>
              <a:rPr lang="en-US" sz="1200" kern="1200">
                <a:solidFill>
                  <a:schemeClr val="tx1"/>
                </a:solidFill>
                <a:effectLst/>
                <a:latin typeface="+mn-lt"/>
                <a:ea typeface="+mn-ea"/>
                <a:cs typeface="+mn-cs"/>
              </a:rPr>
              <a:t>They build relationships in communities, which enable them to better identify those in need of HIV testing</a:t>
            </a:r>
            <a:r>
              <a:rPr lang="en-US"/>
              <a:t>, in particular men and adolescents</a:t>
            </a:r>
            <a:r>
              <a:rPr lang="en-US" sz="1200" kern="1200">
                <a:solidFill>
                  <a:schemeClr val="tx1"/>
                </a:solidFill>
                <a:effectLst/>
                <a:latin typeface="+mn-lt"/>
                <a:ea typeface="+mn-ea"/>
                <a:cs typeface="+mn-cs"/>
              </a:rPr>
              <a:t>.</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Some CHWs are actually</a:t>
            </a:r>
            <a:r>
              <a:rPr lang="en-US"/>
              <a:t> clients</a:t>
            </a:r>
            <a:r>
              <a:rPr lang="en-US" sz="1200" kern="1200">
                <a:solidFill>
                  <a:schemeClr val="tx1"/>
                </a:solidFill>
                <a:effectLst/>
                <a:latin typeface="+mn-lt"/>
                <a:ea typeface="+mn-ea"/>
                <a:cs typeface="+mn-cs"/>
              </a:rPr>
              <a:t> themselves and demonstrate the benefits of ART.</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191332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cs typeface="Times New Roman"/>
              </a:rPr>
              <a:t>T</a:t>
            </a:r>
            <a:r>
              <a:rPr lang="en-US">
                <a:solidFill>
                  <a:srgbClr val="000000"/>
                </a:solidFill>
                <a:cs typeface="Calibri"/>
              </a:rPr>
              <a:t>he CP and its parents facility receive endorsement by the community leaders, such as market executive committees, local resident development committees, bus stop chairpersons (through the stakeholder engagement approach described in previous modules).  This acts as a catalyst in increasing access of the services by men.</a:t>
            </a:r>
          </a:p>
          <a:p>
            <a:pPr lvl="0">
              <a:buFont typeface="Wingdings" panose="05000000000000000000" pitchFamily="2" charset="2"/>
              <a:buNone/>
            </a:pPr>
            <a:endParaRPr lang="en-US">
              <a:solidFill>
                <a:srgbClr val="000000"/>
              </a:solidFill>
              <a:cs typeface="Calibri"/>
            </a:endParaRPr>
          </a:p>
          <a:p>
            <a:r>
              <a:rPr lang="en-US">
                <a:solidFill>
                  <a:srgbClr val="000000"/>
                </a:solidFill>
                <a:cs typeface="Calibri"/>
              </a:rPr>
              <a:t>Additionally, the location of the CP promotes and facilitates access by men in a few ways: </a:t>
            </a:r>
          </a:p>
          <a:p>
            <a:pPr marL="171450" indent="-171450">
              <a:buFontTx/>
              <a:buChar char="-"/>
            </a:pPr>
            <a:r>
              <a:rPr lang="en-US">
                <a:solidFill>
                  <a:srgbClr val="000000"/>
                </a:solidFill>
                <a:cs typeface="Calibri"/>
              </a:rPr>
              <a:t>They are located in areas where men usually are found or congregate during the day, areas where they work and socialize,  such as markets, bus stops or taxis ranks, waiting wheelbarrow pushers, etc. </a:t>
            </a:r>
          </a:p>
          <a:p>
            <a:pPr marL="171450" lvl="0" indent="-171450">
              <a:buFontTx/>
              <a:buChar char="-"/>
            </a:pPr>
            <a:r>
              <a:rPr lang="en-US">
                <a:solidFill>
                  <a:srgbClr val="000000"/>
                </a:solidFill>
                <a:cs typeface="Calibri"/>
              </a:rPr>
              <a:t>As a results, men spend little time or costs to reach the services.</a:t>
            </a:r>
          </a:p>
          <a:p>
            <a:pPr marL="171450" lvl="0" indent="-171450">
              <a:buFontTx/>
              <a:buChar char="-"/>
            </a:pPr>
            <a:r>
              <a:rPr lang="en-US">
                <a:solidFill>
                  <a:srgbClr val="000000"/>
                </a:solidFill>
                <a:cs typeface="Calibri"/>
              </a:rPr>
              <a:t>Also, as services are offered near workplaces, men spend little time off work to access the services.</a:t>
            </a:r>
          </a:p>
          <a:p>
            <a:pPr marL="171450" indent="-171450">
              <a:buFontTx/>
              <a:buChar char="-"/>
            </a:pPr>
            <a:r>
              <a:rPr lang="en-US">
                <a:solidFill>
                  <a:srgbClr val="000000"/>
                </a:solidFill>
                <a:cs typeface="Calibri"/>
              </a:rPr>
              <a:t>Finally, the CPs blend in with their surroundings and are not marked as clinics, thereby removing much of the stigma often attached to accessing a typical clinic or health facility.   </a:t>
            </a:r>
          </a:p>
          <a:p>
            <a:r>
              <a:rPr lang="en-US">
                <a:latin typeface="Times New Roman"/>
                <a:cs typeface="Times New Roman"/>
              </a:rPr>
              <a:t> </a:t>
            </a:r>
          </a:p>
          <a:p>
            <a:r>
              <a:rPr lang="en-US">
                <a:solidFill>
                  <a:srgbClr val="000000"/>
                </a:solidFill>
                <a:ea typeface="Calibri" panose="020F0502020204030204" pitchFamily="34" charset="0"/>
                <a:cs typeface="Calibri"/>
              </a:rPr>
              <a:t>Finally, index</a:t>
            </a:r>
            <a:r>
              <a:rPr lang="en-US" baseline="0">
                <a:solidFill>
                  <a:srgbClr val="000000"/>
                </a:solidFill>
                <a:ea typeface="Calibri" panose="020F0502020204030204" pitchFamily="34" charset="0"/>
                <a:cs typeface="Calibri"/>
              </a:rPr>
              <a:t> case testing and partner notification are in particular effective in reaching men. As overall </a:t>
            </a:r>
            <a:r>
              <a:rPr lang="en-US">
                <a:solidFill>
                  <a:srgbClr val="000000"/>
                </a:solidFill>
                <a:ea typeface="Calibri" panose="020F0502020204030204" pitchFamily="34" charset="0"/>
                <a:cs typeface="Calibri"/>
              </a:rPr>
              <a:t>more women are tested for HIV than men, the women who test HIV+ become the index clients to reach their male partners through assisted partner notification, which is promoted through the walk strategy (explained in more detail later). </a:t>
            </a: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152173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In this stage of the HIV epidemic, finding positives (i.e., tackling the “first 90”) is particularly difficult.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Capacity building of CP teams focuses heavily around equipping with skills to employ efficient case identification approaches.</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Core Value of responsibility is particularly relevant here: there is a shared responsibility among the entire CP team to support case identification.</a:t>
            </a: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280792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214362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0433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5627E-16A5-496F-8B74-7F42BA5D2CE2}"/>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54353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0032-6ED7-49D2-B3DE-8FD91DCC69C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4029390-BF51-4EEF-8E15-08F57C6FBF07}"/>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07408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0561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1409661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747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411507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462503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1234990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40582522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8592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4"/>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4"/>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42011915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map.com/NAM-endorses-Undetectable-equals-Untransmittable-UU-consensus-statement/page/311650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720652" y="1821496"/>
            <a:ext cx="6219417" cy="2852737"/>
          </a:xfrm>
        </p:spPr>
        <p:txBody>
          <a:bodyPr lIns="91440" tIns="45720" rIns="91440" bIns="45720" anchor="b">
            <a:normAutofit fontScale="90000"/>
          </a:bodyPr>
          <a:lstStyle/>
          <a:p>
            <a:r>
              <a:rPr lang="en-US" dirty="0">
                <a:latin typeface="Times"/>
                <a:cs typeface="Times"/>
              </a:rPr>
              <a:t>Module 8: </a:t>
            </a:r>
            <a:br>
              <a:rPr lang="en-US" dirty="0"/>
            </a:br>
            <a:r>
              <a:rPr lang="en-US" dirty="0">
                <a:latin typeface="Times"/>
                <a:cs typeface="Times"/>
              </a:rPr>
              <a:t>Finding and Linking Clients to Services in the Community Post: Case Identification &amp; Linkage Strategies</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63E19-3364-43A5-9986-B5555EB6C8C8}"/>
              </a:ext>
            </a:extLst>
          </p:cNvPr>
          <p:cNvSpPr>
            <a:spLocks noGrp="1"/>
          </p:cNvSpPr>
          <p:nvPr>
            <p:ph idx="1"/>
          </p:nvPr>
        </p:nvSpPr>
        <p:spPr/>
        <p:txBody>
          <a:bodyPr lIns="91440" tIns="45720" rIns="91440" bIns="45720" anchor="t"/>
          <a:lstStyle/>
          <a:p>
            <a:pPr>
              <a:spcAft>
                <a:spcPts val="300"/>
              </a:spcAft>
            </a:pPr>
            <a:r>
              <a:rPr lang="en-US" b="1">
                <a:solidFill>
                  <a:schemeClr val="tx2"/>
                </a:solidFill>
              </a:rPr>
              <a:t>Everyone is involved in case identification: </a:t>
            </a:r>
            <a:r>
              <a:rPr lang="en-US"/>
              <a:t>all members of the CP team (Team Leader to CHWs) and community stakeholders have a </a:t>
            </a:r>
            <a:r>
              <a:rPr lang="en-US" b="1">
                <a:solidFill>
                  <a:schemeClr val="tx2"/>
                </a:solidFill>
              </a:rPr>
              <a:t>shared responsibility</a:t>
            </a:r>
            <a:r>
              <a:rPr lang="en-US" b="1"/>
              <a:t> </a:t>
            </a:r>
            <a:r>
              <a:rPr lang="en-US"/>
              <a:t>to</a:t>
            </a:r>
            <a:r>
              <a:rPr lang="en-US" b="1"/>
              <a:t> </a:t>
            </a:r>
            <a:r>
              <a:rPr lang="en-US"/>
              <a:t>identify individuals for testing</a:t>
            </a:r>
          </a:p>
          <a:p>
            <a:pPr>
              <a:spcAft>
                <a:spcPts val="300"/>
              </a:spcAft>
            </a:pPr>
            <a:r>
              <a:rPr lang="en-US"/>
              <a:t>Case ID relies on </a:t>
            </a:r>
            <a:r>
              <a:rPr lang="en-US" b="1">
                <a:solidFill>
                  <a:schemeClr val="tx2"/>
                </a:solidFill>
              </a:rPr>
              <a:t>building relationship and trust </a:t>
            </a:r>
            <a:r>
              <a:rPr lang="en-US"/>
              <a:t>with clients and communities</a:t>
            </a:r>
            <a:endParaRPr lang="en-US">
              <a:cs typeface="Calibri"/>
            </a:endParaRPr>
          </a:p>
          <a:p>
            <a:pPr>
              <a:spcAft>
                <a:spcPts val="300"/>
              </a:spcAft>
            </a:pPr>
            <a:r>
              <a:rPr lang="en-US"/>
              <a:t>Capacity building of Community Post staff focuses heavily on </a:t>
            </a:r>
            <a:r>
              <a:rPr lang="en-US" b="1">
                <a:solidFill>
                  <a:schemeClr val="tx2"/>
                </a:solidFill>
              </a:rPr>
              <a:t>building their emotional intelligence </a:t>
            </a:r>
            <a:r>
              <a:rPr lang="en-US"/>
              <a:t>to support case ID</a:t>
            </a:r>
            <a:endParaRPr lang="en-US">
              <a:cs typeface="Calibri"/>
            </a:endParaRPr>
          </a:p>
          <a:p>
            <a:pPr>
              <a:spcAft>
                <a:spcPts val="300"/>
              </a:spcAft>
            </a:pPr>
            <a:r>
              <a:rPr lang="en-US" b="1">
                <a:solidFill>
                  <a:schemeClr val="tx2"/>
                </a:solidFill>
              </a:rPr>
              <a:t>Every person counts: </a:t>
            </a:r>
            <a:r>
              <a:rPr lang="en-US"/>
              <a:t>Individual to be tested (and eventually put on treatment) come on board one at a time</a:t>
            </a:r>
            <a:endParaRPr lang="en-US">
              <a:cs typeface="Calibri"/>
            </a:endParaRPr>
          </a:p>
        </p:txBody>
      </p:sp>
      <p:sp>
        <p:nvSpPr>
          <p:cNvPr id="3" name="Title 2">
            <a:extLst>
              <a:ext uri="{FF2B5EF4-FFF2-40B4-BE49-F238E27FC236}">
                <a16:creationId xmlns:a16="http://schemas.microsoft.com/office/drawing/2014/main" id="{7A508C29-7788-46C5-920B-50D523EC7C31}"/>
              </a:ext>
            </a:extLst>
          </p:cNvPr>
          <p:cNvSpPr>
            <a:spLocks noGrp="1"/>
          </p:cNvSpPr>
          <p:nvPr>
            <p:ph type="title"/>
          </p:nvPr>
        </p:nvSpPr>
        <p:spPr>
          <a:xfrm>
            <a:off x="961708" y="218822"/>
            <a:ext cx="10515600" cy="1031056"/>
          </a:xfrm>
        </p:spPr>
        <p:txBody>
          <a:bodyPr/>
          <a:lstStyle/>
          <a:p>
            <a:r>
              <a:rPr lang="en-US"/>
              <a:t>Case Identification</a:t>
            </a:r>
          </a:p>
        </p:txBody>
      </p:sp>
    </p:spTree>
    <p:extLst>
      <p:ext uri="{BB962C8B-B14F-4D97-AF65-F5344CB8AC3E}">
        <p14:creationId xmlns:p14="http://schemas.microsoft.com/office/powerpoint/2010/main" val="189191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63E19-3364-43A5-9986-B5555EB6C8C8}"/>
              </a:ext>
            </a:extLst>
          </p:cNvPr>
          <p:cNvSpPr>
            <a:spLocks noGrp="1"/>
          </p:cNvSpPr>
          <p:nvPr>
            <p:ph idx="1"/>
          </p:nvPr>
        </p:nvSpPr>
        <p:spPr/>
        <p:txBody>
          <a:bodyPr/>
          <a:lstStyle/>
          <a:p>
            <a:r>
              <a:rPr lang="en-US"/>
              <a:t>Majority of testing occurs in the community </a:t>
            </a:r>
          </a:p>
          <a:p>
            <a:r>
              <a:rPr lang="en-US"/>
              <a:t>CHWs utilize community knowledge, connections, and risk screening tools to identify individuals for testing</a:t>
            </a:r>
          </a:p>
          <a:p>
            <a:pPr lvl="1"/>
            <a:r>
              <a:rPr lang="en-US" b="1">
                <a:solidFill>
                  <a:schemeClr val="tx2"/>
                </a:solidFill>
              </a:rPr>
              <a:t>Sensitivity and emotional intelligence</a:t>
            </a:r>
            <a:endParaRPr lang="en-US"/>
          </a:p>
          <a:p>
            <a:pPr lvl="1"/>
            <a:r>
              <a:rPr lang="en-US" b="1">
                <a:solidFill>
                  <a:schemeClr val="tx2"/>
                </a:solidFill>
              </a:rPr>
              <a:t>Embedded in community/know networks and hotspots</a:t>
            </a:r>
          </a:p>
          <a:p>
            <a:pPr lvl="1"/>
            <a:r>
              <a:rPr lang="en-US" b="1">
                <a:solidFill>
                  <a:schemeClr val="tx2"/>
                </a:solidFill>
              </a:rPr>
              <a:t>Enhanced probing skills/graceful persuasiveness</a:t>
            </a:r>
          </a:p>
          <a:p>
            <a:r>
              <a:rPr lang="en-US"/>
              <a:t>CHWs and Psycho-Social Counsellors (PSS) are certified testers</a:t>
            </a:r>
          </a:p>
          <a:p>
            <a:r>
              <a:rPr lang="en-US"/>
              <a:t>Following an initial positive test (in community), the individual is accompanied to the Community Post (Walk Strategy) for confirmatory test</a:t>
            </a:r>
          </a:p>
        </p:txBody>
      </p:sp>
      <p:sp>
        <p:nvSpPr>
          <p:cNvPr id="3" name="Title 2">
            <a:extLst>
              <a:ext uri="{FF2B5EF4-FFF2-40B4-BE49-F238E27FC236}">
                <a16:creationId xmlns:a16="http://schemas.microsoft.com/office/drawing/2014/main" id="{7A508C29-7788-46C5-920B-50D523EC7C31}"/>
              </a:ext>
            </a:extLst>
          </p:cNvPr>
          <p:cNvSpPr>
            <a:spLocks noGrp="1"/>
          </p:cNvSpPr>
          <p:nvPr>
            <p:ph type="title"/>
          </p:nvPr>
        </p:nvSpPr>
        <p:spPr/>
        <p:txBody>
          <a:bodyPr>
            <a:normAutofit fontScale="90000"/>
          </a:bodyPr>
          <a:lstStyle/>
          <a:p>
            <a:r>
              <a:rPr lang="en-US"/>
              <a:t>Case Identification: Provider Initiated Targeted Community Testing &amp; Counselling</a:t>
            </a:r>
          </a:p>
        </p:txBody>
      </p:sp>
    </p:spTree>
    <p:extLst>
      <p:ext uri="{BB962C8B-B14F-4D97-AF65-F5344CB8AC3E}">
        <p14:creationId xmlns:p14="http://schemas.microsoft.com/office/powerpoint/2010/main" val="396232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
            <a:extLst>
              <a:ext uri="{FF2B5EF4-FFF2-40B4-BE49-F238E27FC236}">
                <a16:creationId xmlns:a16="http://schemas.microsoft.com/office/drawing/2014/main" id="{BE398C2B-306F-4516-AA0C-F6887CD4FA09}"/>
              </a:ext>
            </a:extLst>
          </p:cNvPr>
          <p:cNvSpPr txBox="1">
            <a:spLocks/>
          </p:cNvSpPr>
          <p:nvPr/>
        </p:nvSpPr>
        <p:spPr>
          <a:xfrm>
            <a:off x="778078" y="484524"/>
            <a:ext cx="10515600" cy="1031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tx2"/>
                </a:solidFill>
                <a:latin typeface="Times" panose="02020603050405020304" pitchFamily="18" charset="0"/>
                <a:cs typeface="Times" panose="02020603050405020304" pitchFamily="18" charset="0"/>
              </a:rPr>
              <a:t>Case Identification: HIV Risk Screening</a:t>
            </a:r>
          </a:p>
        </p:txBody>
      </p:sp>
      <p:pic>
        <p:nvPicPr>
          <p:cNvPr id="5" name="Picture 4">
            <a:extLst>
              <a:ext uri="{FF2B5EF4-FFF2-40B4-BE49-F238E27FC236}">
                <a16:creationId xmlns:a16="http://schemas.microsoft.com/office/drawing/2014/main" id="{0709477B-992E-894A-8C40-F80DF2A86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78" y="1000052"/>
            <a:ext cx="10847865" cy="4983528"/>
          </a:xfrm>
          <a:prstGeom prst="rect">
            <a:avLst/>
          </a:prstGeom>
        </p:spPr>
      </p:pic>
    </p:spTree>
    <p:extLst>
      <p:ext uri="{BB962C8B-B14F-4D97-AF65-F5344CB8AC3E}">
        <p14:creationId xmlns:p14="http://schemas.microsoft.com/office/powerpoint/2010/main" val="311934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6F96D1-445F-430A-AC76-AD02D17068A2}"/>
              </a:ext>
            </a:extLst>
          </p:cNvPr>
          <p:cNvPicPr>
            <a:picLocks noChangeAspect="1"/>
          </p:cNvPicPr>
          <p:nvPr/>
        </p:nvPicPr>
        <p:blipFill>
          <a:blip r:embed="rId3"/>
          <a:stretch>
            <a:fillRect/>
          </a:stretch>
        </p:blipFill>
        <p:spPr>
          <a:xfrm>
            <a:off x="3876686" y="80105"/>
            <a:ext cx="7058351" cy="6624701"/>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F5D8A41D-FBB4-4FB2-BAE3-6533DF7CDBB0}"/>
              </a:ext>
            </a:extLst>
          </p:cNvPr>
          <p:cNvSpPr>
            <a:spLocks noGrp="1"/>
          </p:cNvSpPr>
          <p:nvPr>
            <p:ph type="title"/>
          </p:nvPr>
        </p:nvSpPr>
        <p:spPr>
          <a:xfrm rot="5400000">
            <a:off x="539715" y="175607"/>
            <a:ext cx="2786169" cy="2684336"/>
          </a:xfrm>
        </p:spPr>
        <p:txBody>
          <a:bodyPr vert="vert270" lIns="91440" tIns="45720" rIns="91440" bIns="45720" anchor="b">
            <a:normAutofit/>
          </a:bodyPr>
          <a:lstStyle/>
          <a:p>
            <a:pPr algn="ctr"/>
            <a:r>
              <a:rPr lang="en-US" sz="3600" b="1">
                <a:latin typeface="Times"/>
                <a:cs typeface="Times"/>
              </a:rPr>
              <a:t>A</a:t>
            </a:r>
            <a:r>
              <a:rPr lang="en-US">
                <a:latin typeface="Times"/>
                <a:cs typeface="Times"/>
              </a:rPr>
              <a:t>dult </a:t>
            </a:r>
            <a:br>
              <a:rPr lang="en-US">
                <a:latin typeface="Times"/>
                <a:cs typeface="Times"/>
              </a:rPr>
            </a:br>
            <a:r>
              <a:rPr lang="en-US">
                <a:latin typeface="Times"/>
                <a:cs typeface="Times"/>
              </a:rPr>
              <a:t>(15+ years)</a:t>
            </a:r>
            <a:r>
              <a:rPr lang="en-US" sz="3600" b="1">
                <a:latin typeface="Times"/>
                <a:cs typeface="Times"/>
              </a:rPr>
              <a:t> HIV Risk Screening Tool</a:t>
            </a:r>
          </a:p>
        </p:txBody>
      </p:sp>
    </p:spTree>
    <p:extLst>
      <p:ext uri="{BB962C8B-B14F-4D97-AF65-F5344CB8AC3E}">
        <p14:creationId xmlns:p14="http://schemas.microsoft.com/office/powerpoint/2010/main" val="242223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5D81E3-3255-49EF-AFA7-091D47C10E1C}"/>
              </a:ext>
            </a:extLst>
          </p:cNvPr>
          <p:cNvGrpSpPr/>
          <p:nvPr/>
        </p:nvGrpSpPr>
        <p:grpSpPr>
          <a:xfrm>
            <a:off x="640032" y="1353828"/>
            <a:ext cx="10068559" cy="5290740"/>
            <a:chOff x="5544659" y="-205966"/>
            <a:chExt cx="8635269" cy="6236017"/>
          </a:xfrm>
        </p:grpSpPr>
        <p:pic>
          <p:nvPicPr>
            <p:cNvPr id="10" name="Picture 9">
              <a:extLst>
                <a:ext uri="{FF2B5EF4-FFF2-40B4-BE49-F238E27FC236}">
                  <a16:creationId xmlns:a16="http://schemas.microsoft.com/office/drawing/2014/main" id="{0E24CBDD-D060-40AE-AC5C-6423F7248C83}"/>
                </a:ext>
              </a:extLst>
            </p:cNvPr>
            <p:cNvPicPr>
              <a:picLocks noChangeAspect="1"/>
            </p:cNvPicPr>
            <p:nvPr/>
          </p:nvPicPr>
          <p:blipFill>
            <a:blip r:embed="rId3"/>
            <a:stretch>
              <a:fillRect/>
            </a:stretch>
          </p:blipFill>
          <p:spPr>
            <a:xfrm>
              <a:off x="10281193" y="-205966"/>
              <a:ext cx="3898735" cy="623327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1732E66-2B8C-4A59-95BF-E5DECC10DF03}"/>
                </a:ext>
              </a:extLst>
            </p:cNvPr>
            <p:cNvPicPr>
              <a:picLocks noChangeAspect="1"/>
            </p:cNvPicPr>
            <p:nvPr/>
          </p:nvPicPr>
          <p:blipFill>
            <a:blip r:embed="rId4"/>
            <a:stretch>
              <a:fillRect/>
            </a:stretch>
          </p:blipFill>
          <p:spPr>
            <a:xfrm>
              <a:off x="5544659" y="-203228"/>
              <a:ext cx="4396156" cy="6233279"/>
            </a:xfrm>
            <a:prstGeom prst="rect">
              <a:avLst/>
            </a:prstGeom>
            <a:ln>
              <a:noFill/>
            </a:ln>
            <a:effectLst>
              <a:outerShdw blurRad="292100" dist="139700" dir="2700000" algn="tl" rotWithShape="0">
                <a:srgbClr val="333333">
                  <a:alpha val="65000"/>
                </a:srgbClr>
              </a:outerShdw>
            </a:effectLst>
          </p:spPr>
        </p:pic>
      </p:grpSp>
      <p:sp>
        <p:nvSpPr>
          <p:cNvPr id="12" name="Title 2">
            <a:extLst>
              <a:ext uri="{FF2B5EF4-FFF2-40B4-BE49-F238E27FC236}">
                <a16:creationId xmlns:a16="http://schemas.microsoft.com/office/drawing/2014/main" id="{8401CCBF-E9E6-4C12-B382-B8C27F2B3E3C}"/>
              </a:ext>
            </a:extLst>
          </p:cNvPr>
          <p:cNvSpPr>
            <a:spLocks noGrp="1"/>
          </p:cNvSpPr>
          <p:nvPr>
            <p:ph type="title"/>
          </p:nvPr>
        </p:nvSpPr>
        <p:spPr>
          <a:xfrm>
            <a:off x="2401128" y="183103"/>
            <a:ext cx="9197836" cy="802662"/>
          </a:xfrm>
        </p:spPr>
        <p:txBody>
          <a:bodyPr vert="horz" lIns="91440" tIns="45720" rIns="91440" bIns="45720" anchor="b">
            <a:normAutofit fontScale="90000"/>
          </a:bodyPr>
          <a:lstStyle/>
          <a:p>
            <a:r>
              <a:rPr lang="en-US" sz="3600" b="1">
                <a:latin typeface="Times"/>
                <a:cs typeface="Times"/>
              </a:rPr>
              <a:t>Children’s </a:t>
            </a:r>
            <a:r>
              <a:rPr lang="en-US">
                <a:latin typeface="Times"/>
                <a:cs typeface="Times"/>
              </a:rPr>
              <a:t>(&lt;15 years) HIV</a:t>
            </a:r>
            <a:r>
              <a:rPr lang="en-US" sz="3600" b="1">
                <a:latin typeface="Times"/>
                <a:cs typeface="Times"/>
              </a:rPr>
              <a:t> Risk Screening Tool</a:t>
            </a:r>
          </a:p>
        </p:txBody>
      </p:sp>
    </p:spTree>
    <p:extLst>
      <p:ext uri="{BB962C8B-B14F-4D97-AF65-F5344CB8AC3E}">
        <p14:creationId xmlns:p14="http://schemas.microsoft.com/office/powerpoint/2010/main" val="30373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8085D6-6B5D-454E-9E82-6E52E63B1E97}"/>
              </a:ext>
            </a:extLst>
          </p:cNvPr>
          <p:cNvSpPr>
            <a:spLocks noGrp="1"/>
          </p:cNvSpPr>
          <p:nvPr>
            <p:ph type="title"/>
          </p:nvPr>
        </p:nvSpPr>
        <p:spPr>
          <a:xfrm>
            <a:off x="839788" y="365126"/>
            <a:ext cx="10515600" cy="1031056"/>
          </a:xfrm>
        </p:spPr>
        <p:txBody>
          <a:bodyPr anchor="b">
            <a:normAutofit/>
          </a:bodyPr>
          <a:lstStyle/>
          <a:p>
            <a:r>
              <a:rPr lang="en-US" sz="3300"/>
              <a:t>Case Identification: Index Contact Testing &amp; Assisted Partner Notification </a:t>
            </a:r>
          </a:p>
        </p:txBody>
      </p:sp>
      <p:pic>
        <p:nvPicPr>
          <p:cNvPr id="9" name="Content Placeholder 8">
            <a:extLst>
              <a:ext uri="{FF2B5EF4-FFF2-40B4-BE49-F238E27FC236}">
                <a16:creationId xmlns:a16="http://schemas.microsoft.com/office/drawing/2014/main" id="{571AEAEE-FC84-B846-8B5A-10B90F7B0E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190" y="1396182"/>
            <a:ext cx="11207620" cy="5148799"/>
          </a:xfrm>
        </p:spPr>
      </p:pic>
      <p:sp>
        <p:nvSpPr>
          <p:cNvPr id="2" name="TextBox 1">
            <a:extLst>
              <a:ext uri="{FF2B5EF4-FFF2-40B4-BE49-F238E27FC236}">
                <a16:creationId xmlns:a16="http://schemas.microsoft.com/office/drawing/2014/main" id="{DA94BB92-51F1-43AB-A20F-A0A32C7000E0}"/>
              </a:ext>
            </a:extLst>
          </p:cNvPr>
          <p:cNvSpPr txBox="1"/>
          <p:nvPr/>
        </p:nvSpPr>
        <p:spPr>
          <a:xfrm>
            <a:off x="839788" y="5871283"/>
            <a:ext cx="46221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5">
                    <a:lumMod val="75000"/>
                  </a:schemeClr>
                </a:solidFill>
              </a:rPr>
              <a:t>Biological Children (&lt;19 Years)</a:t>
            </a:r>
          </a:p>
        </p:txBody>
      </p:sp>
    </p:spTree>
    <p:extLst>
      <p:ext uri="{BB962C8B-B14F-4D97-AF65-F5344CB8AC3E}">
        <p14:creationId xmlns:p14="http://schemas.microsoft.com/office/powerpoint/2010/main" val="298564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7333E0-2BB7-4F48-9A98-E09D8C185716}"/>
              </a:ext>
            </a:extLst>
          </p:cNvPr>
          <p:cNvSpPr>
            <a:spLocks noGrp="1"/>
          </p:cNvSpPr>
          <p:nvPr>
            <p:ph idx="1"/>
          </p:nvPr>
        </p:nvSpPr>
        <p:spPr/>
        <p:txBody>
          <a:bodyPr/>
          <a:lstStyle/>
          <a:p>
            <a:r>
              <a:rPr lang="en-US"/>
              <a:t>Overcoming personal stigma</a:t>
            </a:r>
          </a:p>
          <a:p>
            <a:r>
              <a:rPr lang="en-US"/>
              <a:t>RECIPE</a:t>
            </a:r>
          </a:p>
          <a:p>
            <a:r>
              <a:rPr lang="en-US"/>
              <a:t>Emotional intelligence</a:t>
            </a:r>
          </a:p>
          <a:p>
            <a:r>
              <a:rPr lang="en-US"/>
              <a:t>Index profiling</a:t>
            </a:r>
          </a:p>
          <a:p>
            <a:r>
              <a:rPr lang="en-US"/>
              <a:t>Elicited contacts profiling</a:t>
            </a:r>
          </a:p>
          <a:p>
            <a:r>
              <a:rPr lang="en-US"/>
              <a:t>Accompaniment; “the Walk”</a:t>
            </a:r>
          </a:p>
          <a:p>
            <a:r>
              <a:rPr lang="en-US"/>
              <a:t>Celebration (the welcome)</a:t>
            </a:r>
          </a:p>
          <a:p>
            <a:endParaRPr lang="en-US"/>
          </a:p>
        </p:txBody>
      </p:sp>
      <p:sp>
        <p:nvSpPr>
          <p:cNvPr id="3" name="Title 2">
            <a:extLst>
              <a:ext uri="{FF2B5EF4-FFF2-40B4-BE49-F238E27FC236}">
                <a16:creationId xmlns:a16="http://schemas.microsoft.com/office/drawing/2014/main" id="{6052960B-8F3C-5649-A1C6-0A587EFE0990}"/>
              </a:ext>
            </a:extLst>
          </p:cNvPr>
          <p:cNvSpPr>
            <a:spLocks noGrp="1"/>
          </p:cNvSpPr>
          <p:nvPr>
            <p:ph type="title"/>
          </p:nvPr>
        </p:nvSpPr>
        <p:spPr/>
        <p:txBody>
          <a:bodyPr/>
          <a:lstStyle/>
          <a:p>
            <a:r>
              <a:rPr lang="en-US"/>
              <a:t>Elements of Successful Index Testing</a:t>
            </a:r>
          </a:p>
        </p:txBody>
      </p:sp>
    </p:spTree>
    <p:extLst>
      <p:ext uri="{BB962C8B-B14F-4D97-AF65-F5344CB8AC3E}">
        <p14:creationId xmlns:p14="http://schemas.microsoft.com/office/powerpoint/2010/main" val="258907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5FD3D-E676-46FE-B0FE-4C5D37207836}"/>
              </a:ext>
            </a:extLst>
          </p:cNvPr>
          <p:cNvSpPr>
            <a:spLocks noGrp="1"/>
          </p:cNvSpPr>
          <p:nvPr>
            <p:ph idx="1"/>
          </p:nvPr>
        </p:nvSpPr>
        <p:spPr>
          <a:xfrm>
            <a:off x="641555" y="1257175"/>
            <a:ext cx="6376119" cy="4692292"/>
          </a:xfrm>
        </p:spPr>
        <p:txBody>
          <a:bodyPr lIns="91440" tIns="45720" rIns="91440" bIns="45720" anchor="t"/>
          <a:lstStyle/>
          <a:p>
            <a:r>
              <a:rPr lang="en-US" sz="2600">
                <a:ea typeface="+mn-lt"/>
                <a:cs typeface="+mn-lt"/>
              </a:rPr>
              <a:t> </a:t>
            </a:r>
            <a:r>
              <a:rPr lang="en-US" sz="2600" i="0">
                <a:solidFill>
                  <a:srgbClr val="42B0D2"/>
                </a:solidFill>
              </a:rPr>
              <a:t>A recruitment</a:t>
            </a:r>
            <a:r>
              <a:rPr lang="en-US" sz="2600" i="1"/>
              <a:t> </a:t>
            </a:r>
            <a:r>
              <a:rPr lang="en-US" sz="2600" b="0"/>
              <a:t>strategy for reaching and providing HTS to persons who are </a:t>
            </a:r>
            <a:r>
              <a:rPr lang="en-US" sz="2600" i="0">
                <a:solidFill>
                  <a:srgbClr val="42B0D2"/>
                </a:solidFill>
              </a:rPr>
              <a:t>unaware</a:t>
            </a:r>
            <a:r>
              <a:rPr lang="en-US" sz="2600" i="1"/>
              <a:t> </a:t>
            </a:r>
            <a:r>
              <a:rPr lang="en-US" sz="2600" b="0"/>
              <a:t>of their HIV infection by using </a:t>
            </a:r>
            <a:r>
              <a:rPr lang="en-US" sz="2600"/>
              <a:t>social network connections to </a:t>
            </a:r>
            <a:r>
              <a:rPr lang="en-US" sz="2600">
                <a:solidFill>
                  <a:srgbClr val="42B0D2"/>
                </a:solidFill>
              </a:rPr>
              <a:t>locate individuals at the highest risk for </a:t>
            </a:r>
            <a:r>
              <a:rPr lang="en-US" sz="2600" i="0">
                <a:solidFill>
                  <a:srgbClr val="42B0D2"/>
                </a:solidFill>
              </a:rPr>
              <a:t>HIV</a:t>
            </a:r>
            <a:r>
              <a:rPr lang="en-US" sz="2600">
                <a:solidFill>
                  <a:srgbClr val="42B0D2"/>
                </a:solidFill>
              </a:rPr>
              <a:t> </a:t>
            </a:r>
            <a:endParaRPr lang="en-US" sz="2600">
              <a:solidFill>
                <a:srgbClr val="42B0D2"/>
              </a:solidFill>
              <a:cs typeface="Calibri"/>
            </a:endParaRPr>
          </a:p>
          <a:p>
            <a:r>
              <a:rPr lang="en-US" sz="2600"/>
              <a:t>B</a:t>
            </a:r>
            <a:r>
              <a:rPr lang="en-GB" sz="2600" err="1"/>
              <a:t>ased</a:t>
            </a:r>
            <a:r>
              <a:rPr lang="en-GB" sz="2600"/>
              <a:t> on the notion that people may be more likely to accept testing when encouraged by someone within the same social network </a:t>
            </a:r>
            <a:endParaRPr lang="en-US" sz="2600">
              <a:cs typeface="Calibri"/>
            </a:endParaRPr>
          </a:p>
          <a:p>
            <a:r>
              <a:rPr lang="en-US" sz="2600" b="0"/>
              <a:t>Enlist HIV-positive and high-risk, HIV-negative persons (</a:t>
            </a:r>
            <a:r>
              <a:rPr lang="en-US" sz="2600">
                <a:solidFill>
                  <a:srgbClr val="42B0D2"/>
                </a:solidFill>
              </a:rPr>
              <a:t>recruiters</a:t>
            </a:r>
            <a:r>
              <a:rPr lang="en-US" sz="2600"/>
              <a:t>)</a:t>
            </a:r>
            <a:r>
              <a:rPr lang="en-US" sz="2600" b="0"/>
              <a:t> to identify individuals from their social, sexual, and drug-using networks (</a:t>
            </a:r>
            <a:r>
              <a:rPr lang="en-US" sz="2600">
                <a:solidFill>
                  <a:srgbClr val="42B0D2"/>
                </a:solidFill>
              </a:rPr>
              <a:t>network members</a:t>
            </a:r>
            <a:r>
              <a:rPr lang="en-US" sz="2600" b="0"/>
              <a:t>) for HTS</a:t>
            </a:r>
            <a:r>
              <a:rPr lang="en-US" sz="2600"/>
              <a:t> </a:t>
            </a:r>
            <a:endParaRPr lang="en-US" sz="2600">
              <a:cs typeface="Calibri"/>
            </a:endParaRPr>
          </a:p>
          <a:p>
            <a:pPr marL="0" indent="0">
              <a:buNone/>
            </a:pPr>
            <a:endParaRPr lang="en-GB">
              <a:solidFill>
                <a:srgbClr val="FF0000"/>
              </a:solidFill>
              <a:cs typeface="Calibri"/>
            </a:endParaRPr>
          </a:p>
          <a:p>
            <a:endParaRPr lang="en-GB"/>
          </a:p>
        </p:txBody>
      </p:sp>
      <p:sp>
        <p:nvSpPr>
          <p:cNvPr id="3" name="Title 2">
            <a:extLst>
              <a:ext uri="{FF2B5EF4-FFF2-40B4-BE49-F238E27FC236}">
                <a16:creationId xmlns:a16="http://schemas.microsoft.com/office/drawing/2014/main" id="{8CEE3435-A4C1-4E1F-9DF8-ECA45E3A6D17}"/>
              </a:ext>
            </a:extLst>
          </p:cNvPr>
          <p:cNvSpPr>
            <a:spLocks noGrp="1"/>
          </p:cNvSpPr>
          <p:nvPr>
            <p:ph type="title"/>
          </p:nvPr>
        </p:nvSpPr>
        <p:spPr>
          <a:xfrm>
            <a:off x="839788" y="365126"/>
            <a:ext cx="10515600" cy="720036"/>
          </a:xfrm>
        </p:spPr>
        <p:txBody>
          <a:bodyPr/>
          <a:lstStyle/>
          <a:p>
            <a:r>
              <a:rPr lang="en-US"/>
              <a:t>Case Identification: Social Network Strategy (SNS)</a:t>
            </a:r>
          </a:p>
        </p:txBody>
      </p:sp>
      <p:pic>
        <p:nvPicPr>
          <p:cNvPr id="6" name="Picture 6" descr="A picture containing drawing, food&#10;&#10;Description automatically generated">
            <a:extLst>
              <a:ext uri="{FF2B5EF4-FFF2-40B4-BE49-F238E27FC236}">
                <a16:creationId xmlns:a16="http://schemas.microsoft.com/office/drawing/2014/main" id="{D7EC9899-D6E4-4F07-80C6-1D22D65A3974}"/>
              </a:ext>
            </a:extLst>
          </p:cNvPr>
          <p:cNvPicPr>
            <a:picLocks noChangeAspect="1"/>
          </p:cNvPicPr>
          <p:nvPr/>
        </p:nvPicPr>
        <p:blipFill rotWithShape="1">
          <a:blip r:embed="rId3"/>
          <a:srcRect l="13822" r="14601" b="193"/>
          <a:stretch/>
        </p:blipFill>
        <p:spPr>
          <a:xfrm>
            <a:off x="7108760" y="1811362"/>
            <a:ext cx="4534737" cy="4020620"/>
          </a:xfrm>
          <a:prstGeom prst="rect">
            <a:avLst/>
          </a:prstGeom>
        </p:spPr>
      </p:pic>
    </p:spTree>
    <p:extLst>
      <p:ext uri="{BB962C8B-B14F-4D97-AF65-F5344CB8AC3E}">
        <p14:creationId xmlns:p14="http://schemas.microsoft.com/office/powerpoint/2010/main" val="268982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02E10-0478-45AB-8853-AE058748D3F5}"/>
              </a:ext>
            </a:extLst>
          </p:cNvPr>
          <p:cNvSpPr>
            <a:spLocks noGrp="1"/>
          </p:cNvSpPr>
          <p:nvPr>
            <p:ph idx="1"/>
          </p:nvPr>
        </p:nvSpPr>
        <p:spPr>
          <a:xfrm>
            <a:off x="839787" y="1456096"/>
            <a:ext cx="11061267" cy="5036778"/>
          </a:xfrm>
        </p:spPr>
        <p:txBody>
          <a:bodyPr/>
          <a:lstStyle/>
          <a:p>
            <a:r>
              <a:rPr lang="en-US"/>
              <a:t>Following positive test results in the community, CHWs or PSS Counselors personally walk clients back to CP for confirmatory test AND Same Day ART Initiation (SDART) or PrEP</a:t>
            </a:r>
          </a:p>
          <a:p>
            <a:r>
              <a:rPr lang="en-US"/>
              <a:t>During walk (approx. 10-20 minutes), CHWs/PSS Counselor builds a relationship with the client by: </a:t>
            </a:r>
          </a:p>
          <a:p>
            <a:pPr lvl="1"/>
            <a:r>
              <a:rPr lang="en-GB"/>
              <a:t>Listen more, talk less (allow client to talk about anything and everything)</a:t>
            </a:r>
          </a:p>
          <a:p>
            <a:pPr lvl="1"/>
            <a:r>
              <a:rPr lang="en-GB"/>
              <a:t>Be aware of client’s feelings and affirm those feelings</a:t>
            </a:r>
          </a:p>
          <a:p>
            <a:pPr lvl="1"/>
            <a:r>
              <a:rPr lang="en-GB"/>
              <a:t>Show empathy/offering holistic care (e.g., connecting on a human level)</a:t>
            </a:r>
          </a:p>
          <a:p>
            <a:pPr lvl="1"/>
            <a:r>
              <a:rPr lang="en-GB"/>
              <a:t>Support clients to manage personal stress</a:t>
            </a:r>
          </a:p>
          <a:p>
            <a:pPr lvl="1"/>
            <a:r>
              <a:rPr lang="en-GB"/>
              <a:t>Provide client-</a:t>
            </a:r>
            <a:r>
              <a:rPr lang="en-GB" err="1"/>
              <a:t>centered</a:t>
            </a:r>
            <a:r>
              <a:rPr lang="en-GB"/>
              <a:t> tailored services</a:t>
            </a:r>
          </a:p>
          <a:p>
            <a:r>
              <a:rPr lang="en-US"/>
              <a:t>Gather info/index profiling on client attributes (e.g., male/female; type of dress; language; marital status; employment status and type of work)</a:t>
            </a:r>
          </a:p>
        </p:txBody>
      </p:sp>
      <p:sp>
        <p:nvSpPr>
          <p:cNvPr id="3" name="Title 2">
            <a:extLst>
              <a:ext uri="{FF2B5EF4-FFF2-40B4-BE49-F238E27FC236}">
                <a16:creationId xmlns:a16="http://schemas.microsoft.com/office/drawing/2014/main" id="{705240B3-AC11-44F9-8445-B13110AB5E6B}"/>
              </a:ext>
            </a:extLst>
          </p:cNvPr>
          <p:cNvSpPr>
            <a:spLocks noGrp="1"/>
          </p:cNvSpPr>
          <p:nvPr>
            <p:ph type="title"/>
          </p:nvPr>
        </p:nvSpPr>
        <p:spPr/>
        <p:txBody>
          <a:bodyPr>
            <a:normAutofit/>
          </a:bodyPr>
          <a:lstStyle/>
          <a:p>
            <a:r>
              <a:rPr lang="en-US"/>
              <a:t>The CP Model Walk Strategy</a:t>
            </a:r>
          </a:p>
        </p:txBody>
      </p:sp>
    </p:spTree>
    <p:extLst>
      <p:ext uri="{BB962C8B-B14F-4D97-AF65-F5344CB8AC3E}">
        <p14:creationId xmlns:p14="http://schemas.microsoft.com/office/powerpoint/2010/main" val="361886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02E10-0478-45AB-8853-AE058748D3F5}"/>
              </a:ext>
            </a:extLst>
          </p:cNvPr>
          <p:cNvSpPr>
            <a:spLocks noGrp="1"/>
          </p:cNvSpPr>
          <p:nvPr>
            <p:ph idx="1"/>
          </p:nvPr>
        </p:nvSpPr>
        <p:spPr/>
        <p:txBody>
          <a:bodyPr lIns="91440" tIns="45720" rIns="91440" bIns="45720" anchor="t"/>
          <a:lstStyle/>
          <a:p>
            <a:r>
              <a:rPr lang="en-GB"/>
              <a:t>Enhances client’s personal contact/trust with CHWs and ART providers</a:t>
            </a:r>
          </a:p>
          <a:p>
            <a:r>
              <a:rPr lang="en-GB"/>
              <a:t>Improves social support system</a:t>
            </a:r>
            <a:endParaRPr lang="en-GB">
              <a:cs typeface="Calibri"/>
            </a:endParaRPr>
          </a:p>
          <a:p>
            <a:r>
              <a:rPr lang="en-US"/>
              <a:t>Personal information gathered enables CP to </a:t>
            </a:r>
            <a:r>
              <a:rPr lang="en-GB"/>
              <a:t>tailor services (index testing) to the need of the individual client </a:t>
            </a:r>
          </a:p>
          <a:p>
            <a:r>
              <a:rPr lang="en-GB"/>
              <a:t>Contributes to improved client tracking as CP staff come to know/understand the client better </a:t>
            </a:r>
            <a:endParaRPr lang="en-GB">
              <a:cs typeface="Calibri"/>
            </a:endParaRPr>
          </a:p>
          <a:p>
            <a:r>
              <a:rPr lang="en-GB"/>
              <a:t>Partner notification introduced at the right time</a:t>
            </a:r>
            <a:endParaRPr lang="en-US"/>
          </a:p>
        </p:txBody>
      </p:sp>
      <p:sp>
        <p:nvSpPr>
          <p:cNvPr id="3" name="Title 2">
            <a:extLst>
              <a:ext uri="{FF2B5EF4-FFF2-40B4-BE49-F238E27FC236}">
                <a16:creationId xmlns:a16="http://schemas.microsoft.com/office/drawing/2014/main" id="{705240B3-AC11-44F9-8445-B13110AB5E6B}"/>
              </a:ext>
            </a:extLst>
          </p:cNvPr>
          <p:cNvSpPr>
            <a:spLocks noGrp="1"/>
          </p:cNvSpPr>
          <p:nvPr>
            <p:ph type="title"/>
          </p:nvPr>
        </p:nvSpPr>
        <p:spPr>
          <a:xfrm>
            <a:off x="838200" y="255398"/>
            <a:ext cx="11132756" cy="1031056"/>
          </a:xfrm>
        </p:spPr>
        <p:txBody>
          <a:bodyPr lIns="91440" tIns="45720" rIns="91440" bIns="45720" anchor="b">
            <a:noAutofit/>
          </a:bodyPr>
          <a:lstStyle/>
          <a:p>
            <a:r>
              <a:rPr lang="en-US">
                <a:latin typeface="Times"/>
                <a:cs typeface="Times"/>
              </a:rPr>
              <a:t>How Does the Walk Strategy Increase Client Continuity of Treatment?</a:t>
            </a:r>
          </a:p>
        </p:txBody>
      </p:sp>
    </p:spTree>
    <p:extLst>
      <p:ext uri="{BB962C8B-B14F-4D97-AF65-F5344CB8AC3E}">
        <p14:creationId xmlns:p14="http://schemas.microsoft.com/office/powerpoint/2010/main" val="74366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3FA171-4CBD-FD4B-BB25-5084E330F406}"/>
              </a:ext>
            </a:extLst>
          </p:cNvPr>
          <p:cNvSpPr>
            <a:spLocks noGrp="1"/>
          </p:cNvSpPr>
          <p:nvPr>
            <p:ph idx="1"/>
          </p:nvPr>
        </p:nvSpPr>
        <p:spPr>
          <a:xfrm>
            <a:off x="716280" y="1765087"/>
            <a:ext cx="11215395" cy="4692292"/>
          </a:xfrm>
        </p:spPr>
        <p:txBody>
          <a:bodyPr lIns="91440" tIns="45720" rIns="91440" bIns="45720" anchor="t"/>
          <a:lstStyle/>
          <a:p>
            <a:r>
              <a:rPr lang="en-US" sz="2400">
                <a:ea typeface="+mn-lt"/>
                <a:cs typeface="+mn-lt"/>
              </a:rPr>
              <a:t>Understand contextual challenges in achieving epidemic control </a:t>
            </a:r>
            <a:endParaRPr lang="en-US" sz="2400">
              <a:cs typeface="Calibri"/>
            </a:endParaRPr>
          </a:p>
          <a:p>
            <a:r>
              <a:rPr lang="en-US" sz="2400">
                <a:ea typeface="+mn-lt"/>
                <a:cs typeface="+mn-lt"/>
              </a:rPr>
              <a:t>Explain the strategies used within the CP model to identify high-risk individuals in greatest need of HIV testing services and promote HIV testing</a:t>
            </a:r>
            <a:endParaRPr lang="en-US"/>
          </a:p>
          <a:p>
            <a:r>
              <a:rPr lang="en-US" sz="2400">
                <a:ea typeface="+mn-lt"/>
                <a:cs typeface="+mn-lt"/>
              </a:rPr>
              <a:t>Describe the roles of CP teams, and faith and community leaders, in promoting and creating demand for HIV services in the CP model </a:t>
            </a:r>
            <a:endParaRPr lang="en-US"/>
          </a:p>
          <a:p>
            <a:r>
              <a:rPr lang="en-US" sz="2400">
                <a:ea typeface="+mn-lt"/>
                <a:cs typeface="+mn-lt"/>
              </a:rPr>
              <a:t>Demonstrate understanding of the Walk and Celebration strategies used within the CP model to link clients to services and support index testing</a:t>
            </a:r>
            <a:endParaRPr lang="en-US">
              <a:ea typeface="+mn-lt"/>
              <a:cs typeface="+mn-lt"/>
            </a:endParaRPr>
          </a:p>
          <a:p>
            <a:r>
              <a:rPr lang="en-US" sz="2400">
                <a:ea typeface="+mn-lt"/>
                <a:cs typeface="+mn-lt"/>
              </a:rPr>
              <a:t>Describe the patient flow in the CP, including referral from community to health facility</a:t>
            </a:r>
            <a:endParaRPr lang="en-US"/>
          </a:p>
          <a:p>
            <a:pPr fontAlgn="base"/>
            <a:endParaRPr lang="en-US">
              <a:cs typeface="Calibri"/>
            </a:endParaRPr>
          </a:p>
          <a:p>
            <a:endParaRPr lang="en-US">
              <a:cs typeface="Calibri"/>
            </a:endParaRPr>
          </a:p>
        </p:txBody>
      </p:sp>
      <p:sp>
        <p:nvSpPr>
          <p:cNvPr id="3" name="Title 2">
            <a:extLst>
              <a:ext uri="{FF2B5EF4-FFF2-40B4-BE49-F238E27FC236}">
                <a16:creationId xmlns:a16="http://schemas.microsoft.com/office/drawing/2014/main" id="{2A91D405-EF29-6D45-A9C6-C7789908EA8B}"/>
              </a:ext>
            </a:extLst>
          </p:cNvPr>
          <p:cNvSpPr>
            <a:spLocks noGrp="1"/>
          </p:cNvSpPr>
          <p:nvPr>
            <p:ph type="title"/>
          </p:nvPr>
        </p:nvSpPr>
        <p:spPr/>
        <p:txBody>
          <a:bodyPr/>
          <a:lstStyle/>
          <a:p>
            <a:r>
              <a:rPr lang="en-US">
                <a:latin typeface="Times"/>
                <a:cs typeface="Times"/>
              </a:rPr>
              <a:t>Module 8 Objectives</a:t>
            </a:r>
          </a:p>
        </p:txBody>
      </p:sp>
    </p:spTree>
    <p:extLst>
      <p:ext uri="{BB962C8B-B14F-4D97-AF65-F5344CB8AC3E}">
        <p14:creationId xmlns:p14="http://schemas.microsoft.com/office/powerpoint/2010/main" val="8933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C48031-897D-5740-A41A-AC2343220BE6}"/>
              </a:ext>
            </a:extLst>
          </p:cNvPr>
          <p:cNvSpPr>
            <a:spLocks noGrp="1"/>
          </p:cNvSpPr>
          <p:nvPr>
            <p:ph idx="1"/>
          </p:nvPr>
        </p:nvSpPr>
        <p:spPr/>
        <p:txBody>
          <a:bodyPr lIns="91440" tIns="45720" rIns="91440" bIns="45720" anchor="t"/>
          <a:lstStyle/>
          <a:p>
            <a:r>
              <a:rPr lang="en-US"/>
              <a:t>During Walk, CHW encourages </a:t>
            </a:r>
            <a:r>
              <a:rPr lang="en-GB"/>
              <a:t>client to take responsibility for their lives and the lives of others</a:t>
            </a:r>
          </a:p>
          <a:p>
            <a:r>
              <a:rPr lang="en-US"/>
              <a:t>CHWs captures names/contact info of index case contacts by asking:</a:t>
            </a:r>
            <a:endParaRPr lang="en-GB"/>
          </a:p>
          <a:p>
            <a:pPr lvl="1"/>
            <a:r>
              <a:rPr lang="en-GB" b="1" i="1">
                <a:solidFill>
                  <a:schemeClr val="tx2"/>
                </a:solidFill>
              </a:rPr>
              <a:t>Do you have any contacts (biological children (&lt;19 years of age), sexual/injecting partners) that you care about?</a:t>
            </a:r>
            <a:endParaRPr lang="en-GB" b="1" i="1">
              <a:solidFill>
                <a:schemeClr val="tx2"/>
              </a:solidFill>
              <a:cs typeface="Calibri"/>
            </a:endParaRPr>
          </a:p>
          <a:p>
            <a:pPr lvl="1"/>
            <a:r>
              <a:rPr lang="en-GB" b="1" i="1">
                <a:solidFill>
                  <a:schemeClr val="tx2"/>
                </a:solidFill>
              </a:rPr>
              <a:t>Wouldn’t it be better if they are also placed on treatment?</a:t>
            </a:r>
            <a:endParaRPr lang="en-GB" b="1" i="1">
              <a:solidFill>
                <a:schemeClr val="tx2"/>
              </a:solidFill>
              <a:cs typeface="Calibri"/>
            </a:endParaRPr>
          </a:p>
          <a:p>
            <a:pPr fontAlgn="base"/>
            <a:r>
              <a:rPr lang="en-GB"/>
              <a:t>CHWs highlights benefits of HIV treatment</a:t>
            </a:r>
            <a:endParaRPr lang="en-GB">
              <a:cs typeface="Calibri"/>
            </a:endParaRPr>
          </a:p>
          <a:p>
            <a:pPr lvl="1" fontAlgn="base"/>
            <a:r>
              <a:rPr lang="en-GB">
                <a:latin typeface="Source Sans Pro"/>
                <a:ea typeface="Source Sans Pro"/>
              </a:rPr>
              <a:t>Reduces the amount of HIV (i.e., viral load) in your blood </a:t>
            </a:r>
            <a:endParaRPr lang="en-GB">
              <a:latin typeface="Source Sans Pro" panose="020B0503030403020204" pitchFamily="34" charset="0"/>
              <a:ea typeface="Source Sans Pro"/>
            </a:endParaRPr>
          </a:p>
          <a:p>
            <a:pPr lvl="1" fontAlgn="base"/>
            <a:r>
              <a:rPr lang="en-GB">
                <a:latin typeface="Source Sans Pro"/>
                <a:ea typeface="Source Sans Pro"/>
              </a:rPr>
              <a:t>Helps you stay healthy and prevent illness</a:t>
            </a:r>
          </a:p>
          <a:p>
            <a:pPr lvl="1" fontAlgn="base"/>
            <a:r>
              <a:rPr lang="en-GB">
                <a:latin typeface="Source Sans Pro"/>
                <a:ea typeface="Source Sans Pro"/>
              </a:rPr>
              <a:t>Reduces risk of HIV transmission to HIV-negative partners </a:t>
            </a:r>
            <a:r>
              <a:rPr lang="en-GB" b="1">
                <a:solidFill>
                  <a:srgbClr val="FF0000"/>
                </a:solidFill>
                <a:latin typeface="Hind"/>
                <a:hlinkClick r:id="rId3"/>
              </a:rPr>
              <a:t>(</a:t>
            </a:r>
            <a:r>
              <a:rPr lang="en-GB" b="1">
                <a:solidFill>
                  <a:srgbClr val="FF0000"/>
                </a:solidFill>
                <a:latin typeface="Hind"/>
                <a:hlinkClick r:id="rId3">
                  <a:extLst>
                    <a:ext uri="{A12FA001-AC4F-418D-AE19-62706E023703}">
                      <ahyp:hlinkClr xmlns:ahyp="http://schemas.microsoft.com/office/drawing/2018/hyperlinkcolor" val="tx"/>
                    </a:ext>
                  </a:extLst>
                </a:hlinkClick>
              </a:rPr>
              <a:t>'Undetectable = Untransmittable' (U=U) </a:t>
            </a:r>
            <a:endParaRPr lang="en-GB" b="1">
              <a:solidFill>
                <a:srgbClr val="FF0000"/>
              </a:solidFill>
              <a:latin typeface="Hind"/>
            </a:endParaRPr>
          </a:p>
          <a:p>
            <a:endParaRPr lang="en-US"/>
          </a:p>
        </p:txBody>
      </p:sp>
      <p:sp>
        <p:nvSpPr>
          <p:cNvPr id="3" name="Title 2">
            <a:extLst>
              <a:ext uri="{FF2B5EF4-FFF2-40B4-BE49-F238E27FC236}">
                <a16:creationId xmlns:a16="http://schemas.microsoft.com/office/drawing/2014/main" id="{D5786E81-C1FB-5248-9B3F-9AA3D0A0C8FE}"/>
              </a:ext>
            </a:extLst>
          </p:cNvPr>
          <p:cNvSpPr>
            <a:spLocks noGrp="1"/>
          </p:cNvSpPr>
          <p:nvPr>
            <p:ph type="title"/>
          </p:nvPr>
        </p:nvSpPr>
        <p:spPr/>
        <p:txBody>
          <a:bodyPr/>
          <a:lstStyle/>
          <a:p>
            <a:r>
              <a:rPr lang="en-US"/>
              <a:t>How Does the Walk Strategy Support Index Testing?</a:t>
            </a:r>
          </a:p>
        </p:txBody>
      </p:sp>
    </p:spTree>
    <p:extLst>
      <p:ext uri="{BB962C8B-B14F-4D97-AF65-F5344CB8AC3E}">
        <p14:creationId xmlns:p14="http://schemas.microsoft.com/office/powerpoint/2010/main" val="288912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BC402-EB9B-1645-9721-811D0B05CD69}"/>
              </a:ext>
            </a:extLst>
          </p:cNvPr>
          <p:cNvSpPr>
            <a:spLocks noGrp="1"/>
          </p:cNvSpPr>
          <p:nvPr>
            <p:ph idx="1"/>
          </p:nvPr>
        </p:nvSpPr>
        <p:spPr/>
        <p:txBody>
          <a:bodyPr/>
          <a:lstStyle/>
          <a:p>
            <a:r>
              <a:rPr lang="en-GB"/>
              <a:t>Celebration/Welcome Strategy is designed to make client feel safe, assured, accepted, cared for and celebrated</a:t>
            </a:r>
          </a:p>
          <a:p>
            <a:r>
              <a:rPr lang="en-GB"/>
              <a:t>Upon arrival at CP, Team Leader and PSS Counsellor warmly welcomes client with a smile, handshake, and/or hug (if possible)</a:t>
            </a:r>
          </a:p>
          <a:p>
            <a:r>
              <a:rPr lang="en-GB"/>
              <a:t>Through signalling, the CHW gives indicates to the Team Leader/PSS Counsellor if they have asked the client question about sexual contacts</a:t>
            </a:r>
          </a:p>
          <a:p>
            <a:r>
              <a:rPr lang="en-GB"/>
              <a:t>If not, CP team decides who will inquire about client’s sexual partners based on client profiling results</a:t>
            </a:r>
            <a:endParaRPr lang="en-US"/>
          </a:p>
          <a:p>
            <a:endParaRPr lang="en-US"/>
          </a:p>
        </p:txBody>
      </p:sp>
      <p:sp>
        <p:nvSpPr>
          <p:cNvPr id="3" name="Title 2">
            <a:extLst>
              <a:ext uri="{FF2B5EF4-FFF2-40B4-BE49-F238E27FC236}">
                <a16:creationId xmlns:a16="http://schemas.microsoft.com/office/drawing/2014/main" id="{2A60D286-6D50-C94B-ABCB-9E656722F90E}"/>
              </a:ext>
            </a:extLst>
          </p:cNvPr>
          <p:cNvSpPr>
            <a:spLocks noGrp="1"/>
          </p:cNvSpPr>
          <p:nvPr>
            <p:ph type="title"/>
          </p:nvPr>
        </p:nvSpPr>
        <p:spPr/>
        <p:txBody>
          <a:bodyPr/>
          <a:lstStyle/>
          <a:p>
            <a:r>
              <a:rPr lang="en-US"/>
              <a:t>Celebration/Welcome Strategy </a:t>
            </a:r>
          </a:p>
        </p:txBody>
      </p:sp>
    </p:spTree>
    <p:extLst>
      <p:ext uri="{BB962C8B-B14F-4D97-AF65-F5344CB8AC3E}">
        <p14:creationId xmlns:p14="http://schemas.microsoft.com/office/powerpoint/2010/main" val="51916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240B3-AC11-44F9-8445-B13110AB5E6B}"/>
              </a:ext>
            </a:extLst>
          </p:cNvPr>
          <p:cNvSpPr>
            <a:spLocks noGrp="1"/>
          </p:cNvSpPr>
          <p:nvPr>
            <p:ph type="title"/>
          </p:nvPr>
        </p:nvSpPr>
        <p:spPr>
          <a:xfrm>
            <a:off x="840917" y="206544"/>
            <a:ext cx="8543228" cy="692262"/>
          </a:xfrm>
        </p:spPr>
        <p:txBody>
          <a:bodyPr>
            <a:normAutofit/>
          </a:bodyPr>
          <a:lstStyle/>
          <a:p>
            <a:r>
              <a:rPr lang="en-US"/>
              <a:t>Patient Flow </a:t>
            </a:r>
          </a:p>
        </p:txBody>
      </p:sp>
      <p:pic>
        <p:nvPicPr>
          <p:cNvPr id="4" name="Picture 3">
            <a:extLst>
              <a:ext uri="{FF2B5EF4-FFF2-40B4-BE49-F238E27FC236}">
                <a16:creationId xmlns:a16="http://schemas.microsoft.com/office/drawing/2014/main" id="{075F5B7E-D9B7-9244-A57D-C3CE5DEB1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 y="898806"/>
            <a:ext cx="11786768" cy="4750905"/>
          </a:xfrm>
          <a:prstGeom prst="rect">
            <a:avLst/>
          </a:prstGeom>
        </p:spPr>
      </p:pic>
    </p:spTree>
    <p:extLst>
      <p:ext uri="{BB962C8B-B14F-4D97-AF65-F5344CB8AC3E}">
        <p14:creationId xmlns:p14="http://schemas.microsoft.com/office/powerpoint/2010/main" val="372986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43FC6-DD66-4256-BF1F-79040B1A91DE}"/>
              </a:ext>
            </a:extLst>
          </p:cNvPr>
          <p:cNvSpPr>
            <a:spLocks noGrp="1"/>
          </p:cNvSpPr>
          <p:nvPr>
            <p:ph idx="1"/>
          </p:nvPr>
        </p:nvSpPr>
        <p:spPr/>
        <p:txBody>
          <a:bodyPr/>
          <a:lstStyle/>
          <a:p>
            <a:pPr marL="0" indent="0" algn="ctr">
              <a:buNone/>
            </a:pPr>
            <a:r>
              <a:rPr lang="en-US" sz="4000" b="1">
                <a:solidFill>
                  <a:schemeClr val="accent6"/>
                </a:solidFill>
                <a:latin typeface="Times"/>
                <a:ea typeface="+mj-ea"/>
                <a:cs typeface="Times"/>
              </a:rPr>
              <a:t>Prioritizing core values</a:t>
            </a:r>
            <a:r>
              <a:rPr lang="en-US" sz="4000" b="1">
                <a:solidFill>
                  <a:srgbClr val="00A2C7"/>
                </a:solidFill>
                <a:latin typeface="Times"/>
                <a:ea typeface="+mj-ea"/>
                <a:cs typeface="Times"/>
              </a:rPr>
              <a:t> </a:t>
            </a:r>
            <a:endParaRPr lang="en-US" sz="4000">
              <a:solidFill>
                <a:srgbClr val="000000"/>
              </a:solidFill>
              <a:latin typeface="Times"/>
              <a:ea typeface="+mj-ea"/>
              <a:cs typeface="Times"/>
            </a:endParaRPr>
          </a:p>
          <a:p>
            <a:pPr marL="0" indent="0" algn="ctr">
              <a:buNone/>
            </a:pPr>
            <a:r>
              <a:rPr lang="en-US" sz="4000" b="1">
                <a:solidFill>
                  <a:srgbClr val="00A2C7"/>
                </a:solidFill>
                <a:latin typeface="Times"/>
                <a:ea typeface="+mj-ea"/>
                <a:cs typeface="Times"/>
              </a:rPr>
              <a:t>and </a:t>
            </a:r>
            <a:endParaRPr lang="en-US" sz="4000">
              <a:solidFill>
                <a:srgbClr val="000000"/>
              </a:solidFill>
              <a:latin typeface="Times"/>
              <a:ea typeface="+mj-ea"/>
              <a:cs typeface="Times"/>
            </a:endParaRPr>
          </a:p>
          <a:p>
            <a:pPr marL="0" indent="0" algn="ctr">
              <a:buNone/>
            </a:pPr>
            <a:r>
              <a:rPr lang="en-US" sz="4000" b="1">
                <a:solidFill>
                  <a:schemeClr val="accent6"/>
                </a:solidFill>
                <a:latin typeface="Times"/>
                <a:ea typeface="+mj-ea"/>
                <a:cs typeface="Times"/>
              </a:rPr>
              <a:t>motivating CP teams</a:t>
            </a:r>
            <a:r>
              <a:rPr lang="en-US" sz="4000" b="1">
                <a:solidFill>
                  <a:srgbClr val="00A2C7"/>
                </a:solidFill>
                <a:latin typeface="Times"/>
                <a:ea typeface="+mj-ea"/>
                <a:cs typeface="Times"/>
              </a:rPr>
              <a:t> </a:t>
            </a:r>
            <a:endParaRPr lang="en-US" sz="4000">
              <a:solidFill>
                <a:srgbClr val="000000"/>
              </a:solidFill>
              <a:latin typeface="Times"/>
              <a:ea typeface="+mj-ea"/>
              <a:cs typeface="Times"/>
            </a:endParaRPr>
          </a:p>
          <a:p>
            <a:pPr marL="0" indent="0" algn="ctr">
              <a:buNone/>
            </a:pPr>
            <a:r>
              <a:rPr lang="en-US" sz="4000" b="1">
                <a:solidFill>
                  <a:srgbClr val="00A2C7"/>
                </a:solidFill>
                <a:latin typeface="Times"/>
                <a:ea typeface="+mj-ea"/>
                <a:cs typeface="Times"/>
              </a:rPr>
              <a:t>are critical to the success of case identification and testing promotion!</a:t>
            </a:r>
            <a:endParaRPr lang="en-US" sz="4000">
              <a:latin typeface="Times"/>
              <a:cs typeface="Times"/>
            </a:endParaRPr>
          </a:p>
          <a:p>
            <a:endParaRPr lang="en-US"/>
          </a:p>
        </p:txBody>
      </p:sp>
    </p:spTree>
    <p:extLst>
      <p:ext uri="{BB962C8B-B14F-4D97-AF65-F5344CB8AC3E}">
        <p14:creationId xmlns:p14="http://schemas.microsoft.com/office/powerpoint/2010/main" val="1904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bar chart&#10;&#10;Description automatically generated">
            <a:extLst>
              <a:ext uri="{FF2B5EF4-FFF2-40B4-BE49-F238E27FC236}">
                <a16:creationId xmlns:a16="http://schemas.microsoft.com/office/drawing/2014/main" id="{18F7102E-3F7C-40A7-A1C1-17602DCA6C73}"/>
              </a:ext>
            </a:extLst>
          </p:cNvPr>
          <p:cNvPicPr>
            <a:picLocks noGrp="1" noChangeAspect="1"/>
          </p:cNvPicPr>
          <p:nvPr>
            <p:ph idx="1"/>
          </p:nvPr>
        </p:nvPicPr>
        <p:blipFill>
          <a:blip r:embed="rId2"/>
          <a:stretch>
            <a:fillRect/>
          </a:stretch>
        </p:blipFill>
        <p:spPr>
          <a:xfrm>
            <a:off x="762609" y="1126083"/>
            <a:ext cx="10588339" cy="5062085"/>
          </a:xfrm>
        </p:spPr>
      </p:pic>
      <p:sp>
        <p:nvSpPr>
          <p:cNvPr id="3" name="Title 2">
            <a:extLst>
              <a:ext uri="{FF2B5EF4-FFF2-40B4-BE49-F238E27FC236}">
                <a16:creationId xmlns:a16="http://schemas.microsoft.com/office/drawing/2014/main" id="{A09E6B56-FCC1-4B7C-B61F-DEAAEEB38882}"/>
              </a:ext>
            </a:extLst>
          </p:cNvPr>
          <p:cNvSpPr>
            <a:spLocks noGrp="1"/>
          </p:cNvSpPr>
          <p:nvPr>
            <p:ph type="title"/>
          </p:nvPr>
        </p:nvSpPr>
        <p:spPr>
          <a:xfrm>
            <a:off x="828583" y="365126"/>
            <a:ext cx="10526805" cy="717292"/>
          </a:xfrm>
        </p:spPr>
        <p:txBody>
          <a:bodyPr lIns="91440" tIns="45720" rIns="91440" bIns="45720" anchor="b">
            <a:normAutofit/>
          </a:bodyPr>
          <a:lstStyle/>
          <a:p>
            <a:r>
              <a:rPr lang="en-US">
                <a:latin typeface="Times"/>
                <a:cs typeface="Times"/>
              </a:rPr>
              <a:t>HIV prevalence by age and sex (ZAMPHIA 2016)</a:t>
            </a:r>
            <a:endParaRPr lang="en-US">
              <a:latin typeface="Times"/>
            </a:endParaRPr>
          </a:p>
        </p:txBody>
      </p:sp>
    </p:spTree>
    <p:extLst>
      <p:ext uri="{BB962C8B-B14F-4D97-AF65-F5344CB8AC3E}">
        <p14:creationId xmlns:p14="http://schemas.microsoft.com/office/powerpoint/2010/main" val="38742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A955A38-5F59-9644-A508-34419B02ED7C}"/>
              </a:ext>
            </a:extLst>
          </p:cNvPr>
          <p:cNvSpPr>
            <a:spLocks noGrp="1"/>
          </p:cNvSpPr>
          <p:nvPr>
            <p:ph type="body" idx="1"/>
          </p:nvPr>
        </p:nvSpPr>
        <p:spPr>
          <a:xfrm>
            <a:off x="798967" y="1266771"/>
            <a:ext cx="5987822" cy="951197"/>
          </a:xfrm>
        </p:spPr>
        <p:txBody>
          <a:bodyPr lIns="91440" tIns="45720" rIns="91440" bIns="45720" anchor="b"/>
          <a:lstStyle/>
          <a:p>
            <a:r>
              <a:rPr lang="en-US" sz="2000" dirty="0">
                <a:ea typeface="+mn-lt"/>
                <a:cs typeface="+mn-lt"/>
              </a:rPr>
              <a:t>Zambia 2016 Progress Toward Pediatric 90-90-90</a:t>
            </a:r>
            <a:r>
              <a:rPr lang="en-US" sz="2000" b="0" dirty="0">
                <a:ea typeface="+mn-lt"/>
                <a:cs typeface="+mn-lt"/>
              </a:rPr>
              <a:t>      </a:t>
            </a:r>
            <a:endParaRPr lang="en-US" dirty="0">
              <a:ea typeface="+mn-lt"/>
              <a:cs typeface="+mn-lt"/>
            </a:endParaRPr>
          </a:p>
          <a:p>
            <a:r>
              <a:rPr lang="en-US" sz="2000" b="0" dirty="0">
                <a:ea typeface="+mn-lt"/>
                <a:cs typeface="+mn-lt"/>
              </a:rPr>
              <a:t>(laboratory ARV-adjusted data): (</a:t>
            </a:r>
            <a:r>
              <a:rPr lang="en-US" sz="2000" b="0" dirty="0"/>
              <a:t>ZAMPHIA 2016)</a:t>
            </a:r>
            <a:endParaRPr lang="en-US">
              <a:cs typeface="Calibri"/>
            </a:endParaRPr>
          </a:p>
        </p:txBody>
      </p:sp>
      <p:sp>
        <p:nvSpPr>
          <p:cNvPr id="9" name="Content Placeholder 8">
            <a:extLst>
              <a:ext uri="{FF2B5EF4-FFF2-40B4-BE49-F238E27FC236}">
                <a16:creationId xmlns:a16="http://schemas.microsoft.com/office/drawing/2014/main" id="{5AE82A19-F0B3-B94C-A1D8-F664F934F0D5}"/>
              </a:ext>
            </a:extLst>
          </p:cNvPr>
          <p:cNvSpPr>
            <a:spLocks noGrp="1"/>
          </p:cNvSpPr>
          <p:nvPr>
            <p:ph sz="quarter" idx="4"/>
          </p:nvPr>
        </p:nvSpPr>
        <p:spPr>
          <a:xfrm>
            <a:off x="6418730" y="1713145"/>
            <a:ext cx="5446776" cy="4977326"/>
          </a:xfrm>
        </p:spPr>
        <p:txBody>
          <a:bodyPr lIns="91440" tIns="45720" rIns="91440" bIns="45720" anchor="t"/>
          <a:lstStyle/>
          <a:p>
            <a:pPr marL="460375" indent="-460375"/>
            <a:r>
              <a:rPr lang="en-US" sz="2200"/>
              <a:t>Ineffective case identification approaches (community door-to-door testing has low positivity yield)</a:t>
            </a:r>
            <a:endParaRPr lang="en-US" sz="2200">
              <a:cs typeface="Calibri"/>
            </a:endParaRPr>
          </a:p>
          <a:p>
            <a:pPr marL="460375" indent="-460375"/>
            <a:r>
              <a:rPr lang="en-US" sz="2200"/>
              <a:t>Progress in uptake of HIV testing services stalled during the COVID-19 pandemic</a:t>
            </a:r>
            <a:endParaRPr lang="en-US" sz="2200">
              <a:solidFill>
                <a:srgbClr val="FF0000"/>
              </a:solidFill>
              <a:cs typeface="Calibri"/>
            </a:endParaRPr>
          </a:p>
          <a:p>
            <a:pPr marL="460375" indent="-460375"/>
            <a:r>
              <a:rPr lang="en-US" sz="2200"/>
              <a:t>Lower uptake of HIV testing among men, adolescents and young adults</a:t>
            </a:r>
            <a:endParaRPr lang="en-US" sz="2200">
              <a:cs typeface="Calibri"/>
            </a:endParaRPr>
          </a:p>
          <a:p>
            <a:pPr marL="460375" indent="-460375"/>
            <a:r>
              <a:rPr lang="en-US" sz="2200"/>
              <a:t>Insufficient testing of children of adults on ART</a:t>
            </a:r>
            <a:endParaRPr lang="en-US" sz="2200">
              <a:cs typeface="Calibri"/>
            </a:endParaRPr>
          </a:p>
          <a:p>
            <a:pPr marL="460375" indent="-460375"/>
            <a:r>
              <a:rPr lang="en-US" sz="2200"/>
              <a:t>Interruptions in treatment for the working population (focus on income generation activities vs. treatment)</a:t>
            </a:r>
            <a:endParaRPr lang="en-US" sz="2200">
              <a:cs typeface="Calibri"/>
            </a:endParaRPr>
          </a:p>
          <a:p>
            <a:pPr marL="460375" indent="-460375"/>
            <a:r>
              <a:rPr lang="en-US" sz="2200"/>
              <a:t>Interruption in treatment for mobile populations </a:t>
            </a:r>
            <a:endParaRPr lang="en-GB" sz="2200">
              <a:cs typeface="Calibri"/>
            </a:endParaRPr>
          </a:p>
          <a:p>
            <a:pPr marL="0" indent="0">
              <a:buNone/>
            </a:pPr>
            <a:endParaRPr lang="en-US"/>
          </a:p>
        </p:txBody>
      </p:sp>
      <p:sp>
        <p:nvSpPr>
          <p:cNvPr id="3" name="Title 2">
            <a:extLst>
              <a:ext uri="{FF2B5EF4-FFF2-40B4-BE49-F238E27FC236}">
                <a16:creationId xmlns:a16="http://schemas.microsoft.com/office/drawing/2014/main" id="{B96664A5-8145-5148-9CB0-9E0C96422470}"/>
              </a:ext>
            </a:extLst>
          </p:cNvPr>
          <p:cNvSpPr>
            <a:spLocks noGrp="1"/>
          </p:cNvSpPr>
          <p:nvPr>
            <p:ph type="title"/>
          </p:nvPr>
        </p:nvSpPr>
        <p:spPr>
          <a:xfrm>
            <a:off x="962252" y="79376"/>
            <a:ext cx="10515600" cy="1031056"/>
          </a:xfrm>
        </p:spPr>
        <p:txBody>
          <a:bodyPr/>
          <a:lstStyle/>
          <a:p>
            <a:r>
              <a:rPr lang="en-US"/>
              <a:t>Challenges in Achieving Epidemic Control Goals</a:t>
            </a:r>
          </a:p>
        </p:txBody>
      </p:sp>
      <p:sp>
        <p:nvSpPr>
          <p:cNvPr id="4" name="Rectangle 3">
            <a:extLst>
              <a:ext uri="{FF2B5EF4-FFF2-40B4-BE49-F238E27FC236}">
                <a16:creationId xmlns:a16="http://schemas.microsoft.com/office/drawing/2014/main" id="{2D60EA46-66EE-7D4F-A26D-D3344B6D00E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5" name="Rectangle 4">
            <a:extLst>
              <a:ext uri="{FF2B5EF4-FFF2-40B4-BE49-F238E27FC236}">
                <a16:creationId xmlns:a16="http://schemas.microsoft.com/office/drawing/2014/main" id="{7EA6E364-6B23-DB4D-B114-39E8DC627A4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E36F1B03-F87A-244F-9101-B0A3D92FE2BF}"/>
              </a:ext>
            </a:extLst>
          </p:cNvPr>
          <p:cNvSpPr/>
          <p:nvPr/>
        </p:nvSpPr>
        <p:spPr>
          <a:xfrm>
            <a:off x="5977217" y="3244334"/>
            <a:ext cx="237566" cy="369332"/>
          </a:xfrm>
          <a:prstGeom prst="rect">
            <a:avLst/>
          </a:prstGeom>
        </p:spPr>
        <p:txBody>
          <a:bodyPr wrap="none">
            <a:spAutoFit/>
          </a:bodyPr>
          <a:lstStyle/>
          <a:p>
            <a:r>
              <a:rPr lang="en-US"/>
              <a:t> </a:t>
            </a:r>
          </a:p>
        </p:txBody>
      </p:sp>
      <p:sp>
        <p:nvSpPr>
          <p:cNvPr id="11" name="TextBox 10">
            <a:extLst>
              <a:ext uri="{FF2B5EF4-FFF2-40B4-BE49-F238E27FC236}">
                <a16:creationId xmlns:a16="http://schemas.microsoft.com/office/drawing/2014/main" id="{ECFF862C-6CF6-439A-B9B3-92A3DE17675A}"/>
              </a:ext>
            </a:extLst>
          </p:cNvPr>
          <p:cNvSpPr txBox="1"/>
          <p:nvPr/>
        </p:nvSpPr>
        <p:spPr>
          <a:xfrm>
            <a:off x="1874245" y="6306000"/>
            <a:ext cx="3092257" cy="369332"/>
          </a:xfrm>
          <a:prstGeom prst="rect">
            <a:avLst/>
          </a:prstGeom>
          <a:noFill/>
        </p:spPr>
        <p:txBody>
          <a:bodyPr wrap="none" lIns="91440" tIns="45720" rIns="91440" bIns="45720" rtlCol="0" anchor="t">
            <a:spAutoFit/>
          </a:bodyPr>
          <a:lstStyle/>
          <a:p>
            <a:r>
              <a:rPr lang="en-US" b="1" dirty="0"/>
              <a:t>Source: ZAMPHIA Report 2019</a:t>
            </a:r>
          </a:p>
        </p:txBody>
      </p:sp>
      <p:pic>
        <p:nvPicPr>
          <p:cNvPr id="2" name="Picture 7" descr="Chart, box and whisker chart&#10;&#10;Description automatically generated">
            <a:extLst>
              <a:ext uri="{FF2B5EF4-FFF2-40B4-BE49-F238E27FC236}">
                <a16:creationId xmlns:a16="http://schemas.microsoft.com/office/drawing/2014/main" id="{739C9BD0-D079-423E-A28C-25A013A3C322}"/>
              </a:ext>
            </a:extLst>
          </p:cNvPr>
          <p:cNvPicPr>
            <a:picLocks noChangeAspect="1"/>
          </p:cNvPicPr>
          <p:nvPr/>
        </p:nvPicPr>
        <p:blipFill>
          <a:blip r:embed="rId3"/>
          <a:stretch>
            <a:fillRect/>
          </a:stretch>
        </p:blipFill>
        <p:spPr>
          <a:xfrm>
            <a:off x="329293" y="2218006"/>
            <a:ext cx="6321878" cy="4000417"/>
          </a:xfrm>
          <a:prstGeom prst="rect">
            <a:avLst/>
          </a:prstGeom>
        </p:spPr>
      </p:pic>
    </p:spTree>
    <p:extLst>
      <p:ext uri="{BB962C8B-B14F-4D97-AF65-F5344CB8AC3E}">
        <p14:creationId xmlns:p14="http://schemas.microsoft.com/office/powerpoint/2010/main" val="330649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10A3-5CDA-40C3-B9E5-17215022C1F4}"/>
              </a:ext>
            </a:extLst>
          </p:cNvPr>
          <p:cNvSpPr>
            <a:spLocks noGrp="1"/>
          </p:cNvSpPr>
          <p:nvPr>
            <p:ph type="title"/>
          </p:nvPr>
        </p:nvSpPr>
        <p:spPr>
          <a:xfrm>
            <a:off x="1182654" y="365126"/>
            <a:ext cx="10172733" cy="1031056"/>
          </a:xfrm>
        </p:spPr>
        <p:txBody>
          <a:bodyPr lIns="91440" tIns="45720" rIns="91440" bIns="45720" anchor="b">
            <a:normAutofit fontScale="90000"/>
          </a:bodyPr>
          <a:lstStyle/>
          <a:p>
            <a:r>
              <a:rPr lang="en-US" sz="4000">
                <a:latin typeface="Times"/>
                <a:cs typeface="Times"/>
              </a:rPr>
              <a:t>How do Community Posts Increase Uptake of HIV Services? </a:t>
            </a:r>
            <a:endParaRPr lang="en-US" sz="4000"/>
          </a:p>
        </p:txBody>
      </p:sp>
      <p:pic>
        <p:nvPicPr>
          <p:cNvPr id="7" name="Picture 6">
            <a:extLst>
              <a:ext uri="{FF2B5EF4-FFF2-40B4-BE49-F238E27FC236}">
                <a16:creationId xmlns:a16="http://schemas.microsoft.com/office/drawing/2014/main" id="{F01CC39F-5D3D-7B42-947C-E0F6216286DD}"/>
              </a:ext>
            </a:extLst>
          </p:cNvPr>
          <p:cNvPicPr>
            <a:picLocks noChangeAspect="1"/>
          </p:cNvPicPr>
          <p:nvPr/>
        </p:nvPicPr>
        <p:blipFill rotWithShape="1">
          <a:blip r:embed="rId3">
            <a:extLst>
              <a:ext uri="{28A0092B-C50C-407E-A947-70E740481C1C}">
                <a14:useLocalDpi xmlns:a14="http://schemas.microsoft.com/office/drawing/2010/main" val="0"/>
              </a:ext>
            </a:extLst>
          </a:blip>
          <a:srcRect t="5305" b="12765"/>
          <a:stretch/>
        </p:blipFill>
        <p:spPr>
          <a:xfrm>
            <a:off x="1182655" y="1396182"/>
            <a:ext cx="9826690" cy="5023279"/>
          </a:xfrm>
          <a:prstGeom prst="rect">
            <a:avLst/>
          </a:prstGeom>
        </p:spPr>
      </p:pic>
    </p:spTree>
    <p:extLst>
      <p:ext uri="{BB962C8B-B14F-4D97-AF65-F5344CB8AC3E}">
        <p14:creationId xmlns:p14="http://schemas.microsoft.com/office/powerpoint/2010/main" val="152249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E47FD-1627-441C-97DA-5991B3E481B7}"/>
              </a:ext>
            </a:extLst>
          </p:cNvPr>
          <p:cNvSpPr>
            <a:spLocks noGrp="1"/>
          </p:cNvSpPr>
          <p:nvPr>
            <p:ph idx="1"/>
          </p:nvPr>
        </p:nvSpPr>
        <p:spPr>
          <a:xfrm>
            <a:off x="838200" y="1484671"/>
            <a:ext cx="10769082" cy="4692292"/>
          </a:xfrm>
        </p:spPr>
        <p:txBody>
          <a:bodyPr lIns="91440" tIns="45720" rIns="91440" bIns="45720" anchor="t"/>
          <a:lstStyle/>
          <a:p>
            <a:pPr marL="0" indent="0">
              <a:buNone/>
            </a:pPr>
            <a:r>
              <a:rPr lang="en-GB" b="1" i="1"/>
              <a:t>A Satisfied Client…..</a:t>
            </a:r>
          </a:p>
          <a:p>
            <a:pPr marL="457200" indent="-457200">
              <a:buFont typeface="Courier New" panose="02070309020205020404" pitchFamily="49" charset="0"/>
              <a:buChar char="o"/>
            </a:pPr>
            <a:r>
              <a:rPr lang="en-GB"/>
              <a:t>Helps build the image, brand, and reputation of a facility and MOH</a:t>
            </a:r>
            <a:endParaRPr lang="en-GB">
              <a:cs typeface="Calibri"/>
            </a:endParaRPr>
          </a:p>
          <a:p>
            <a:pPr marL="457200" indent="-457200">
              <a:buFont typeface="Courier New" panose="02070309020205020404" pitchFamily="49" charset="0"/>
              <a:buChar char="o"/>
            </a:pPr>
            <a:r>
              <a:rPr lang="en-GB"/>
              <a:t>Is a natural repeat client</a:t>
            </a:r>
            <a:endParaRPr lang="en-GB">
              <a:cs typeface="Calibri"/>
            </a:endParaRPr>
          </a:p>
          <a:p>
            <a:pPr marL="457200" indent="-457200">
              <a:buFont typeface="Courier New" panose="02070309020205020404" pitchFamily="49" charset="0"/>
              <a:buChar char="o"/>
            </a:pPr>
            <a:r>
              <a:rPr lang="en-GB"/>
              <a:t>Is a compliant client</a:t>
            </a:r>
            <a:endParaRPr lang="en-GB">
              <a:cs typeface="Calibri"/>
            </a:endParaRPr>
          </a:p>
          <a:p>
            <a:pPr marL="457200" indent="-457200">
              <a:buFont typeface="Courier New" panose="02070309020205020404" pitchFamily="49" charset="0"/>
              <a:buChar char="o"/>
            </a:pPr>
            <a:r>
              <a:rPr lang="en-GB"/>
              <a:t>Progresses along the HIV treatment cascade/continuum of care – </a:t>
            </a:r>
            <a:endParaRPr lang="en-GB">
              <a:cs typeface="Calibri"/>
            </a:endParaRPr>
          </a:p>
          <a:p>
            <a:pPr marL="457200" lvl="1" indent="0">
              <a:buNone/>
            </a:pPr>
            <a:r>
              <a:rPr lang="en-GB" b="1">
                <a:solidFill>
                  <a:schemeClr val="accent1"/>
                </a:solidFill>
              </a:rPr>
              <a:t>95-95-95</a:t>
            </a:r>
            <a:endParaRPr lang="en-GB" b="1">
              <a:solidFill>
                <a:schemeClr val="accent1"/>
              </a:solidFill>
              <a:cs typeface="Calibri"/>
            </a:endParaRPr>
          </a:p>
          <a:p>
            <a:pPr marL="457200" lvl="1" indent="0">
              <a:buNone/>
            </a:pPr>
            <a:r>
              <a:rPr lang="en-GB" b="1">
                <a:solidFill>
                  <a:schemeClr val="accent1"/>
                </a:solidFill>
                <a:cs typeface="Calibri"/>
              </a:rPr>
              <a:t>….....and is a healthy client!</a:t>
            </a:r>
            <a:endParaRPr lang="en-GB" b="1">
              <a:solidFill>
                <a:schemeClr val="accent1"/>
              </a:solidFill>
            </a:endParaRPr>
          </a:p>
          <a:p>
            <a:pPr marL="457200" indent="-457200">
              <a:buFont typeface="Courier New" panose="02070309020205020404" pitchFamily="49" charset="0"/>
              <a:buChar char="o"/>
            </a:pPr>
            <a:r>
              <a:rPr lang="en-GB"/>
              <a:t>Is best at marketing and advertising for others to see and experience</a:t>
            </a:r>
            <a:endParaRPr lang="en-GB">
              <a:cs typeface="Calibri"/>
            </a:endParaRPr>
          </a:p>
          <a:p>
            <a:pPr marL="457200" indent="-457200">
              <a:buFont typeface="Courier New" panose="02070309020205020404" pitchFamily="49" charset="0"/>
              <a:buChar char="o"/>
            </a:pPr>
            <a:r>
              <a:rPr lang="en-GB"/>
              <a:t>Can potentially attract funding and partnerships</a:t>
            </a:r>
            <a:endParaRPr lang="en-GB">
              <a:cs typeface="Calibri"/>
            </a:endParaRPr>
          </a:p>
        </p:txBody>
      </p:sp>
      <p:sp>
        <p:nvSpPr>
          <p:cNvPr id="3" name="Title 2">
            <a:extLst>
              <a:ext uri="{FF2B5EF4-FFF2-40B4-BE49-F238E27FC236}">
                <a16:creationId xmlns:a16="http://schemas.microsoft.com/office/drawing/2014/main" id="{E30F39BB-4F51-4EA4-A02E-EF40E3A4FCD2}"/>
              </a:ext>
            </a:extLst>
          </p:cNvPr>
          <p:cNvSpPr>
            <a:spLocks noGrp="1"/>
          </p:cNvSpPr>
          <p:nvPr>
            <p:ph type="title"/>
          </p:nvPr>
        </p:nvSpPr>
        <p:spPr>
          <a:xfrm>
            <a:off x="973900" y="304800"/>
            <a:ext cx="10998644" cy="615894"/>
          </a:xfrm>
        </p:spPr>
        <p:txBody>
          <a:bodyPr>
            <a:normAutofit fontScale="90000"/>
          </a:bodyPr>
          <a:lstStyle/>
          <a:p>
            <a:r>
              <a:rPr lang="en-US"/>
              <a:t>Creating Demand for CP Services: Quality Customer Care</a:t>
            </a:r>
          </a:p>
        </p:txBody>
      </p:sp>
    </p:spTree>
    <p:extLst>
      <p:ext uri="{BB962C8B-B14F-4D97-AF65-F5344CB8AC3E}">
        <p14:creationId xmlns:p14="http://schemas.microsoft.com/office/powerpoint/2010/main" val="298015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58A40-4A1B-4B06-B28B-58768B3E6D2D}"/>
              </a:ext>
            </a:extLst>
          </p:cNvPr>
          <p:cNvSpPr>
            <a:spLocks noGrp="1"/>
          </p:cNvSpPr>
          <p:nvPr>
            <p:ph idx="1"/>
          </p:nvPr>
        </p:nvSpPr>
        <p:spPr>
          <a:xfrm>
            <a:off x="838200" y="1484671"/>
            <a:ext cx="10728960" cy="4692292"/>
          </a:xfrm>
        </p:spPr>
        <p:txBody>
          <a:bodyPr lIns="91440" tIns="45720" rIns="91440" bIns="45720" anchor="t"/>
          <a:lstStyle/>
          <a:p>
            <a:r>
              <a:rPr lang="en-US">
                <a:ea typeface="+mj-ea"/>
                <a:cs typeface="+mj-cs"/>
              </a:rPr>
              <a:t>Faith/Community Leader Trainings: </a:t>
            </a:r>
            <a:r>
              <a:rPr lang="en-US"/>
              <a:t>deliver information/education on services, including HTS </a:t>
            </a:r>
            <a:endParaRPr lang="en-US">
              <a:cs typeface="Calibri"/>
            </a:endParaRPr>
          </a:p>
          <a:p>
            <a:r>
              <a:rPr lang="en-US">
                <a:ea typeface="+mj-ea"/>
                <a:cs typeface="+mj-cs"/>
              </a:rPr>
              <a:t>Ongoing relationship-building and mobilization of key influencers: </a:t>
            </a:r>
            <a:r>
              <a:rPr lang="en-US"/>
              <a:t>promote HTS uptake among high-risk individuals  </a:t>
            </a:r>
            <a:endParaRPr lang="en-US">
              <a:cs typeface="Calibri"/>
            </a:endParaRPr>
          </a:p>
          <a:p>
            <a:pPr lvl="0"/>
            <a:r>
              <a:rPr lang="en-US">
                <a:ea typeface="+mj-ea"/>
                <a:cs typeface="+mj-cs"/>
              </a:rPr>
              <a:t>Distribution of Information, Education and Communication &amp; Social and Behavioral Change Communication materials</a:t>
            </a:r>
            <a:endParaRPr lang="en-US">
              <a:ea typeface="+mj-ea"/>
              <a:cs typeface="Calibri"/>
            </a:endParaRPr>
          </a:p>
          <a:p>
            <a:r>
              <a:rPr lang="en-US">
                <a:ea typeface="+mj-ea"/>
                <a:cs typeface="+mj-cs"/>
              </a:rPr>
              <a:t>Leverage health and non-health community meetings: </a:t>
            </a:r>
            <a:r>
              <a:rPr lang="en-US"/>
              <a:t>Provide information, education, and services (e.g., HTS screening and testing) </a:t>
            </a:r>
            <a:endParaRPr lang="en-US">
              <a:cs typeface="Calibri"/>
            </a:endParaRPr>
          </a:p>
          <a:p>
            <a:pPr lvl="0"/>
            <a:r>
              <a:rPr lang="en-US">
                <a:ea typeface="+mj-ea"/>
                <a:cs typeface="+mj-cs"/>
              </a:rPr>
              <a:t>Attend meetings of faith communities </a:t>
            </a:r>
            <a:r>
              <a:rPr lang="en-US"/>
              <a:t>(especially 'healing crusades'): screen and follow-up healing seekers</a:t>
            </a:r>
            <a:endParaRPr lang="en-US">
              <a:cs typeface="Calibri"/>
            </a:endParaRPr>
          </a:p>
          <a:p>
            <a:endParaRPr lang="en-US"/>
          </a:p>
        </p:txBody>
      </p:sp>
      <p:sp>
        <p:nvSpPr>
          <p:cNvPr id="3" name="Title 2">
            <a:extLst>
              <a:ext uri="{FF2B5EF4-FFF2-40B4-BE49-F238E27FC236}">
                <a16:creationId xmlns:a16="http://schemas.microsoft.com/office/drawing/2014/main" id="{73FD02DF-F5EB-4069-8D08-9CB1794B1CDB}"/>
              </a:ext>
            </a:extLst>
          </p:cNvPr>
          <p:cNvSpPr>
            <a:spLocks noGrp="1"/>
          </p:cNvSpPr>
          <p:nvPr>
            <p:ph type="title"/>
          </p:nvPr>
        </p:nvSpPr>
        <p:spPr/>
        <p:txBody>
          <a:bodyPr>
            <a:normAutofit fontScale="90000"/>
          </a:bodyPr>
          <a:lstStyle/>
          <a:p>
            <a:r>
              <a:rPr lang="en-US"/>
              <a:t>Creating Demand for CP Services: Mobilizing Faith &amp; Community Leaders/Stakeholders</a:t>
            </a:r>
          </a:p>
        </p:txBody>
      </p:sp>
    </p:spTree>
    <p:extLst>
      <p:ext uri="{BB962C8B-B14F-4D97-AF65-F5344CB8AC3E}">
        <p14:creationId xmlns:p14="http://schemas.microsoft.com/office/powerpoint/2010/main" val="379989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47A39-A589-4A6B-B4D6-EFDE54B2DAD6}"/>
              </a:ext>
            </a:extLst>
          </p:cNvPr>
          <p:cNvSpPr>
            <a:spLocks noGrp="1"/>
          </p:cNvSpPr>
          <p:nvPr>
            <p:ph idx="1"/>
          </p:nvPr>
        </p:nvSpPr>
        <p:spPr>
          <a:xfrm>
            <a:off x="1040124" y="1836363"/>
            <a:ext cx="10466076" cy="4692292"/>
          </a:xfrm>
        </p:spPr>
        <p:txBody>
          <a:bodyPr lIns="91440" tIns="45720" rIns="91440" bIns="45720" anchor="t"/>
          <a:lstStyle/>
          <a:p>
            <a:r>
              <a:rPr lang="en-US">
                <a:solidFill>
                  <a:srgbClr val="000000"/>
                </a:solidFill>
                <a:latin typeface="Calibri"/>
                <a:ea typeface="Calibri" panose="020F0502020204030204" pitchFamily="34" charset="0"/>
                <a:cs typeface="Times New Roman"/>
              </a:rPr>
              <a:t>CHWs e</a:t>
            </a:r>
            <a:r>
              <a:rPr lang="en-US">
                <a:solidFill>
                  <a:srgbClr val="000000"/>
                </a:solidFill>
                <a:effectLst/>
                <a:latin typeface="Calibri"/>
                <a:ea typeface="Calibri" panose="020F0502020204030204" pitchFamily="34" charset="0"/>
                <a:cs typeface="Times New Roman"/>
              </a:rPr>
              <a:t>mbed themselves in the day-to-day life of the community </a:t>
            </a:r>
            <a:r>
              <a:rPr lang="en-US">
                <a:solidFill>
                  <a:srgbClr val="000000"/>
                </a:solidFill>
                <a:latin typeface="Calibri"/>
                <a:ea typeface="Calibri" panose="020F0502020204030204" pitchFamily="34" charset="0"/>
                <a:cs typeface="Times New Roman"/>
              </a:rPr>
              <a:t>and understand what is happening in relation to the three “95s”</a:t>
            </a:r>
            <a:endParaRPr lang="en-US">
              <a:latin typeface="Calibri"/>
              <a:cs typeface="Times New Roman"/>
            </a:endParaRPr>
          </a:p>
          <a:p>
            <a:r>
              <a:rPr lang="en-US">
                <a:solidFill>
                  <a:srgbClr val="000000"/>
                </a:solidFill>
                <a:latin typeface="Calibri"/>
                <a:ea typeface="Calibri" panose="020F0502020204030204" pitchFamily="34" charset="0"/>
                <a:cs typeface="Times New Roman"/>
              </a:rPr>
              <a:t>Establish/build relationships with community members and key influencers to identify individuals in greatest need of testing </a:t>
            </a:r>
            <a:endParaRPr lang="en-US">
              <a:solidFill>
                <a:srgbClr val="000000"/>
              </a:solidFill>
              <a:latin typeface="Calibri"/>
              <a:ea typeface="Calibri" panose="020F0502020204030204" pitchFamily="34" charset="0"/>
              <a:cs typeface="Times New Roman" panose="02020603050405020304" pitchFamily="18" charset="0"/>
            </a:endParaRPr>
          </a:p>
          <a:p>
            <a:r>
              <a:rPr lang="en-US">
                <a:solidFill>
                  <a:srgbClr val="000000"/>
                </a:solidFill>
                <a:latin typeface="Calibri"/>
                <a:ea typeface="Calibri" panose="020F0502020204030204" pitchFamily="34" charset="0"/>
                <a:cs typeface="Times New Roman"/>
              </a:rPr>
              <a:t>Some CHWs are expert clients who act as models to demonstrate the benefits of ART</a:t>
            </a:r>
          </a:p>
        </p:txBody>
      </p:sp>
      <p:sp>
        <p:nvSpPr>
          <p:cNvPr id="3" name="Title 2">
            <a:extLst>
              <a:ext uri="{FF2B5EF4-FFF2-40B4-BE49-F238E27FC236}">
                <a16:creationId xmlns:a16="http://schemas.microsoft.com/office/drawing/2014/main" id="{8A888EDC-C0F7-4601-BD2F-A14AF7006DCF}"/>
              </a:ext>
            </a:extLst>
          </p:cNvPr>
          <p:cNvSpPr>
            <a:spLocks noGrp="1"/>
          </p:cNvSpPr>
          <p:nvPr>
            <p:ph type="title"/>
          </p:nvPr>
        </p:nvSpPr>
        <p:spPr>
          <a:xfrm>
            <a:off x="1166359" y="365126"/>
            <a:ext cx="10189029" cy="1031056"/>
          </a:xfrm>
        </p:spPr>
        <p:txBody>
          <a:bodyPr>
            <a:normAutofit fontScale="90000"/>
          </a:bodyPr>
          <a:lstStyle/>
          <a:p>
            <a:r>
              <a:rPr lang="en-US" sz="3600" b="1"/>
              <a:t>Creating Demand for CP Services: CHW Sensitization and Mobilization in HIV Hotspots</a:t>
            </a:r>
            <a:endParaRPr lang="en-US"/>
          </a:p>
        </p:txBody>
      </p:sp>
    </p:spTree>
    <p:extLst>
      <p:ext uri="{BB962C8B-B14F-4D97-AF65-F5344CB8AC3E}">
        <p14:creationId xmlns:p14="http://schemas.microsoft.com/office/powerpoint/2010/main" val="396861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47A39-A589-4A6B-B4D6-EFDE54B2DAD6}"/>
              </a:ext>
            </a:extLst>
          </p:cNvPr>
          <p:cNvSpPr>
            <a:spLocks noGrp="1"/>
          </p:cNvSpPr>
          <p:nvPr>
            <p:ph idx="1"/>
          </p:nvPr>
        </p:nvSpPr>
        <p:spPr>
          <a:xfrm>
            <a:off x="816160" y="1763211"/>
            <a:ext cx="10466076" cy="4692292"/>
          </a:xfrm>
        </p:spPr>
        <p:txBody>
          <a:bodyPr lIns="91440" tIns="45720" rIns="91440" bIns="45720" anchor="t"/>
          <a:lstStyle/>
          <a:p>
            <a:pPr>
              <a:spcAft>
                <a:spcPts val="1200"/>
              </a:spcAft>
            </a:pPr>
            <a:r>
              <a:rPr lang="en-US">
                <a:solidFill>
                  <a:srgbClr val="000000"/>
                </a:solidFill>
                <a:ea typeface="Calibri" panose="020F0502020204030204" pitchFamily="34" charset="0"/>
                <a:cs typeface="Times New Roman"/>
              </a:rPr>
              <a:t>Community leader endorsement of CP instills trust in men </a:t>
            </a:r>
          </a:p>
          <a:p>
            <a:r>
              <a:rPr lang="en-US">
                <a:solidFill>
                  <a:srgbClr val="000000"/>
                </a:solidFill>
                <a:ea typeface="Calibri" panose="020F0502020204030204" pitchFamily="34" charset="0"/>
                <a:cs typeface="Times New Roman"/>
              </a:rPr>
              <a:t>Location of the Community Post is convenient for men </a:t>
            </a:r>
          </a:p>
          <a:p>
            <a:pPr lvl="1"/>
            <a:r>
              <a:rPr lang="en-US">
                <a:solidFill>
                  <a:srgbClr val="000000"/>
                </a:solidFill>
                <a:ea typeface="Calibri" panose="020F0502020204030204" pitchFamily="34" charset="0"/>
                <a:cs typeface="Times New Roman"/>
              </a:rPr>
              <a:t>Located in busy work settings where men work and socialize </a:t>
            </a:r>
          </a:p>
          <a:p>
            <a:pPr lvl="1"/>
            <a:r>
              <a:rPr lang="en-US">
                <a:solidFill>
                  <a:srgbClr val="000000"/>
                </a:solidFill>
                <a:ea typeface="Calibri" panose="020F0502020204030204" pitchFamily="34" charset="0"/>
                <a:cs typeface="Times New Roman"/>
              </a:rPr>
              <a:t>No additional costs to reach services as they are offered where men are </a:t>
            </a:r>
          </a:p>
          <a:p>
            <a:pPr lvl="1"/>
            <a:r>
              <a:rPr lang="en-US">
                <a:solidFill>
                  <a:srgbClr val="000000"/>
                </a:solidFill>
                <a:ea typeface="Calibri" panose="020F0502020204030204" pitchFamily="34" charset="0"/>
                <a:cs typeface="Times New Roman"/>
              </a:rPr>
              <a:t>Men spend very little time off their work to access the services</a:t>
            </a:r>
          </a:p>
          <a:p>
            <a:pPr lvl="1"/>
            <a:r>
              <a:rPr lang="en-US">
                <a:solidFill>
                  <a:srgbClr val="000000"/>
                </a:solidFill>
                <a:ea typeface="Calibri" panose="020F0502020204030204" pitchFamily="34" charset="0"/>
                <a:cs typeface="Times New Roman"/>
              </a:rPr>
              <a:t>Blended into its setting (market, bus stop area) CPs remove stigma attached to accessing a typical clinic</a:t>
            </a:r>
          </a:p>
          <a:p>
            <a:pPr>
              <a:spcBef>
                <a:spcPts val="1200"/>
              </a:spcBef>
            </a:pPr>
            <a:r>
              <a:rPr lang="en-US">
                <a:solidFill>
                  <a:srgbClr val="000000"/>
                </a:solidFill>
                <a:ea typeface="Calibri" panose="020F0502020204030204" pitchFamily="34" charset="0"/>
                <a:cs typeface="Times New Roman"/>
              </a:rPr>
              <a:t>Walk strategy and partner notification:</a:t>
            </a:r>
          </a:p>
          <a:p>
            <a:pPr lvl="1"/>
            <a:r>
              <a:rPr lang="en-US">
                <a:solidFill>
                  <a:srgbClr val="000000"/>
                </a:solidFill>
                <a:ea typeface="Calibri" panose="020F0502020204030204" pitchFamily="34" charset="0"/>
                <a:cs typeface="Times New Roman"/>
              </a:rPr>
              <a:t>As more women test for HIV than men, the women who test HIV+ become the index clients to reach their male partners</a:t>
            </a:r>
          </a:p>
          <a:p>
            <a:endParaRPr lang="en-US">
              <a:solidFill>
                <a:srgbClr val="000000"/>
              </a:solidFill>
              <a:latin typeface="Calibri"/>
              <a:ea typeface="Calibri" panose="020F0502020204030204" pitchFamily="34" charset="0"/>
              <a:cs typeface="Times New Roman"/>
            </a:endParaRPr>
          </a:p>
        </p:txBody>
      </p:sp>
      <p:sp>
        <p:nvSpPr>
          <p:cNvPr id="3" name="Title 2">
            <a:extLst>
              <a:ext uri="{FF2B5EF4-FFF2-40B4-BE49-F238E27FC236}">
                <a16:creationId xmlns:a16="http://schemas.microsoft.com/office/drawing/2014/main" id="{8A888EDC-C0F7-4601-BD2F-A14AF7006DCF}"/>
              </a:ext>
            </a:extLst>
          </p:cNvPr>
          <p:cNvSpPr>
            <a:spLocks noGrp="1"/>
          </p:cNvSpPr>
          <p:nvPr>
            <p:ph type="title"/>
          </p:nvPr>
        </p:nvSpPr>
        <p:spPr>
          <a:xfrm>
            <a:off x="1115568" y="109094"/>
            <a:ext cx="10166668" cy="1031056"/>
          </a:xfrm>
        </p:spPr>
        <p:txBody>
          <a:bodyPr>
            <a:normAutofit/>
          </a:bodyPr>
          <a:lstStyle/>
          <a:p>
            <a:r>
              <a:rPr lang="en-US" sz="3600" b="1"/>
              <a:t>Creating Demand for CP Services: Reaching Men</a:t>
            </a:r>
            <a:endParaRPr lang="en-US"/>
          </a:p>
        </p:txBody>
      </p:sp>
    </p:spTree>
    <p:extLst>
      <p:ext uri="{BB962C8B-B14F-4D97-AF65-F5344CB8AC3E}">
        <p14:creationId xmlns:p14="http://schemas.microsoft.com/office/powerpoint/2010/main" val="1780656806"/>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56649-FB52-45E8-B02F-90C831F2A804}">
  <ds:schemaRefs>
    <ds:schemaRef ds:uri="http://schemas.microsoft.com/office/2006/metadata/properties"/>
    <ds:schemaRef ds:uri="988aa38e-a633-4a02-86d3-ec20755fa418"/>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www.w3.org/XML/1998/namespace"/>
    <ds:schemaRef ds:uri="0ed8911e-08ce-4b62-836a-b15b8300e57a"/>
    <ds:schemaRef ds:uri="http://schemas.microsoft.com/office/infopath/2007/PartnerControls"/>
  </ds:schemaRefs>
</ds:datastoreItem>
</file>

<file path=customXml/itemProps2.xml><?xml version="1.0" encoding="utf-8"?>
<ds:datastoreItem xmlns:ds="http://schemas.openxmlformats.org/officeDocument/2006/customXml" ds:itemID="{E5BCAF68-C341-4837-BAA3-5133A97DCABE}">
  <ds:schemaRefs>
    <ds:schemaRef ds:uri="http://schemas.microsoft.com/sharepoint/v3/contenttype/forms"/>
  </ds:schemaRefs>
</ds:datastoreItem>
</file>

<file path=customXml/itemProps3.xml><?xml version="1.0" encoding="utf-8"?>
<ds:datastoreItem xmlns:ds="http://schemas.openxmlformats.org/officeDocument/2006/customXml" ds:itemID="{23714AE0-41F1-46FE-B53C-ECF3197889BF}"/>
</file>

<file path=docProps/app.xml><?xml version="1.0" encoding="utf-8"?>
<Properties xmlns="http://schemas.openxmlformats.org/officeDocument/2006/extended-properties" xmlns:vt="http://schemas.openxmlformats.org/officeDocument/2006/docPropsVTypes">
  <TotalTime>0</TotalTime>
  <Words>4910</Words>
  <Application>Microsoft Office PowerPoint</Application>
  <PresentationFormat>Widescreen</PresentationFormat>
  <Paragraphs>273</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CRS_2020_Microsoft</vt:lpstr>
      <vt:lpstr>Module 8:  Finding and Linking Clients to Services in the Community Post: Case Identification &amp; Linkage Strategies</vt:lpstr>
      <vt:lpstr>Module 8 Objectives</vt:lpstr>
      <vt:lpstr>HIV prevalence by age and sex (ZAMPHIA 2016)</vt:lpstr>
      <vt:lpstr>Challenges in Achieving Epidemic Control Goals</vt:lpstr>
      <vt:lpstr>How do Community Posts Increase Uptake of HIV Services? </vt:lpstr>
      <vt:lpstr>Creating Demand for CP Services: Quality Customer Care</vt:lpstr>
      <vt:lpstr>Creating Demand for CP Services: Mobilizing Faith &amp; Community Leaders/Stakeholders</vt:lpstr>
      <vt:lpstr>Creating Demand for CP Services: CHW Sensitization and Mobilization in HIV Hotspots</vt:lpstr>
      <vt:lpstr>Creating Demand for CP Services: Reaching Men</vt:lpstr>
      <vt:lpstr>Case Identification</vt:lpstr>
      <vt:lpstr>Case Identification: Provider Initiated Targeted Community Testing &amp; Counselling</vt:lpstr>
      <vt:lpstr>PowerPoint Presentation</vt:lpstr>
      <vt:lpstr>Adult  (15+ years) HIV Risk Screening Tool</vt:lpstr>
      <vt:lpstr>Children’s (&lt;15 years) HIV Risk Screening Tool</vt:lpstr>
      <vt:lpstr>Case Identification: Index Contact Testing &amp; Assisted Partner Notification </vt:lpstr>
      <vt:lpstr>Elements of Successful Index Testing</vt:lpstr>
      <vt:lpstr>Case Identification: Social Network Strategy (SNS)</vt:lpstr>
      <vt:lpstr>The CP Model Walk Strategy</vt:lpstr>
      <vt:lpstr>How Does the Walk Strategy Increase Client Continuity of Treatment?</vt:lpstr>
      <vt:lpstr>How Does the Walk Strategy Support Index Testing?</vt:lpstr>
      <vt:lpstr>Celebration/Welcome Strategy </vt:lpstr>
      <vt:lpstr>Patient Flow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Demand Creation, Case Identification &amp; Linkage Strategies</dc:title>
  <dc:creator>Elena Ghanotakis</dc:creator>
  <cp:lastModifiedBy>Clark, Adele</cp:lastModifiedBy>
  <cp:revision>49</cp:revision>
  <dcterms:created xsi:type="dcterms:W3CDTF">2020-07-28T12:15:04Z</dcterms:created>
  <dcterms:modified xsi:type="dcterms:W3CDTF">2021-04-09T13:34:29Z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0x01010065CAA96C1999094786B973238AF77649</vt:lpwstr>
  </property>
  <property fmtid="{D5CDD505-2E9C-101B-9397-08002B2CF9AE}" pid="3" name="_dlc_DocIdItemGuid">
    <vt:lpwstr>6f8eda2e-dcce-4841-8e24-aefc2473202d</vt:lpwstr>
  </property>
  <property fmtid="{D5CDD505-2E9C-101B-9397-08002B2CF9AE}" pid="4" name="Order">
    <vt:r8>30200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