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omments/modernComment_21B_51DB076C.xml" ContentType="application/vnd.ms-powerpoint.comments+xml"/>
  <Override PartName="/ppt/notesSlides/notesSlide16.xml" ContentType="application/vnd.openxmlformats-officedocument.presentationml.notesSlide+xml"/>
  <Override PartName="/ppt/comments/modernComment_220_8DBA6F5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4"/>
  </p:sldMasterIdLst>
  <p:notesMasterIdLst>
    <p:notesMasterId r:id="rId24"/>
  </p:notesMasterIdLst>
  <p:sldIdLst>
    <p:sldId id="2046" r:id="rId5"/>
    <p:sldId id="537" r:id="rId6"/>
    <p:sldId id="526" r:id="rId7"/>
    <p:sldId id="543" r:id="rId8"/>
    <p:sldId id="389" r:id="rId9"/>
    <p:sldId id="519" r:id="rId10"/>
    <p:sldId id="528" r:id="rId11"/>
    <p:sldId id="378" r:id="rId12"/>
    <p:sldId id="376" r:id="rId13"/>
    <p:sldId id="381" r:id="rId14"/>
    <p:sldId id="380" r:id="rId15"/>
    <p:sldId id="521" r:id="rId16"/>
    <p:sldId id="382" r:id="rId17"/>
    <p:sldId id="520" r:id="rId18"/>
    <p:sldId id="539" r:id="rId19"/>
    <p:sldId id="544" r:id="rId20"/>
    <p:sldId id="536" r:id="rId21"/>
    <p:sldId id="541" r:id="rId22"/>
    <p:sldId id="2044" r:id="rId23"/>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F3C7B-5829-0C18-3E2C-A606EAE5D555}" name="Gross, Jessica (CDC/DDPHSIS/CGH/DGHT)" initials="G(" userId="S::lst3_cdc.gov#ext#@crsorg.onmicrosoft.com::5beca5a1-fade-42f8-a585-1bf43cd13e60" providerId="AD"/>
  <p188:author id="{8B714D90-33CA-BFF7-0802-B71EFDEF3C58}" name="Parris, KaeAnne (CDC/DDPHSIS/CGH/DGHT)" initials="P(" userId="S::jdu4_cdc.gov#ext#@crsorg.onmicrosoft.com::b54aab48-f2d2-47c7-9553-5312305b08b3" providerId="AD"/>
  <p188:author id="{831484BD-B96C-E352-896D-8D62C4A22D72}" name="Chaila, Mwate" initials="CM" userId="S::mwate.chaila@crs.org::532bccc8-299d-41ab-929a-442e97ef55d2" providerId="AD"/>
  <p188:author id="{AA6836BF-8AFD-5C9A-54C6-CA8944DEBC5E}" name="Cathrien Alons" initials="CA" userId="S::calons_pedaids.org#ext#@crsorg.onmicrosoft.com::4972a93c-8e30-42f8-89ac-9c97f01eda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ena Ghanotakis" initials="EG" lastIdx="12" clrIdx="6">
    <p:extLst>
      <p:ext uri="{19B8F6BF-5375-455C-9EA6-DF929625EA0E}">
        <p15:presenceInfo xmlns:p15="http://schemas.microsoft.com/office/powerpoint/2012/main" userId="S::eghanotakis@icapatcolumbia.onmicrosoft.com::d577ae97-c27b-4ddb-aa7f-98392bfbef3a" providerId="AD"/>
      </p:ext>
    </p:extLst>
  </p:cmAuthor>
  <p:cmAuthor id="1" name="Hillis, Susan (CDC/DDNID/NCIPC/DVP)" initials="HS(" lastIdx="23" clrIdx="0"/>
  <p:cmAuthor id="8" name="eghanotakis" initials="eg" lastIdx="1" clrIdx="7">
    <p:extLst>
      <p:ext uri="{19B8F6BF-5375-455C-9EA6-DF929625EA0E}">
        <p15:presenceInfo xmlns:p15="http://schemas.microsoft.com/office/powerpoint/2012/main" userId="S::eghanotakis_gmail.com#ext#@pedaidsorg.onmicrosoft.com::0af52404-daef-41c0-a231-4d3790fefa79" providerId="AD"/>
      </p:ext>
    </p:extLst>
  </p:cmAuthor>
  <p:cmAuthor id="2" name="Christina " initials="CS" lastIdx="91" clrIdx="1"/>
  <p:cmAuthor id="9" name="Chaila, Mwate" initials="CM" lastIdx="8" clrIdx="8">
    <p:extLst>
      <p:ext uri="{19B8F6BF-5375-455C-9EA6-DF929625EA0E}">
        <p15:presenceInfo xmlns:p15="http://schemas.microsoft.com/office/powerpoint/2012/main" userId="S::mwate.chaila@crs.org::532bccc8-299d-41ab-929a-442e97ef55d2" providerId="AD"/>
      </p:ext>
    </p:extLst>
  </p:cmAuthor>
  <p:cmAuthor id="3" name="Cathrien Alons" initials="CA" lastIdx="48" clrIdx="2"/>
  <p:cmAuthor id="10" name="Elena Ghanotakis" initials="EG [2]" lastIdx="11" clrIdx="9">
    <p:extLst>
      <p:ext uri="{19B8F6BF-5375-455C-9EA6-DF929625EA0E}">
        <p15:presenceInfo xmlns:p15="http://schemas.microsoft.com/office/powerpoint/2012/main" userId="f5b7b11dc1ab026f" providerId="Windows Live"/>
      </p:ext>
    </p:extLst>
  </p:cmAuthor>
  <p:cmAuthor id="4" name="Thebisa Chaava" initials="TC" lastIdx="12" clrIdx="3"/>
  <p:cmAuthor id="5" name="Madison Ethridge" initials="ME" lastIdx="5" clrIdx="4"/>
  <p:cmAuthor id="6" name="Christina Stellini" initials="C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06440-15FE-49BB-A573-3AEC69BC247C}" v="2" dt="2021-02-25T18:32:51.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60" d="100"/>
          <a:sy n="60" d="100"/>
        </p:scale>
        <p:origin x="76" y="1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ss, Jessica (CDC/DDPHSIS/CGH/DGHT)" userId="S::lst3_cdc.gov#ext#@crsorg.onmicrosoft.com::5beca5a1-fade-42f8-a585-1bf43cd13e60" providerId="AD" clId="Web-{C6FE3F5F-D8EB-1644-9DB8-12202AD0FE7F}"/>
    <pc:docChg chg="mod modSld">
      <pc:chgData name="Gross, Jessica (CDC/DDPHSIS/CGH/DGHT)" userId="S::lst3_cdc.gov#ext#@crsorg.onmicrosoft.com::5beca5a1-fade-42f8-a585-1bf43cd13e60" providerId="AD" clId="Web-{C6FE3F5F-D8EB-1644-9DB8-12202AD0FE7F}" dt="2020-10-28T22:15:52.205" v="114"/>
      <pc:docMkLst>
        <pc:docMk/>
      </pc:docMkLst>
      <pc:sldChg chg="modSp">
        <pc:chgData name="Gross, Jessica (CDC/DDPHSIS/CGH/DGHT)" userId="S::lst3_cdc.gov#ext#@crsorg.onmicrosoft.com::5beca5a1-fade-42f8-a585-1bf43cd13e60" providerId="AD" clId="Web-{C6FE3F5F-D8EB-1644-9DB8-12202AD0FE7F}" dt="2020-10-28T22:07:04.659" v="37"/>
        <pc:sldMkLst>
          <pc:docMk/>
          <pc:sldMk cId="2741855144" sldId="378"/>
        </pc:sldMkLst>
        <pc:graphicFrameChg chg="mod modGraphic">
          <ac:chgData name="Gross, Jessica (CDC/DDPHSIS/CGH/DGHT)" userId="S::lst3_cdc.gov#ext#@crsorg.onmicrosoft.com::5beca5a1-fade-42f8-a585-1bf43cd13e60" providerId="AD" clId="Web-{C6FE3F5F-D8EB-1644-9DB8-12202AD0FE7F}" dt="2020-10-28T22:07:04.659" v="37"/>
          <ac:graphicFrameMkLst>
            <pc:docMk/>
            <pc:sldMk cId="2741855144" sldId="378"/>
            <ac:graphicFrameMk id="4" creationId="{DFBCADB9-B038-47E6-97FE-1B41F33D8B58}"/>
          </ac:graphicFrameMkLst>
        </pc:graphicFrameChg>
      </pc:sldChg>
      <pc:sldChg chg="modSp addCm">
        <pc:chgData name="Gross, Jessica (CDC/DDPHSIS/CGH/DGHT)" userId="S::lst3_cdc.gov#ext#@crsorg.onmicrosoft.com::5beca5a1-fade-42f8-a585-1bf43cd13e60" providerId="AD" clId="Web-{C6FE3F5F-D8EB-1644-9DB8-12202AD0FE7F}" dt="2020-10-28T22:15:52.205" v="114"/>
        <pc:sldMkLst>
          <pc:docMk/>
          <pc:sldMk cId="1373308780" sldId="539"/>
        </pc:sldMkLst>
        <pc:spChg chg="mod">
          <ac:chgData name="Gross, Jessica (CDC/DDPHSIS/CGH/DGHT)" userId="S::lst3_cdc.gov#ext#@crsorg.onmicrosoft.com::5beca5a1-fade-42f8-a585-1bf43cd13e60" providerId="AD" clId="Web-{C6FE3F5F-D8EB-1644-9DB8-12202AD0FE7F}" dt="2020-10-28T22:15:28.282" v="112" actId="1076"/>
          <ac:spMkLst>
            <pc:docMk/>
            <pc:sldMk cId="1373308780" sldId="539"/>
            <ac:spMk id="4" creationId="{FCCC2C56-B2C9-4D1D-9FE4-80BD5BB00990}"/>
          </ac:spMkLst>
        </pc:spChg>
        <pc:spChg chg="mod">
          <ac:chgData name="Gross, Jessica (CDC/DDPHSIS/CGH/DGHT)" userId="S::lst3_cdc.gov#ext#@crsorg.onmicrosoft.com::5beca5a1-fade-42f8-a585-1bf43cd13e60" providerId="AD" clId="Web-{C6FE3F5F-D8EB-1644-9DB8-12202AD0FE7F}" dt="2020-10-28T22:15:33.376" v="113" actId="1076"/>
          <ac:spMkLst>
            <pc:docMk/>
            <pc:sldMk cId="1373308780" sldId="539"/>
            <ac:spMk id="5" creationId="{F3DF8AA4-4496-4A19-817B-696B6358FC76}"/>
          </ac:spMkLst>
        </pc:spChg>
      </pc:sldChg>
    </pc:docChg>
  </pc:docChgLst>
  <pc:docChgLst>
    <pc:chgData name="Parris, KaeAnne (CDC/DDPHSIS/CGH/DGHT)" userId="S::jdu4_cdc.gov#ext#@crsorg.onmicrosoft.com::b54aab48-f2d2-47c7-9553-5312305b08b3" providerId="AD" clId="Web-{30C4DF19-5D16-DC37-1322-F58D148C867A}"/>
    <pc:docChg chg="mod">
      <pc:chgData name="Parris, KaeAnne (CDC/DDPHSIS/CGH/DGHT)" userId="S::jdu4_cdc.gov#ext#@crsorg.onmicrosoft.com::b54aab48-f2d2-47c7-9553-5312305b08b3" providerId="AD" clId="Web-{30C4DF19-5D16-DC37-1322-F58D148C867A}" dt="2021-02-05T00:09:46.818" v="3"/>
      <pc:docMkLst>
        <pc:docMk/>
      </pc:docMkLst>
      <pc:sldChg chg="addCm">
        <pc:chgData name="Parris, KaeAnne (CDC/DDPHSIS/CGH/DGHT)" userId="S::jdu4_cdc.gov#ext#@crsorg.onmicrosoft.com::b54aab48-f2d2-47c7-9553-5312305b08b3" providerId="AD" clId="Web-{30C4DF19-5D16-DC37-1322-F58D148C867A}" dt="2021-02-05T00:08:05.377" v="1"/>
        <pc:sldMkLst>
          <pc:docMk/>
          <pc:sldMk cId="2312166303" sldId="376"/>
        </pc:sldMkLst>
      </pc:sldChg>
      <pc:sldChg chg="addCm">
        <pc:chgData name="Parris, KaeAnne (CDC/DDPHSIS/CGH/DGHT)" userId="S::jdu4_cdc.gov#ext#@crsorg.onmicrosoft.com::b54aab48-f2d2-47c7-9553-5312305b08b3" providerId="AD" clId="Web-{30C4DF19-5D16-DC37-1322-F58D148C867A}" dt="2021-02-05T00:09:12.238" v="2"/>
        <pc:sldMkLst>
          <pc:docMk/>
          <pc:sldMk cId="1373308780" sldId="539"/>
        </pc:sldMkLst>
      </pc:sldChg>
      <pc:sldChg chg="addCm">
        <pc:chgData name="Parris, KaeAnne (CDC/DDPHSIS/CGH/DGHT)" userId="S::jdu4_cdc.gov#ext#@crsorg.onmicrosoft.com::b54aab48-f2d2-47c7-9553-5312305b08b3" providerId="AD" clId="Web-{30C4DF19-5D16-DC37-1322-F58D148C867A}" dt="2021-02-05T00:09:46.818" v="3"/>
        <pc:sldMkLst>
          <pc:docMk/>
          <pc:sldMk cId="2377805659" sldId="544"/>
        </pc:sldMkLst>
      </pc:sldChg>
    </pc:docChg>
  </pc:docChgLst>
  <pc:docChgLst>
    <pc:chgData name="Cathrien Alons" userId="S::calons@pedaids.org::40dc079d-356c-4426-b39e-80004cfa760b" providerId="AD" clId="Web-{21697126-E376-461A-BC2E-2826B1F718E9}"/>
    <pc:docChg chg="modSld">
      <pc:chgData name="Cathrien Alons" userId="S::calons@pedaids.org::40dc079d-356c-4426-b39e-80004cfa760b" providerId="AD" clId="Web-{21697126-E376-461A-BC2E-2826B1F718E9}" dt="2020-10-09T20:52:10.003" v="5"/>
      <pc:docMkLst>
        <pc:docMk/>
      </pc:docMkLst>
      <pc:sldChg chg="modNotes">
        <pc:chgData name="Cathrien Alons" userId="S::calons@pedaids.org::40dc079d-356c-4426-b39e-80004cfa760b" providerId="AD" clId="Web-{21697126-E376-461A-BC2E-2826B1F718E9}" dt="2020-10-09T20:52:10.003" v="5"/>
        <pc:sldMkLst>
          <pc:docMk/>
          <pc:sldMk cId="1632203172" sldId="543"/>
        </pc:sldMkLst>
      </pc:sldChg>
    </pc:docChg>
  </pc:docChgLst>
  <pc:docChgLst>
    <pc:chgData name="Kelsey Brosnan" userId="S::kbrosnan@pedaids.org::088ad37a-0c35-44dd-9c81-b1ff65c276c0" providerId="AD" clId="Web-{6ED6A406-A744-959A-08AD-66D6AE4CAB0A}"/>
    <pc:docChg chg="modSld">
      <pc:chgData name="Kelsey Brosnan" userId="S::kbrosnan@pedaids.org::088ad37a-0c35-44dd-9c81-b1ff65c276c0" providerId="AD" clId="Web-{6ED6A406-A744-959A-08AD-66D6AE4CAB0A}" dt="2020-09-10T17:17:27.823" v="7"/>
      <pc:docMkLst>
        <pc:docMk/>
      </pc:docMkLst>
      <pc:sldChg chg="modSp">
        <pc:chgData name="Kelsey Brosnan" userId="S::kbrosnan@pedaids.org::088ad37a-0c35-44dd-9c81-b1ff65c276c0" providerId="AD" clId="Web-{6ED6A406-A744-959A-08AD-66D6AE4CAB0A}" dt="2020-09-10T17:17:27.823" v="7"/>
        <pc:sldMkLst>
          <pc:docMk/>
          <pc:sldMk cId="2741855144" sldId="378"/>
        </pc:sldMkLst>
        <pc:graphicFrameChg chg="mod modGraphic">
          <ac:chgData name="Kelsey Brosnan" userId="S::kbrosnan@pedaids.org::088ad37a-0c35-44dd-9c81-b1ff65c276c0" providerId="AD" clId="Web-{6ED6A406-A744-959A-08AD-66D6AE4CAB0A}" dt="2020-09-10T17:17:27.823" v="7"/>
          <ac:graphicFrameMkLst>
            <pc:docMk/>
            <pc:sldMk cId="2741855144" sldId="378"/>
            <ac:graphicFrameMk id="4" creationId="{DFBCADB9-B038-47E6-97FE-1B41F33D8B58}"/>
          </ac:graphicFrameMkLst>
        </pc:graphicFrameChg>
      </pc:sldChg>
      <pc:sldChg chg="modSp">
        <pc:chgData name="Kelsey Brosnan" userId="S::kbrosnan@pedaids.org::088ad37a-0c35-44dd-9c81-b1ff65c276c0" providerId="AD" clId="Web-{6ED6A406-A744-959A-08AD-66D6AE4CAB0A}" dt="2020-09-10T17:17:22.291" v="5"/>
        <pc:sldMkLst>
          <pc:docMk/>
          <pc:sldMk cId="2246977637" sldId="519"/>
        </pc:sldMkLst>
        <pc:graphicFrameChg chg="mod modGraphic">
          <ac:chgData name="Kelsey Brosnan" userId="S::kbrosnan@pedaids.org::088ad37a-0c35-44dd-9c81-b1ff65c276c0" providerId="AD" clId="Web-{6ED6A406-A744-959A-08AD-66D6AE4CAB0A}" dt="2020-09-10T17:17:22.291" v="5"/>
          <ac:graphicFrameMkLst>
            <pc:docMk/>
            <pc:sldMk cId="2246977637" sldId="519"/>
            <ac:graphicFrameMk id="4" creationId="{DFBCADB9-B038-47E6-97FE-1B41F33D8B58}"/>
          </ac:graphicFrameMkLst>
        </pc:graphicFrameChg>
      </pc:sldChg>
      <pc:sldChg chg="addSp delSp modSp">
        <pc:chgData name="Kelsey Brosnan" userId="S::kbrosnan@pedaids.org::088ad37a-0c35-44dd-9c81-b1ff65c276c0" providerId="AD" clId="Web-{6ED6A406-A744-959A-08AD-66D6AE4CAB0A}" dt="2020-09-10T17:17:01.056" v="3"/>
        <pc:sldMkLst>
          <pc:docMk/>
          <pc:sldMk cId="365884271" sldId="526"/>
        </pc:sldMkLst>
        <pc:spChg chg="add del mod">
          <ac:chgData name="Kelsey Brosnan" userId="S::kbrosnan@pedaids.org::088ad37a-0c35-44dd-9c81-b1ff65c276c0" providerId="AD" clId="Web-{6ED6A406-A744-959A-08AD-66D6AE4CAB0A}" dt="2020-09-10T17:16:54.665" v="1"/>
          <ac:spMkLst>
            <pc:docMk/>
            <pc:sldMk cId="365884271" sldId="526"/>
            <ac:spMk id="4" creationId="{172A4E02-7EE6-4410-A8FF-749CF18D6903}"/>
          </ac:spMkLst>
        </pc:spChg>
        <pc:spChg chg="del">
          <ac:chgData name="Kelsey Brosnan" userId="S::kbrosnan@pedaids.org::088ad37a-0c35-44dd-9c81-b1ff65c276c0" providerId="AD" clId="Web-{6ED6A406-A744-959A-08AD-66D6AE4CAB0A}" dt="2020-09-10T17:16:52.978" v="0"/>
          <ac:spMkLst>
            <pc:docMk/>
            <pc:sldMk cId="365884271" sldId="526"/>
            <ac:spMk id="5" creationId="{F3F5CCFD-CD19-44A5-A139-71ADAC6A905A}"/>
          </ac:spMkLst>
        </pc:spChg>
        <pc:spChg chg="add del mod">
          <ac:chgData name="Kelsey Brosnan" userId="S::kbrosnan@pedaids.org::088ad37a-0c35-44dd-9c81-b1ff65c276c0" providerId="AD" clId="Web-{6ED6A406-A744-959A-08AD-66D6AE4CAB0A}" dt="2020-09-10T17:17:01.056" v="3"/>
          <ac:spMkLst>
            <pc:docMk/>
            <pc:sldMk cId="365884271" sldId="526"/>
            <ac:spMk id="8" creationId="{F0CB4031-0CA9-46B9-9A7E-6DF93F10B0CB}"/>
          </ac:spMkLst>
        </pc:spChg>
        <pc:picChg chg="add del mod ord">
          <ac:chgData name="Kelsey Brosnan" userId="S::kbrosnan@pedaids.org::088ad37a-0c35-44dd-9c81-b1ff65c276c0" providerId="AD" clId="Web-{6ED6A406-A744-959A-08AD-66D6AE4CAB0A}" dt="2020-09-10T17:17:01.056" v="3"/>
          <ac:picMkLst>
            <pc:docMk/>
            <pc:sldMk cId="365884271" sldId="526"/>
            <ac:picMk id="6" creationId="{550F88D0-6EE8-486C-833F-7F0120E967D7}"/>
          </ac:picMkLst>
        </pc:picChg>
      </pc:sldChg>
    </pc:docChg>
  </pc:docChgLst>
  <pc:docChgLst>
    <pc:chgData name="Elena Ghanotakis" userId="f5b7b11dc1ab026f" providerId="LiveId" clId="{CE71DC6A-6F12-4844-B93D-163C6B78B2DF}"/>
    <pc:docChg chg="custSel modSld">
      <pc:chgData name="Elena Ghanotakis" userId="f5b7b11dc1ab026f" providerId="LiveId" clId="{CE71DC6A-6F12-4844-B93D-163C6B78B2DF}" dt="2020-09-09T14:43:32.352" v="2951" actId="20577"/>
      <pc:docMkLst>
        <pc:docMk/>
      </pc:docMkLst>
      <pc:sldChg chg="modNotesTx">
        <pc:chgData name="Elena Ghanotakis" userId="f5b7b11dc1ab026f" providerId="LiveId" clId="{CE71DC6A-6F12-4844-B93D-163C6B78B2DF}" dt="2020-09-09T03:13:25.112" v="957" actId="20577"/>
        <pc:sldMkLst>
          <pc:docMk/>
          <pc:sldMk cId="2312166303" sldId="376"/>
        </pc:sldMkLst>
      </pc:sldChg>
      <pc:sldChg chg="delCm modNotesTx">
        <pc:chgData name="Elena Ghanotakis" userId="f5b7b11dc1ab026f" providerId="LiveId" clId="{CE71DC6A-6F12-4844-B93D-163C6B78B2DF}" dt="2020-09-08T11:09:01.159" v="956" actId="20577"/>
        <pc:sldMkLst>
          <pc:docMk/>
          <pc:sldMk cId="2741855144" sldId="378"/>
        </pc:sldMkLst>
      </pc:sldChg>
      <pc:sldChg chg="modSp mod delCm modNotesTx">
        <pc:chgData name="Elena Ghanotakis" userId="f5b7b11dc1ab026f" providerId="LiveId" clId="{CE71DC6A-6F12-4844-B93D-163C6B78B2DF}" dt="2020-09-09T03:26:38.082" v="1145" actId="12"/>
        <pc:sldMkLst>
          <pc:docMk/>
          <pc:sldMk cId="1486208272" sldId="380"/>
        </pc:sldMkLst>
        <pc:spChg chg="mod">
          <ac:chgData name="Elena Ghanotakis" userId="f5b7b11dc1ab026f" providerId="LiveId" clId="{CE71DC6A-6F12-4844-B93D-163C6B78B2DF}" dt="2020-09-09T03:24:01.549" v="1141" actId="108"/>
          <ac:spMkLst>
            <pc:docMk/>
            <pc:sldMk cId="1486208272" sldId="380"/>
            <ac:spMk id="2" creationId="{4E517693-647B-46DE-BEDD-CFFD718D4484}"/>
          </ac:spMkLst>
        </pc:spChg>
      </pc:sldChg>
      <pc:sldChg chg="modSp mod delCm modNotesTx">
        <pc:chgData name="Elena Ghanotakis" userId="f5b7b11dc1ab026f" providerId="LiveId" clId="{CE71DC6A-6F12-4844-B93D-163C6B78B2DF}" dt="2020-09-09T03:20:16.377" v="1113" actId="20577"/>
        <pc:sldMkLst>
          <pc:docMk/>
          <pc:sldMk cId="2356270616" sldId="381"/>
        </pc:sldMkLst>
        <pc:spChg chg="mod">
          <ac:chgData name="Elena Ghanotakis" userId="f5b7b11dc1ab026f" providerId="LiveId" clId="{CE71DC6A-6F12-4844-B93D-163C6B78B2DF}" dt="2020-09-09T03:19:11.005" v="983" actId="20577"/>
          <ac:spMkLst>
            <pc:docMk/>
            <pc:sldMk cId="2356270616" sldId="381"/>
            <ac:spMk id="2" creationId="{84C161FA-C30C-4E23-90AC-57A245619002}"/>
          </ac:spMkLst>
        </pc:spChg>
      </pc:sldChg>
      <pc:sldChg chg="modSp mod delCm modNotesTx">
        <pc:chgData name="Elena Ghanotakis" userId="f5b7b11dc1ab026f" providerId="LiveId" clId="{CE71DC6A-6F12-4844-B93D-163C6B78B2DF}" dt="2020-09-09T14:43:32.352" v="2951" actId="20577"/>
        <pc:sldMkLst>
          <pc:docMk/>
          <pc:sldMk cId="1140888573" sldId="387"/>
        </pc:sldMkLst>
        <pc:spChg chg="mod">
          <ac:chgData name="Elena Ghanotakis" userId="f5b7b11dc1ab026f" providerId="LiveId" clId="{CE71DC6A-6F12-4844-B93D-163C6B78B2DF}" dt="2020-09-09T14:41:32.024" v="2894" actId="20577"/>
          <ac:spMkLst>
            <pc:docMk/>
            <pc:sldMk cId="1140888573" sldId="387"/>
            <ac:spMk id="2" creationId="{54E1A798-4D20-434A-9D0C-8D9ACE65CDE7}"/>
          </ac:spMkLst>
        </pc:spChg>
      </pc:sldChg>
      <pc:sldChg chg="modSp mod delCm modNotesTx">
        <pc:chgData name="Elena Ghanotakis" userId="f5b7b11dc1ab026f" providerId="LiveId" clId="{CE71DC6A-6F12-4844-B93D-163C6B78B2DF}" dt="2020-09-09T13:57:26.352" v="1709" actId="20577"/>
        <pc:sldMkLst>
          <pc:docMk/>
          <pc:sldMk cId="958468722" sldId="521"/>
        </pc:sldMkLst>
        <pc:spChg chg="mod">
          <ac:chgData name="Elena Ghanotakis" userId="f5b7b11dc1ab026f" providerId="LiveId" clId="{CE71DC6A-6F12-4844-B93D-163C6B78B2DF}" dt="2020-09-09T13:38:31.737" v="1699" actId="255"/>
          <ac:spMkLst>
            <pc:docMk/>
            <pc:sldMk cId="958468722" sldId="521"/>
            <ac:spMk id="7" creationId="{4973C4AE-5611-41D9-9212-23B2EC39452E}"/>
          </ac:spMkLst>
        </pc:spChg>
        <pc:spChg chg="mod">
          <ac:chgData name="Elena Ghanotakis" userId="f5b7b11dc1ab026f" providerId="LiveId" clId="{CE71DC6A-6F12-4844-B93D-163C6B78B2DF}" dt="2020-09-09T13:35:06.912" v="1519" actId="20577"/>
          <ac:spMkLst>
            <pc:docMk/>
            <pc:sldMk cId="958468722" sldId="521"/>
            <ac:spMk id="11" creationId="{4F46EAF2-8C15-42EA-BB77-770356ABB457}"/>
          </ac:spMkLst>
        </pc:spChg>
        <pc:spChg chg="mod">
          <ac:chgData name="Elena Ghanotakis" userId="f5b7b11dc1ab026f" providerId="LiveId" clId="{CE71DC6A-6F12-4844-B93D-163C6B78B2DF}" dt="2020-09-09T13:35:32.631" v="1526" actId="20577"/>
          <ac:spMkLst>
            <pc:docMk/>
            <pc:sldMk cId="958468722" sldId="521"/>
            <ac:spMk id="12" creationId="{FCB76D0D-4827-4742-A9CA-42DB8BF51A28}"/>
          </ac:spMkLst>
        </pc:spChg>
      </pc:sldChg>
      <pc:sldChg chg="modSp mod delCm modNotesTx">
        <pc:chgData name="Elena Ghanotakis" userId="f5b7b11dc1ab026f" providerId="LiveId" clId="{CE71DC6A-6F12-4844-B93D-163C6B78B2DF}" dt="2020-09-09T14:20:51.106" v="2065" actId="20577"/>
        <pc:sldMkLst>
          <pc:docMk/>
          <pc:sldMk cId="3575311680" sldId="527"/>
        </pc:sldMkLst>
        <pc:spChg chg="mod">
          <ac:chgData name="Elena Ghanotakis" userId="f5b7b11dc1ab026f" providerId="LiveId" clId="{CE71DC6A-6F12-4844-B93D-163C6B78B2DF}" dt="2020-09-09T14:16:20.175" v="1927" actId="5793"/>
          <ac:spMkLst>
            <pc:docMk/>
            <pc:sldMk cId="3575311680" sldId="527"/>
            <ac:spMk id="2" creationId="{EBE24608-25FB-4324-B945-4638610064C8}"/>
          </ac:spMkLst>
        </pc:spChg>
      </pc:sldChg>
      <pc:sldChg chg="modSp mod delCm modNotesTx">
        <pc:chgData name="Elena Ghanotakis" userId="f5b7b11dc1ab026f" providerId="LiveId" clId="{CE71DC6A-6F12-4844-B93D-163C6B78B2DF}" dt="2020-09-09T14:22:17.580" v="2091" actId="20577"/>
        <pc:sldMkLst>
          <pc:docMk/>
          <pc:sldMk cId="2927171253" sldId="535"/>
        </pc:sldMkLst>
        <pc:spChg chg="mod">
          <ac:chgData name="Elena Ghanotakis" userId="f5b7b11dc1ab026f" providerId="LiveId" clId="{CE71DC6A-6F12-4844-B93D-163C6B78B2DF}" dt="2020-09-09T14:15:44.290" v="1920" actId="1076"/>
          <ac:spMkLst>
            <pc:docMk/>
            <pc:sldMk cId="2927171253" sldId="535"/>
            <ac:spMk id="4" creationId="{37765EA8-C9B3-4065-A05F-59C056B091D9}"/>
          </ac:spMkLst>
        </pc:spChg>
      </pc:sldChg>
      <pc:sldChg chg="modSp mod delCm modNotesTx">
        <pc:chgData name="Elena Ghanotakis" userId="f5b7b11dc1ab026f" providerId="LiveId" clId="{CE71DC6A-6F12-4844-B93D-163C6B78B2DF}" dt="2020-09-09T14:26:44.870" v="2137" actId="1592"/>
        <pc:sldMkLst>
          <pc:docMk/>
          <pc:sldMk cId="3432932840" sldId="536"/>
        </pc:sldMkLst>
        <pc:spChg chg="mod">
          <ac:chgData name="Elena Ghanotakis" userId="f5b7b11dc1ab026f" providerId="LiveId" clId="{CE71DC6A-6F12-4844-B93D-163C6B78B2DF}" dt="2020-09-09T14:24:26.451" v="2123" actId="1076"/>
          <ac:spMkLst>
            <pc:docMk/>
            <pc:sldMk cId="3432932840" sldId="536"/>
            <ac:spMk id="4" creationId="{61142B9E-C121-44EE-A3A4-7C0E8877D2CC}"/>
          </ac:spMkLst>
        </pc:spChg>
      </pc:sldChg>
    </pc:docChg>
  </pc:docChgLst>
  <pc:docChgLst>
    <pc:chgData name="Cathrien Alons" userId="S::calons@pedaids.org::40dc079d-356c-4426-b39e-80004cfa760b" providerId="AD" clId="Web-{864E495C-7C3F-46F2-8955-49A8A7B17E8B}"/>
    <pc:docChg chg="modSld">
      <pc:chgData name="Cathrien Alons" userId="S::calons@pedaids.org::40dc079d-356c-4426-b39e-80004cfa760b" providerId="AD" clId="Web-{864E495C-7C3F-46F2-8955-49A8A7B17E8B}" dt="2020-09-04T13:52:08.116" v="21" actId="20577"/>
      <pc:docMkLst>
        <pc:docMk/>
      </pc:docMkLst>
      <pc:sldChg chg="modSp">
        <pc:chgData name="Cathrien Alons" userId="S::calons@pedaids.org::40dc079d-356c-4426-b39e-80004cfa760b" providerId="AD" clId="Web-{864E495C-7C3F-46F2-8955-49A8A7B17E8B}" dt="2020-09-04T13:52:08.116" v="21" actId="20577"/>
        <pc:sldMkLst>
          <pc:docMk/>
          <pc:sldMk cId="1486208272" sldId="380"/>
        </pc:sldMkLst>
        <pc:spChg chg="mod">
          <ac:chgData name="Cathrien Alons" userId="S::calons@pedaids.org::40dc079d-356c-4426-b39e-80004cfa760b" providerId="AD" clId="Web-{864E495C-7C3F-46F2-8955-49A8A7B17E8B}" dt="2020-09-04T13:52:08.116" v="21" actId="20577"/>
          <ac:spMkLst>
            <pc:docMk/>
            <pc:sldMk cId="1486208272" sldId="380"/>
            <ac:spMk id="2" creationId="{4E517693-647B-46DE-BEDD-CFFD718D4484}"/>
          </ac:spMkLst>
        </pc:spChg>
      </pc:sldChg>
      <pc:sldChg chg="modSp">
        <pc:chgData name="Cathrien Alons" userId="S::calons@pedaids.org::40dc079d-356c-4426-b39e-80004cfa760b" providerId="AD" clId="Web-{864E495C-7C3F-46F2-8955-49A8A7B17E8B}" dt="2020-09-04T13:50:09.379" v="7"/>
        <pc:sldMkLst>
          <pc:docMk/>
          <pc:sldMk cId="2246977637" sldId="519"/>
        </pc:sldMkLst>
        <pc:graphicFrameChg chg="mod modGraphic">
          <ac:chgData name="Cathrien Alons" userId="S::calons@pedaids.org::40dc079d-356c-4426-b39e-80004cfa760b" providerId="AD" clId="Web-{864E495C-7C3F-46F2-8955-49A8A7B17E8B}" dt="2020-09-04T13:50:09.379" v="7"/>
          <ac:graphicFrameMkLst>
            <pc:docMk/>
            <pc:sldMk cId="2246977637" sldId="519"/>
            <ac:graphicFrameMk id="4" creationId="{DFBCADB9-B038-47E6-97FE-1B41F33D8B58}"/>
          </ac:graphicFrameMkLst>
        </pc:graphicFrameChg>
      </pc:sldChg>
    </pc:docChg>
  </pc:docChgLst>
  <pc:docChgLst>
    <pc:chgData name="eghanotakis" userId="S::eghanotakis_gmail.com#ext#@pedaidsorg.onmicrosoft.com::0af52404-daef-41c0-a231-4d3790fefa79" providerId="AD" clId="Web-{5CF868A9-2300-416A-10A8-0BB2A8D36A9A}"/>
    <pc:docChg chg="modSld">
      <pc:chgData name="eghanotakis" userId="S::eghanotakis_gmail.com#ext#@pedaidsorg.onmicrosoft.com::0af52404-daef-41c0-a231-4d3790fefa79" providerId="AD" clId="Web-{5CF868A9-2300-416A-10A8-0BB2A8D36A9A}" dt="2020-09-09T03:12:55.327" v="9"/>
      <pc:docMkLst>
        <pc:docMk/>
      </pc:docMkLst>
      <pc:sldChg chg="modNotes">
        <pc:chgData name="eghanotakis" userId="S::eghanotakis_gmail.com#ext#@pedaidsorg.onmicrosoft.com::0af52404-daef-41c0-a231-4d3790fefa79" providerId="AD" clId="Web-{5CF868A9-2300-416A-10A8-0BB2A8D36A9A}" dt="2020-09-09T03:12:55.327" v="9"/>
        <pc:sldMkLst>
          <pc:docMk/>
          <pc:sldMk cId="2312166303" sldId="376"/>
        </pc:sldMkLst>
      </pc:sldChg>
    </pc:docChg>
  </pc:docChgLst>
  <pc:docChgLst>
    <pc:chgData name="Cathrien Alons" userId="S::calons_pedaids.org#ext#@crsorg.onmicrosoft.com::4972a93c-8e30-42f8-89ac-9c97f01eda25" providerId="AD" clId="Web-{BEB5C43E-BDBB-4264-3A1D-2E2DB3376416}"/>
    <pc:docChg chg="mod modSld">
      <pc:chgData name="Cathrien Alons" userId="S::calons_pedaids.org#ext#@crsorg.onmicrosoft.com::4972a93c-8e30-42f8-89ac-9c97f01eda25" providerId="AD" clId="Web-{BEB5C43E-BDBB-4264-3A1D-2E2DB3376416}" dt="2021-02-09T22:18:13.884" v="24" actId="20577"/>
      <pc:docMkLst>
        <pc:docMk/>
      </pc:docMkLst>
      <pc:sldChg chg="modCm">
        <pc:chgData name="Cathrien Alons" userId="S::calons_pedaids.org#ext#@crsorg.onmicrosoft.com::4972a93c-8e30-42f8-89ac-9c97f01eda25" providerId="AD" clId="Web-{BEB5C43E-BDBB-4264-3A1D-2E2DB3376416}" dt="2021-02-09T22:12:45.376" v="1"/>
        <pc:sldMkLst>
          <pc:docMk/>
          <pc:sldMk cId="2312166303" sldId="376"/>
        </pc:sldMkLst>
      </pc:sldChg>
      <pc:sldChg chg="modSp modCm">
        <pc:chgData name="Cathrien Alons" userId="S::calons_pedaids.org#ext#@crsorg.onmicrosoft.com::4972a93c-8e30-42f8-89ac-9c97f01eda25" providerId="AD" clId="Web-{BEB5C43E-BDBB-4264-3A1D-2E2DB3376416}" dt="2021-02-09T22:16:39.506" v="4"/>
        <pc:sldMkLst>
          <pc:docMk/>
          <pc:sldMk cId="1373308780" sldId="539"/>
        </pc:sldMkLst>
        <pc:spChg chg="mod">
          <ac:chgData name="Cathrien Alons" userId="S::calons_pedaids.org#ext#@crsorg.onmicrosoft.com::4972a93c-8e30-42f8-89ac-9c97f01eda25" providerId="AD" clId="Web-{BEB5C43E-BDBB-4264-3A1D-2E2DB3376416}" dt="2021-02-09T22:13:32.189" v="2" actId="1076"/>
          <ac:spMkLst>
            <pc:docMk/>
            <pc:sldMk cId="1373308780" sldId="539"/>
            <ac:spMk id="3" creationId="{558E9898-101B-4AC0-8275-5576037185CA}"/>
          </ac:spMkLst>
        </pc:spChg>
      </pc:sldChg>
      <pc:sldChg chg="modSp modCm">
        <pc:chgData name="Cathrien Alons" userId="S::calons_pedaids.org#ext#@crsorg.onmicrosoft.com::4972a93c-8e30-42f8-89ac-9c97f01eda25" providerId="AD" clId="Web-{BEB5C43E-BDBB-4264-3A1D-2E2DB3376416}" dt="2021-02-09T22:18:13.884" v="24" actId="20577"/>
        <pc:sldMkLst>
          <pc:docMk/>
          <pc:sldMk cId="2377805659" sldId="544"/>
        </pc:sldMkLst>
        <pc:spChg chg="mod">
          <ac:chgData name="Cathrien Alons" userId="S::calons_pedaids.org#ext#@crsorg.onmicrosoft.com::4972a93c-8e30-42f8-89ac-9c97f01eda25" providerId="AD" clId="Web-{BEB5C43E-BDBB-4264-3A1D-2E2DB3376416}" dt="2021-02-09T22:18:13.884" v="24" actId="20577"/>
          <ac:spMkLst>
            <pc:docMk/>
            <pc:sldMk cId="2377805659" sldId="544"/>
            <ac:spMk id="5" creationId="{F3DF8AA4-4496-4A19-817B-696B6358FC76}"/>
          </ac:spMkLst>
        </pc:spChg>
      </pc:sldChg>
    </pc:docChg>
  </pc:docChgLst>
  <pc:docChgLst>
    <pc:chgData name="Cathrien Alons" userId="S::calons@pedaids.org::40dc079d-356c-4426-b39e-80004cfa760b" providerId="AD" clId="Web-{30D3F247-B95C-4DFB-8F94-CBDBF0BBF9DB}"/>
    <pc:docChg chg="modSld">
      <pc:chgData name="Cathrien Alons" userId="S::calons@pedaids.org::40dc079d-356c-4426-b39e-80004cfa760b" providerId="AD" clId="Web-{30D3F247-B95C-4DFB-8F94-CBDBF0BBF9DB}" dt="2020-07-14T22:52:38.244" v="95"/>
      <pc:docMkLst>
        <pc:docMk/>
      </pc:docMkLst>
      <pc:sldChg chg="delCm">
        <pc:chgData name="Cathrien Alons" userId="S::calons@pedaids.org::40dc079d-356c-4426-b39e-80004cfa760b" providerId="AD" clId="Web-{30D3F247-B95C-4DFB-8F94-CBDBF0BBF9DB}" dt="2020-07-14T22:04:03.423" v="0"/>
        <pc:sldMkLst>
          <pc:docMk/>
          <pc:sldMk cId="1920782211" sldId="375"/>
        </pc:sldMkLst>
      </pc:sldChg>
      <pc:sldChg chg="delCm modCm">
        <pc:chgData name="Cathrien Alons" userId="S::calons@pedaids.org::40dc079d-356c-4426-b39e-80004cfa760b" providerId="AD" clId="Web-{30D3F247-B95C-4DFB-8F94-CBDBF0BBF9DB}" dt="2020-07-14T22:38:47.862" v="25"/>
        <pc:sldMkLst>
          <pc:docMk/>
          <pc:sldMk cId="2312166303" sldId="376"/>
        </pc:sldMkLst>
      </pc:sldChg>
      <pc:sldChg chg="modCm">
        <pc:chgData name="Cathrien Alons" userId="S::calons@pedaids.org::40dc079d-356c-4426-b39e-80004cfa760b" providerId="AD" clId="Web-{30D3F247-B95C-4DFB-8F94-CBDBF0BBF9DB}" dt="2020-07-14T22:48:35.977" v="43"/>
        <pc:sldMkLst>
          <pc:docMk/>
          <pc:sldMk cId="1227093277" sldId="379"/>
        </pc:sldMkLst>
      </pc:sldChg>
      <pc:sldChg chg="addCm delCm modCm">
        <pc:chgData name="Cathrien Alons" userId="S::calons@pedaids.org::40dc079d-356c-4426-b39e-80004cfa760b" providerId="AD" clId="Web-{30D3F247-B95C-4DFB-8F94-CBDBF0BBF9DB}" dt="2020-07-14T22:42:56.863" v="33"/>
        <pc:sldMkLst>
          <pc:docMk/>
          <pc:sldMk cId="1486208272" sldId="380"/>
        </pc:sldMkLst>
      </pc:sldChg>
      <pc:sldChg chg="delCm modCm">
        <pc:chgData name="Cathrien Alons" userId="S::calons@pedaids.org::40dc079d-356c-4426-b39e-80004cfa760b" providerId="AD" clId="Web-{30D3F247-B95C-4DFB-8F94-CBDBF0BBF9DB}" dt="2020-07-14T22:40:46.441" v="28"/>
        <pc:sldMkLst>
          <pc:docMk/>
          <pc:sldMk cId="2356270616" sldId="381"/>
        </pc:sldMkLst>
      </pc:sldChg>
      <pc:sldChg chg="modCm">
        <pc:chgData name="Cathrien Alons" userId="S::calons@pedaids.org::40dc079d-356c-4426-b39e-80004cfa760b" providerId="AD" clId="Web-{30D3F247-B95C-4DFB-8F94-CBDBF0BBF9DB}" dt="2020-07-14T22:46:04.301" v="41"/>
        <pc:sldMkLst>
          <pc:docMk/>
          <pc:sldMk cId="3504322094" sldId="382"/>
        </pc:sldMkLst>
      </pc:sldChg>
      <pc:sldChg chg="modCm">
        <pc:chgData name="Cathrien Alons" userId="S::calons@pedaids.org::40dc079d-356c-4426-b39e-80004cfa760b" providerId="AD" clId="Web-{30D3F247-B95C-4DFB-8F94-CBDBF0BBF9DB}" dt="2020-07-14T22:52:38.244" v="95"/>
        <pc:sldMkLst>
          <pc:docMk/>
          <pc:sldMk cId="1140888573" sldId="387"/>
        </pc:sldMkLst>
      </pc:sldChg>
      <pc:sldChg chg="modCm">
        <pc:chgData name="Cathrien Alons" userId="S::calons@pedaids.org::40dc079d-356c-4426-b39e-80004cfa760b" providerId="AD" clId="Web-{30D3F247-B95C-4DFB-8F94-CBDBF0BBF9DB}" dt="2020-07-14T22:48:05.492" v="42"/>
        <pc:sldMkLst>
          <pc:docMk/>
          <pc:sldMk cId="2592035438" sldId="520"/>
        </pc:sldMkLst>
      </pc:sldChg>
      <pc:sldChg chg="modSp delCm modCm">
        <pc:chgData name="Cathrien Alons" userId="S::calons@pedaids.org::40dc079d-356c-4426-b39e-80004cfa760b" providerId="AD" clId="Web-{30D3F247-B95C-4DFB-8F94-CBDBF0BBF9DB}" dt="2020-07-14T22:45:09.082" v="40" actId="20577"/>
        <pc:sldMkLst>
          <pc:docMk/>
          <pc:sldMk cId="958468722" sldId="521"/>
        </pc:sldMkLst>
        <pc:spChg chg="mod">
          <ac:chgData name="Cathrien Alons" userId="S::calons@pedaids.org::40dc079d-356c-4426-b39e-80004cfa760b" providerId="AD" clId="Web-{30D3F247-B95C-4DFB-8F94-CBDBF0BBF9DB}" dt="2020-07-14T22:44:38.754" v="36" actId="20577"/>
          <ac:spMkLst>
            <pc:docMk/>
            <pc:sldMk cId="958468722" sldId="521"/>
            <ac:spMk id="12" creationId="{FCB76D0D-4827-4742-A9CA-42DB8BF51A28}"/>
          </ac:spMkLst>
        </pc:spChg>
        <pc:spChg chg="mod">
          <ac:chgData name="Cathrien Alons" userId="S::calons@pedaids.org::40dc079d-356c-4426-b39e-80004cfa760b" providerId="AD" clId="Web-{30D3F247-B95C-4DFB-8F94-CBDBF0BBF9DB}" dt="2020-07-14T22:45:09.082" v="40" actId="20577"/>
          <ac:spMkLst>
            <pc:docMk/>
            <pc:sldMk cId="958468722" sldId="521"/>
            <ac:spMk id="13" creationId="{9B1E1C15-7A3E-4F3C-ABC0-1371C9EA54A3}"/>
          </ac:spMkLst>
        </pc:spChg>
      </pc:sldChg>
      <pc:sldChg chg="addSp delSp modSp delCm">
        <pc:chgData name="Cathrien Alons" userId="S::calons@pedaids.org::40dc079d-356c-4426-b39e-80004cfa760b" providerId="AD" clId="Web-{30D3F247-B95C-4DFB-8F94-CBDBF0BBF9DB}" dt="2020-07-14T22:05:39.485" v="21" actId="20577"/>
        <pc:sldMkLst>
          <pc:docMk/>
          <pc:sldMk cId="365884271" sldId="526"/>
        </pc:sldMkLst>
        <pc:spChg chg="add mod">
          <ac:chgData name="Cathrien Alons" userId="S::calons@pedaids.org::40dc079d-356c-4426-b39e-80004cfa760b" providerId="AD" clId="Web-{30D3F247-B95C-4DFB-8F94-CBDBF0BBF9DB}" dt="2020-07-14T22:05:39.485" v="21" actId="20577"/>
          <ac:spMkLst>
            <pc:docMk/>
            <pc:sldMk cId="365884271" sldId="526"/>
            <ac:spMk id="5" creationId="{F3F5CCFD-CD19-44A5-A139-71ADAC6A905A}"/>
          </ac:spMkLst>
        </pc:spChg>
        <pc:picChg chg="del">
          <ac:chgData name="Cathrien Alons" userId="S::calons@pedaids.org::40dc079d-356c-4426-b39e-80004cfa760b" providerId="AD" clId="Web-{30D3F247-B95C-4DFB-8F94-CBDBF0BBF9DB}" dt="2020-07-14T22:05:10.720" v="1"/>
          <ac:picMkLst>
            <pc:docMk/>
            <pc:sldMk cId="365884271" sldId="526"/>
            <ac:picMk id="4" creationId="{0BAC4B9D-1A40-417E-99FA-51AFB285BF92}"/>
          </ac:picMkLst>
        </pc:picChg>
      </pc:sldChg>
      <pc:sldChg chg="modCm">
        <pc:chgData name="Cathrien Alons" userId="S::calons@pedaids.org::40dc079d-356c-4426-b39e-80004cfa760b" providerId="AD" clId="Web-{30D3F247-B95C-4DFB-8F94-CBDBF0BBF9DB}" dt="2020-07-14T22:50:29.680" v="44"/>
        <pc:sldMkLst>
          <pc:docMk/>
          <pc:sldMk cId="3575311680" sldId="527"/>
        </pc:sldMkLst>
      </pc:sldChg>
      <pc:sldChg chg="modSp">
        <pc:chgData name="Cathrien Alons" userId="S::calons@pedaids.org::40dc079d-356c-4426-b39e-80004cfa760b" providerId="AD" clId="Web-{30D3F247-B95C-4DFB-8F94-CBDBF0BBF9DB}" dt="2020-07-14T22:51:08.040" v="92" actId="20577"/>
        <pc:sldMkLst>
          <pc:docMk/>
          <pc:sldMk cId="2927171253" sldId="535"/>
        </pc:sldMkLst>
        <pc:spChg chg="mod">
          <ac:chgData name="Cathrien Alons" userId="S::calons@pedaids.org::40dc079d-356c-4426-b39e-80004cfa760b" providerId="AD" clId="Web-{30D3F247-B95C-4DFB-8F94-CBDBF0BBF9DB}" dt="2020-07-14T22:51:08.040" v="92" actId="20577"/>
          <ac:spMkLst>
            <pc:docMk/>
            <pc:sldMk cId="2927171253" sldId="535"/>
            <ac:spMk id="4" creationId="{37765EA8-C9B3-4065-A05F-59C056B091D9}"/>
          </ac:spMkLst>
        </pc:spChg>
      </pc:sldChg>
    </pc:docChg>
  </pc:docChgLst>
  <pc:docChgLst>
    <pc:chgData name="Cathrien Alons" userId="S::calons@pedaids.org::40dc079d-356c-4426-b39e-80004cfa760b" providerId="AD" clId="Web-{E435E55B-5D27-4689-A485-F4D32623796E}"/>
    <pc:docChg chg="modSld">
      <pc:chgData name="Cathrien Alons" userId="S::calons@pedaids.org::40dc079d-356c-4426-b39e-80004cfa760b" providerId="AD" clId="Web-{E435E55B-5D27-4689-A485-F4D32623796E}" dt="2020-10-05T13:34:06.184" v="86"/>
      <pc:docMkLst>
        <pc:docMk/>
      </pc:docMkLst>
      <pc:sldChg chg="modSp">
        <pc:chgData name="Cathrien Alons" userId="S::calons@pedaids.org::40dc079d-356c-4426-b39e-80004cfa760b" providerId="AD" clId="Web-{E435E55B-5D27-4689-A485-F4D32623796E}" dt="2020-10-05T13:26:50.721" v="59" actId="20577"/>
        <pc:sldMkLst>
          <pc:docMk/>
          <pc:sldMk cId="1227093277" sldId="379"/>
        </pc:sldMkLst>
        <pc:spChg chg="mod">
          <ac:chgData name="Cathrien Alons" userId="S::calons@pedaids.org::40dc079d-356c-4426-b39e-80004cfa760b" providerId="AD" clId="Web-{E435E55B-5D27-4689-A485-F4D32623796E}" dt="2020-10-05T13:26:50.721" v="59" actId="20577"/>
          <ac:spMkLst>
            <pc:docMk/>
            <pc:sldMk cId="1227093277" sldId="379"/>
            <ac:spMk id="2" creationId="{90F9FC19-CDFC-4417-A64F-78FFDB155721}"/>
          </ac:spMkLst>
        </pc:spChg>
      </pc:sldChg>
      <pc:sldChg chg="modSp delCm">
        <pc:chgData name="Cathrien Alons" userId="S::calons@pedaids.org::40dc079d-356c-4426-b39e-80004cfa760b" providerId="AD" clId="Web-{E435E55B-5D27-4689-A485-F4D32623796E}" dt="2020-10-05T13:23:58.451" v="56" actId="20577"/>
        <pc:sldMkLst>
          <pc:docMk/>
          <pc:sldMk cId="3504322094" sldId="382"/>
        </pc:sldMkLst>
        <pc:spChg chg="mod">
          <ac:chgData name="Cathrien Alons" userId="S::calons@pedaids.org::40dc079d-356c-4426-b39e-80004cfa760b" providerId="AD" clId="Web-{E435E55B-5D27-4689-A485-F4D32623796E}" dt="2020-10-05T13:23:53.498" v="55" actId="20577"/>
          <ac:spMkLst>
            <pc:docMk/>
            <pc:sldMk cId="3504322094" sldId="382"/>
            <ac:spMk id="2" creationId="{1B7810C1-B884-4978-A515-65728F5A80BB}"/>
          </ac:spMkLst>
        </pc:spChg>
        <pc:spChg chg="mod">
          <ac:chgData name="Cathrien Alons" userId="S::calons@pedaids.org::40dc079d-356c-4426-b39e-80004cfa760b" providerId="AD" clId="Web-{E435E55B-5D27-4689-A485-F4D32623796E}" dt="2020-10-05T13:23:58.451" v="56" actId="20577"/>
          <ac:spMkLst>
            <pc:docMk/>
            <pc:sldMk cId="3504322094" sldId="382"/>
            <ac:spMk id="6" creationId="{32F73366-179F-4DBC-9AA8-34D62A816190}"/>
          </ac:spMkLst>
        </pc:spChg>
        <pc:spChg chg="mod">
          <ac:chgData name="Cathrien Alons" userId="S::calons@pedaids.org::40dc079d-356c-4426-b39e-80004cfa760b" providerId="AD" clId="Web-{E435E55B-5D27-4689-A485-F4D32623796E}" dt="2020-10-05T13:23:07.435" v="37" actId="20577"/>
          <ac:spMkLst>
            <pc:docMk/>
            <pc:sldMk cId="3504322094" sldId="382"/>
            <ac:spMk id="7" creationId="{812E5027-D99D-4A02-9168-51BCB8573CA9}"/>
          </ac:spMkLst>
        </pc:spChg>
        <pc:graphicFrameChg chg="mod modGraphic">
          <ac:chgData name="Cathrien Alons" userId="S::calons@pedaids.org::40dc079d-356c-4426-b39e-80004cfa760b" providerId="AD" clId="Web-{E435E55B-5D27-4689-A485-F4D32623796E}" dt="2020-10-05T13:22:38.918" v="29"/>
          <ac:graphicFrameMkLst>
            <pc:docMk/>
            <pc:sldMk cId="3504322094" sldId="382"/>
            <ac:graphicFrameMk id="4" creationId="{F349AB49-0E26-42A8-9748-A9B6BB58F011}"/>
          </ac:graphicFrameMkLst>
        </pc:graphicFrameChg>
      </pc:sldChg>
      <pc:sldChg chg="modNotes">
        <pc:chgData name="Cathrien Alons" userId="S::calons@pedaids.org::40dc079d-356c-4426-b39e-80004cfa760b" providerId="AD" clId="Web-{E435E55B-5D27-4689-A485-F4D32623796E}" dt="2020-10-05T13:34:06.184" v="86"/>
        <pc:sldMkLst>
          <pc:docMk/>
          <pc:sldMk cId="209001252" sldId="541"/>
        </pc:sldMkLst>
      </pc:sldChg>
    </pc:docChg>
  </pc:docChgLst>
  <pc:docChgLst>
    <pc:chgData name="Cathrien Alons" userId="S::calons@pedaids.org::40dc079d-356c-4426-b39e-80004cfa760b" providerId="AD" clId="Web-{4D9CCAA0-2277-909D-E243-E9BC82424DA1}"/>
    <pc:docChg chg="delSld modSld">
      <pc:chgData name="Cathrien Alons" userId="S::calons@pedaids.org::40dc079d-356c-4426-b39e-80004cfa760b" providerId="AD" clId="Web-{4D9CCAA0-2277-909D-E243-E9BC82424DA1}" dt="2020-11-10T14:58:34.523" v="3" actId="20577"/>
      <pc:docMkLst>
        <pc:docMk/>
      </pc:docMkLst>
      <pc:sldChg chg="del">
        <pc:chgData name="Cathrien Alons" userId="S::calons@pedaids.org::40dc079d-356c-4426-b39e-80004cfa760b" providerId="AD" clId="Web-{4D9CCAA0-2277-909D-E243-E9BC82424DA1}" dt="2020-11-10T14:51:22.997" v="1"/>
        <pc:sldMkLst>
          <pc:docMk/>
          <pc:sldMk cId="1227093277" sldId="379"/>
        </pc:sldMkLst>
      </pc:sldChg>
      <pc:sldChg chg="modSp">
        <pc:chgData name="Cathrien Alons" userId="S::calons@pedaids.org::40dc079d-356c-4426-b39e-80004cfa760b" providerId="AD" clId="Web-{4D9CCAA0-2277-909D-E243-E9BC82424DA1}" dt="2020-11-10T14:49:51.182" v="0" actId="1076"/>
        <pc:sldMkLst>
          <pc:docMk/>
          <pc:sldMk cId="365884271" sldId="526"/>
        </pc:sldMkLst>
        <pc:picChg chg="mod">
          <ac:chgData name="Cathrien Alons" userId="S::calons@pedaids.org::40dc079d-356c-4426-b39e-80004cfa760b" providerId="AD" clId="Web-{4D9CCAA0-2277-909D-E243-E9BC82424DA1}" dt="2020-11-10T14:49:51.182" v="0" actId="1076"/>
          <ac:picMkLst>
            <pc:docMk/>
            <pc:sldMk cId="365884271" sldId="526"/>
            <ac:picMk id="5" creationId="{1EEE025F-9DFA-4F71-9119-BE1A06F8F4F8}"/>
          </ac:picMkLst>
        </pc:picChg>
      </pc:sldChg>
      <pc:sldChg chg="modSp">
        <pc:chgData name="Cathrien Alons" userId="S::calons@pedaids.org::40dc079d-356c-4426-b39e-80004cfa760b" providerId="AD" clId="Web-{4D9CCAA0-2277-909D-E243-E9BC82424DA1}" dt="2020-11-10T14:58:34.523" v="3" actId="20577"/>
        <pc:sldMkLst>
          <pc:docMk/>
          <pc:sldMk cId="209001252" sldId="541"/>
        </pc:sldMkLst>
        <pc:spChg chg="mod">
          <ac:chgData name="Cathrien Alons" userId="S::calons@pedaids.org::40dc079d-356c-4426-b39e-80004cfa760b" providerId="AD" clId="Web-{4D9CCAA0-2277-909D-E243-E9BC82424DA1}" dt="2020-11-10T14:58:34.523" v="3" actId="20577"/>
          <ac:spMkLst>
            <pc:docMk/>
            <pc:sldMk cId="209001252" sldId="541"/>
            <ac:spMk id="2" creationId="{79CEF8AA-33E1-8445-9D8B-7DA4CF7429D7}"/>
          </ac:spMkLst>
        </pc:spChg>
      </pc:sldChg>
    </pc:docChg>
  </pc:docChgLst>
  <pc:docChgLst>
    <pc:chgData name="Cathrien Alons" userId="S::calons@pedaids.org::40dc079d-356c-4426-b39e-80004cfa760b" providerId="AD" clId="Web-{AB9F60BB-0FAA-498E-B190-E4E822971862}"/>
    <pc:docChg chg="modSld">
      <pc:chgData name="Cathrien Alons" userId="S::calons@pedaids.org::40dc079d-356c-4426-b39e-80004cfa760b" providerId="AD" clId="Web-{AB9F60BB-0FAA-498E-B190-E4E822971862}" dt="2020-10-09T16:48:59.547" v="7" actId="20577"/>
      <pc:docMkLst>
        <pc:docMk/>
      </pc:docMkLst>
      <pc:sldChg chg="modSp">
        <pc:chgData name="Cathrien Alons" userId="S::calons@pedaids.org::40dc079d-356c-4426-b39e-80004cfa760b" providerId="AD" clId="Web-{AB9F60BB-0FAA-498E-B190-E4E822971862}" dt="2020-10-09T16:48:59.547" v="7" actId="20577"/>
        <pc:sldMkLst>
          <pc:docMk/>
          <pc:sldMk cId="1227093277" sldId="379"/>
        </pc:sldMkLst>
        <pc:spChg chg="mod">
          <ac:chgData name="Cathrien Alons" userId="S::calons@pedaids.org::40dc079d-356c-4426-b39e-80004cfa760b" providerId="AD" clId="Web-{AB9F60BB-0FAA-498E-B190-E4E822971862}" dt="2020-10-09T16:48:59.547" v="7" actId="20577"/>
          <ac:spMkLst>
            <pc:docMk/>
            <pc:sldMk cId="1227093277" sldId="379"/>
            <ac:spMk id="2" creationId="{90F9FC19-CDFC-4417-A64F-78FFDB155721}"/>
          </ac:spMkLst>
        </pc:spChg>
      </pc:sldChg>
    </pc:docChg>
  </pc:docChgLst>
  <pc:docChgLst>
    <pc:chgData name="Cathrien Alons" userId="S::calons@pedaids.org::40dc079d-356c-4426-b39e-80004cfa760b" providerId="AD" clId="Web-{6531C306-C2C2-A8ED-8BFC-D0DD8871E5D7}"/>
    <pc:docChg chg="modSld">
      <pc:chgData name="Cathrien Alons" userId="S::calons@pedaids.org::40dc079d-356c-4426-b39e-80004cfa760b" providerId="AD" clId="Web-{6531C306-C2C2-A8ED-8BFC-D0DD8871E5D7}" dt="2020-09-10T19:56:13.641" v="32"/>
      <pc:docMkLst>
        <pc:docMk/>
      </pc:docMkLst>
      <pc:sldChg chg="modSp">
        <pc:chgData name="Cathrien Alons" userId="S::calons@pedaids.org::40dc079d-356c-4426-b39e-80004cfa760b" providerId="AD" clId="Web-{6531C306-C2C2-A8ED-8BFC-D0DD8871E5D7}" dt="2020-09-10T19:56:13.641" v="32"/>
        <pc:sldMkLst>
          <pc:docMk/>
          <pc:sldMk cId="2741855144" sldId="378"/>
        </pc:sldMkLst>
        <pc:graphicFrameChg chg="mod modGraphic">
          <ac:chgData name="Cathrien Alons" userId="S::calons@pedaids.org::40dc079d-356c-4426-b39e-80004cfa760b" providerId="AD" clId="Web-{6531C306-C2C2-A8ED-8BFC-D0DD8871E5D7}" dt="2020-09-10T19:56:13.641" v="32"/>
          <ac:graphicFrameMkLst>
            <pc:docMk/>
            <pc:sldMk cId="2741855144" sldId="378"/>
            <ac:graphicFrameMk id="4" creationId="{DFBCADB9-B038-47E6-97FE-1B41F33D8B58}"/>
          </ac:graphicFrameMkLst>
        </pc:graphicFrameChg>
      </pc:sldChg>
      <pc:sldChg chg="modSp addCm modCm">
        <pc:chgData name="Cathrien Alons" userId="S::calons@pedaids.org::40dc079d-356c-4426-b39e-80004cfa760b" providerId="AD" clId="Web-{6531C306-C2C2-A8ED-8BFC-D0DD8871E5D7}" dt="2020-09-10T19:55:36.907" v="6"/>
        <pc:sldMkLst>
          <pc:docMk/>
          <pc:sldMk cId="365884271" sldId="526"/>
        </pc:sldMkLst>
        <pc:spChg chg="mod">
          <ac:chgData name="Cathrien Alons" userId="S::calons@pedaids.org::40dc079d-356c-4426-b39e-80004cfa760b" providerId="AD" clId="Web-{6531C306-C2C2-A8ED-8BFC-D0DD8871E5D7}" dt="2020-09-10T19:55:32.719" v="4" actId="20577"/>
          <ac:spMkLst>
            <pc:docMk/>
            <pc:sldMk cId="365884271" sldId="526"/>
            <ac:spMk id="3" creationId="{36C4C112-778B-4FCD-955A-3BC5668D7B36}"/>
          </ac:spMkLst>
        </pc:spChg>
      </pc:sldChg>
    </pc:docChg>
  </pc:docChgLst>
  <pc:docChgLst>
    <pc:chgData name="Mabirizi, David" userId="S::david.mabirizi@crs.org::11078639-fa65-49cc-9198-f60b10ac550e" providerId="AD" clId="Web-{F77A4F39-A844-29CB-1BFD-8771C21D6A64}"/>
    <pc:docChg chg="">
      <pc:chgData name="Mabirizi, David" userId="S::david.mabirizi@crs.org::11078639-fa65-49cc-9198-f60b10ac550e" providerId="AD" clId="Web-{F77A4F39-A844-29CB-1BFD-8771C21D6A64}" dt="2021-02-19T19:49:22.420" v="1"/>
      <pc:docMkLst>
        <pc:docMk/>
      </pc:docMkLst>
      <pc:sldChg chg="delCm">
        <pc:chgData name="Mabirizi, David" userId="S::david.mabirizi@crs.org::11078639-fa65-49cc-9198-f60b10ac550e" providerId="AD" clId="Web-{F77A4F39-A844-29CB-1BFD-8771C21D6A64}" dt="2021-02-19T19:48:49.670" v="0"/>
        <pc:sldMkLst>
          <pc:docMk/>
          <pc:sldMk cId="2312166303" sldId="376"/>
        </pc:sldMkLst>
      </pc:sldChg>
      <pc:sldChg chg="delCm">
        <pc:chgData name="Mabirizi, David" userId="S::david.mabirizi@crs.org::11078639-fa65-49cc-9198-f60b10ac550e" providerId="AD" clId="Web-{F77A4F39-A844-29CB-1BFD-8771C21D6A64}" dt="2021-02-19T19:49:22.420" v="1"/>
        <pc:sldMkLst>
          <pc:docMk/>
          <pc:sldMk cId="1373308780" sldId="539"/>
        </pc:sldMkLst>
      </pc:sldChg>
    </pc:docChg>
  </pc:docChgLst>
  <pc:docChgLst>
    <pc:chgData name="Mary Spencer" userId="S::mspencer@pedaids.org::e961ddfd-d024-4c4d-bc7b-5a1bef5eb4c9" providerId="AD" clId="Web-{0D03741C-F794-934B-0611-1393A21FCE85}"/>
    <pc:docChg chg="modSld">
      <pc:chgData name="Mary Spencer" userId="S::mspencer@pedaids.org::e961ddfd-d024-4c4d-bc7b-5a1bef5eb4c9" providerId="AD" clId="Web-{0D03741C-F794-934B-0611-1393A21FCE85}" dt="2020-11-13T15:35:40.036" v="0"/>
      <pc:docMkLst>
        <pc:docMk/>
      </pc:docMkLst>
      <pc:sldChg chg="modNotes">
        <pc:chgData name="Mary Spencer" userId="S::mspencer@pedaids.org::e961ddfd-d024-4c4d-bc7b-5a1bef5eb4c9" providerId="AD" clId="Web-{0D03741C-F794-934B-0611-1393A21FCE85}" dt="2020-11-13T15:35:40.036" v="0"/>
        <pc:sldMkLst>
          <pc:docMk/>
          <pc:sldMk cId="2741855144" sldId="378"/>
        </pc:sldMkLst>
      </pc:sldChg>
    </pc:docChg>
  </pc:docChgLst>
  <pc:docChgLst>
    <pc:chgData name="Cathrien Alons" userId="S::calons@pedaids.org::40dc079d-356c-4426-b39e-80004cfa760b" providerId="AD" clId="Web-{98F0EA49-9011-AA2A-02BD-30DC6A92473C}"/>
    <pc:docChg chg="modSld">
      <pc:chgData name="Cathrien Alons" userId="S::calons@pedaids.org::40dc079d-356c-4426-b39e-80004cfa760b" providerId="AD" clId="Web-{98F0EA49-9011-AA2A-02BD-30DC6A92473C}" dt="2020-11-13T18:18:45.103" v="7"/>
      <pc:docMkLst>
        <pc:docMk/>
      </pc:docMkLst>
      <pc:sldChg chg="modSp modNotes">
        <pc:chgData name="Cathrien Alons" userId="S::calons@pedaids.org::40dc079d-356c-4426-b39e-80004cfa760b" providerId="AD" clId="Web-{98F0EA49-9011-AA2A-02BD-30DC6A92473C}" dt="2020-11-13T18:18:45.103" v="7"/>
        <pc:sldMkLst>
          <pc:docMk/>
          <pc:sldMk cId="2377805659" sldId="544"/>
        </pc:sldMkLst>
        <pc:spChg chg="mod">
          <ac:chgData name="Cathrien Alons" userId="S::calons@pedaids.org::40dc079d-356c-4426-b39e-80004cfa760b" providerId="AD" clId="Web-{98F0EA49-9011-AA2A-02BD-30DC6A92473C}" dt="2020-11-13T18:18:16.149" v="4" actId="20577"/>
          <ac:spMkLst>
            <pc:docMk/>
            <pc:sldMk cId="2377805659" sldId="544"/>
            <ac:spMk id="5" creationId="{F3DF8AA4-4496-4A19-817B-696B6358FC76}"/>
          </ac:spMkLst>
        </pc:spChg>
      </pc:sldChg>
    </pc:docChg>
  </pc:docChgLst>
  <pc:docChgLst>
    <pc:chgData name="Cathrien Alons" userId="S::calons@pedaids.org::40dc079d-356c-4426-b39e-80004cfa760b" providerId="AD" clId="Web-{2CDF45E9-A839-E157-F58F-50CA2743BBE6}"/>
    <pc:docChg chg="">
      <pc:chgData name="Cathrien Alons" userId="S::calons@pedaids.org::40dc079d-356c-4426-b39e-80004cfa760b" providerId="AD" clId="Web-{2CDF45E9-A839-E157-F58F-50CA2743BBE6}" dt="2020-09-10T20:04:33.227" v="2"/>
      <pc:docMkLst>
        <pc:docMk/>
      </pc:docMkLst>
      <pc:sldChg chg="addCm">
        <pc:chgData name="Cathrien Alons" userId="S::calons@pedaids.org::40dc079d-356c-4426-b39e-80004cfa760b" providerId="AD" clId="Web-{2CDF45E9-A839-E157-F58F-50CA2743BBE6}" dt="2020-09-10T20:04:33.227" v="2"/>
        <pc:sldMkLst>
          <pc:docMk/>
          <pc:sldMk cId="365884271" sldId="526"/>
        </pc:sldMkLst>
      </pc:sldChg>
    </pc:docChg>
  </pc:docChgLst>
  <pc:docChgLst>
    <pc:chgData name="Cathrien Alons" userId="S::calons@pedaids.org::40dc079d-356c-4426-b39e-80004cfa760b" providerId="AD" clId="Web-{37C47D74-936C-167D-30CB-048983947177}"/>
    <pc:docChg chg="modSld">
      <pc:chgData name="Cathrien Alons" userId="S::calons@pedaids.org::40dc079d-356c-4426-b39e-80004cfa760b" providerId="AD" clId="Web-{37C47D74-936C-167D-30CB-048983947177}" dt="2020-11-13T18:05:39.437" v="141" actId="14100"/>
      <pc:docMkLst>
        <pc:docMk/>
      </pc:docMkLst>
      <pc:sldChg chg="modSp">
        <pc:chgData name="Cathrien Alons" userId="S::calons@pedaids.org::40dc079d-356c-4426-b39e-80004cfa760b" providerId="AD" clId="Web-{37C47D74-936C-167D-30CB-048983947177}" dt="2020-11-13T17:56:29.296" v="12" actId="14100"/>
        <pc:sldMkLst>
          <pc:docMk/>
          <pc:sldMk cId="1920782211" sldId="375"/>
        </pc:sldMkLst>
        <pc:spChg chg="mod">
          <ac:chgData name="Cathrien Alons" userId="S::calons@pedaids.org::40dc079d-356c-4426-b39e-80004cfa760b" providerId="AD" clId="Web-{37C47D74-936C-167D-30CB-048983947177}" dt="2020-11-13T17:56:29.296" v="12" actId="14100"/>
          <ac:spMkLst>
            <pc:docMk/>
            <pc:sldMk cId="1920782211" sldId="375"/>
            <ac:spMk id="2" creationId="{44034FEE-4BBB-7F49-BE67-328073281F8B}"/>
          </ac:spMkLst>
        </pc:spChg>
      </pc:sldChg>
      <pc:sldChg chg="modSp">
        <pc:chgData name="Cathrien Alons" userId="S::calons@pedaids.org::40dc079d-356c-4426-b39e-80004cfa760b" providerId="AD" clId="Web-{37C47D74-936C-167D-30CB-048983947177}" dt="2020-11-13T17:57:35.423" v="20" actId="1076"/>
        <pc:sldMkLst>
          <pc:docMk/>
          <pc:sldMk cId="2741855144" sldId="378"/>
        </pc:sldMkLst>
        <pc:graphicFrameChg chg="mod modGraphic">
          <ac:chgData name="Cathrien Alons" userId="S::calons@pedaids.org::40dc079d-356c-4426-b39e-80004cfa760b" providerId="AD" clId="Web-{37C47D74-936C-167D-30CB-048983947177}" dt="2020-11-13T17:57:25.516" v="17" actId="1076"/>
          <ac:graphicFrameMkLst>
            <pc:docMk/>
            <pc:sldMk cId="2741855144" sldId="378"/>
            <ac:graphicFrameMk id="4" creationId="{DFBCADB9-B038-47E6-97FE-1B41F33D8B58}"/>
          </ac:graphicFrameMkLst>
        </pc:graphicFrameChg>
        <pc:picChg chg="mod">
          <ac:chgData name="Cathrien Alons" userId="S::calons@pedaids.org::40dc079d-356c-4426-b39e-80004cfa760b" providerId="AD" clId="Web-{37C47D74-936C-167D-30CB-048983947177}" dt="2020-11-13T17:57:35.423" v="20" actId="1076"/>
          <ac:picMkLst>
            <pc:docMk/>
            <pc:sldMk cId="2741855144" sldId="378"/>
            <ac:picMk id="2" creationId="{980D6BA9-E8F7-40E1-8550-9F16B58F3A45}"/>
          </ac:picMkLst>
        </pc:picChg>
      </pc:sldChg>
      <pc:sldChg chg="modSp">
        <pc:chgData name="Cathrien Alons" userId="S::calons@pedaids.org::40dc079d-356c-4426-b39e-80004cfa760b" providerId="AD" clId="Web-{37C47D74-936C-167D-30CB-048983947177}" dt="2020-11-13T17:59:31.457" v="78" actId="20577"/>
        <pc:sldMkLst>
          <pc:docMk/>
          <pc:sldMk cId="2356270616" sldId="381"/>
        </pc:sldMkLst>
        <pc:spChg chg="mod">
          <ac:chgData name="Cathrien Alons" userId="S::calons@pedaids.org::40dc079d-356c-4426-b39e-80004cfa760b" providerId="AD" clId="Web-{37C47D74-936C-167D-30CB-048983947177}" dt="2020-11-13T17:59:31.457" v="78" actId="20577"/>
          <ac:spMkLst>
            <pc:docMk/>
            <pc:sldMk cId="2356270616" sldId="381"/>
            <ac:spMk id="2" creationId="{84C161FA-C30C-4E23-90AC-57A245619002}"/>
          </ac:spMkLst>
        </pc:spChg>
      </pc:sldChg>
      <pc:sldChg chg="modNotes">
        <pc:chgData name="Cathrien Alons" userId="S::calons@pedaids.org::40dc079d-356c-4426-b39e-80004cfa760b" providerId="AD" clId="Web-{37C47D74-936C-167D-30CB-048983947177}" dt="2020-11-13T18:01:41.977" v="130"/>
        <pc:sldMkLst>
          <pc:docMk/>
          <pc:sldMk cId="3504322094" sldId="382"/>
        </pc:sldMkLst>
      </pc:sldChg>
      <pc:sldChg chg="modSp">
        <pc:chgData name="Cathrien Alons" userId="S::calons@pedaids.org::40dc079d-356c-4426-b39e-80004cfa760b" providerId="AD" clId="Web-{37C47D74-936C-167D-30CB-048983947177}" dt="2020-11-13T17:56:58.515" v="15"/>
        <pc:sldMkLst>
          <pc:docMk/>
          <pc:sldMk cId="1847970196" sldId="389"/>
        </pc:sldMkLst>
        <pc:graphicFrameChg chg="mod modGraphic">
          <ac:chgData name="Cathrien Alons" userId="S::calons@pedaids.org::40dc079d-356c-4426-b39e-80004cfa760b" providerId="AD" clId="Web-{37C47D74-936C-167D-30CB-048983947177}" dt="2020-11-13T17:56:58.515" v="15"/>
          <ac:graphicFrameMkLst>
            <pc:docMk/>
            <pc:sldMk cId="1847970196" sldId="389"/>
            <ac:graphicFrameMk id="4" creationId="{3C387B03-AF50-45FF-98FE-A1C1C0D41EF6}"/>
          </ac:graphicFrameMkLst>
        </pc:graphicFrameChg>
      </pc:sldChg>
      <pc:sldChg chg="modSp">
        <pc:chgData name="Cathrien Alons" userId="S::calons@pedaids.org::40dc079d-356c-4426-b39e-80004cfa760b" providerId="AD" clId="Web-{37C47D74-936C-167D-30CB-048983947177}" dt="2020-11-13T18:02:03.040" v="132" actId="20577"/>
        <pc:sldMkLst>
          <pc:docMk/>
          <pc:sldMk cId="1373308780" sldId="539"/>
        </pc:sldMkLst>
        <pc:spChg chg="mod">
          <ac:chgData name="Cathrien Alons" userId="S::calons@pedaids.org::40dc079d-356c-4426-b39e-80004cfa760b" providerId="AD" clId="Web-{37C47D74-936C-167D-30CB-048983947177}" dt="2020-11-13T18:02:03.040" v="132" actId="20577"/>
          <ac:spMkLst>
            <pc:docMk/>
            <pc:sldMk cId="1373308780" sldId="539"/>
            <ac:spMk id="5" creationId="{00000000-0000-0000-0000-000000000000}"/>
          </ac:spMkLst>
        </pc:spChg>
      </pc:sldChg>
      <pc:sldChg chg="addSp modSp">
        <pc:chgData name="Cathrien Alons" userId="S::calons@pedaids.org::40dc079d-356c-4426-b39e-80004cfa760b" providerId="AD" clId="Web-{37C47D74-936C-167D-30CB-048983947177}" dt="2020-11-13T18:05:39.437" v="141" actId="14100"/>
        <pc:sldMkLst>
          <pc:docMk/>
          <pc:sldMk cId="2377805659" sldId="544"/>
        </pc:sldMkLst>
        <pc:spChg chg="add mod">
          <ac:chgData name="Cathrien Alons" userId="S::calons@pedaids.org::40dc079d-356c-4426-b39e-80004cfa760b" providerId="AD" clId="Web-{37C47D74-936C-167D-30CB-048983947177}" dt="2020-11-13T18:05:23.296" v="138" actId="1076"/>
          <ac:spMkLst>
            <pc:docMk/>
            <pc:sldMk cId="2377805659" sldId="544"/>
            <ac:spMk id="3" creationId="{9B703CED-4A38-45C1-A4F2-3E1DD8D299EB}"/>
          </ac:spMkLst>
        </pc:spChg>
        <pc:spChg chg="mod">
          <ac:chgData name="Cathrien Alons" userId="S::calons@pedaids.org::40dc079d-356c-4426-b39e-80004cfa760b" providerId="AD" clId="Web-{37C47D74-936C-167D-30CB-048983947177}" dt="2020-11-13T18:05:36.233" v="140" actId="1076"/>
          <ac:spMkLst>
            <pc:docMk/>
            <pc:sldMk cId="2377805659" sldId="544"/>
            <ac:spMk id="5" creationId="{F3DF8AA4-4496-4A19-817B-696B6358FC76}"/>
          </ac:spMkLst>
        </pc:spChg>
        <pc:spChg chg="mod">
          <ac:chgData name="Cathrien Alons" userId="S::calons@pedaids.org::40dc079d-356c-4426-b39e-80004cfa760b" providerId="AD" clId="Web-{37C47D74-936C-167D-30CB-048983947177}" dt="2020-11-13T18:05:33.311" v="139" actId="1076"/>
          <ac:spMkLst>
            <pc:docMk/>
            <pc:sldMk cId="2377805659" sldId="544"/>
            <ac:spMk id="6" creationId="{B736C897-4BE4-47A9-84EA-A5BA54CC3F25}"/>
          </ac:spMkLst>
        </pc:spChg>
        <pc:picChg chg="add mod">
          <ac:chgData name="Cathrien Alons" userId="S::calons@pedaids.org::40dc079d-356c-4426-b39e-80004cfa760b" providerId="AD" clId="Web-{37C47D74-936C-167D-30CB-048983947177}" dt="2020-11-13T18:05:39.437" v="141" actId="14100"/>
          <ac:picMkLst>
            <pc:docMk/>
            <pc:sldMk cId="2377805659" sldId="544"/>
            <ac:picMk id="2" creationId="{B3B5201D-3982-46B4-8C14-44A14B659C01}"/>
          </ac:picMkLst>
        </pc:picChg>
      </pc:sldChg>
    </pc:docChg>
  </pc:docChgLst>
  <pc:docChgLst>
    <pc:chgData name="Clark, Adele" userId="cb302882-fc54-4eb8-a090-62efc4d6cc36" providerId="ADAL" clId="{56B06440-15FE-49BB-A573-3AEC69BC247C}"/>
    <pc:docChg chg="addSld delSld modSld">
      <pc:chgData name="Clark, Adele" userId="cb302882-fc54-4eb8-a090-62efc4d6cc36" providerId="ADAL" clId="{56B06440-15FE-49BB-A573-3AEC69BC247C}" dt="2021-02-25T18:32:55.405" v="8" actId="47"/>
      <pc:docMkLst>
        <pc:docMk/>
      </pc:docMkLst>
      <pc:sldChg chg="del">
        <pc:chgData name="Clark, Adele" userId="cb302882-fc54-4eb8-a090-62efc4d6cc36" providerId="ADAL" clId="{56B06440-15FE-49BB-A573-3AEC69BC247C}" dt="2021-02-25T18:31:38.460" v="6" actId="47"/>
        <pc:sldMkLst>
          <pc:docMk/>
          <pc:sldMk cId="1920782211" sldId="375"/>
        </pc:sldMkLst>
      </pc:sldChg>
      <pc:sldChg chg="del">
        <pc:chgData name="Clark, Adele" userId="cb302882-fc54-4eb8-a090-62efc4d6cc36" providerId="ADAL" clId="{56B06440-15FE-49BB-A573-3AEC69BC247C}" dt="2021-02-25T18:32:55.405" v="8" actId="47"/>
        <pc:sldMkLst>
          <pc:docMk/>
          <pc:sldMk cId="1704660913" sldId="538"/>
        </pc:sldMkLst>
      </pc:sldChg>
      <pc:sldChg chg="add">
        <pc:chgData name="Clark, Adele" userId="cb302882-fc54-4eb8-a090-62efc4d6cc36" providerId="ADAL" clId="{56B06440-15FE-49BB-A573-3AEC69BC247C}" dt="2021-02-25T18:32:51.908" v="7"/>
        <pc:sldMkLst>
          <pc:docMk/>
          <pc:sldMk cId="3399903749" sldId="2044"/>
        </pc:sldMkLst>
      </pc:sldChg>
      <pc:sldChg chg="modSp add mod modNotesTx">
        <pc:chgData name="Clark, Adele" userId="cb302882-fc54-4eb8-a090-62efc4d6cc36" providerId="ADAL" clId="{56B06440-15FE-49BB-A573-3AEC69BC247C}" dt="2021-02-25T18:31:33.870" v="5" actId="5793"/>
        <pc:sldMkLst>
          <pc:docMk/>
          <pc:sldMk cId="1153198540" sldId="2046"/>
        </pc:sldMkLst>
        <pc:spChg chg="mod">
          <ac:chgData name="Clark, Adele" userId="cb302882-fc54-4eb8-a090-62efc4d6cc36" providerId="ADAL" clId="{56B06440-15FE-49BB-A573-3AEC69BC247C}" dt="2021-02-25T18:31:05.209" v="2" actId="1076"/>
          <ac:spMkLst>
            <pc:docMk/>
            <pc:sldMk cId="1153198540" sldId="2046"/>
            <ac:spMk id="2" creationId="{44034FEE-4BBB-7F49-BE67-328073281F8B}"/>
          </ac:spMkLst>
        </pc:spChg>
      </pc:sldChg>
    </pc:docChg>
  </pc:docChgLst>
  <pc:docChgLst>
    <pc:chgData name="Cathrien Alons" userId="S::calons_pedaids.org#ext#@crsorg.onmicrosoft.com::4972a93c-8e30-42f8-89ac-9c97f01eda25" providerId="AD" clId="Web-{7A8F0804-DB2E-4B3B-BCC6-3B2E37E4CA46}"/>
    <pc:docChg chg="modSld">
      <pc:chgData name="Cathrien Alons" userId="S::calons_pedaids.org#ext#@crsorg.onmicrosoft.com::4972a93c-8e30-42f8-89ac-9c97f01eda25" providerId="AD" clId="Web-{7A8F0804-DB2E-4B3B-BCC6-3B2E37E4CA46}" dt="2020-09-25T20:32:40.847" v="71" actId="1076"/>
      <pc:docMkLst>
        <pc:docMk/>
      </pc:docMkLst>
      <pc:sldChg chg="delCm">
        <pc:chgData name="Cathrien Alons" userId="S::calons_pedaids.org#ext#@crsorg.onmicrosoft.com::4972a93c-8e30-42f8-89ac-9c97f01eda25" providerId="AD" clId="Web-{7A8F0804-DB2E-4B3B-BCC6-3B2E37E4CA46}" dt="2020-09-25T20:21:18.375" v="3"/>
        <pc:sldMkLst>
          <pc:docMk/>
          <pc:sldMk cId="2312166303" sldId="376"/>
        </pc:sldMkLst>
      </pc:sldChg>
      <pc:sldChg chg="delCm">
        <pc:chgData name="Cathrien Alons" userId="S::calons_pedaids.org#ext#@crsorg.onmicrosoft.com::4972a93c-8e30-42f8-89ac-9c97f01eda25" providerId="AD" clId="Web-{7A8F0804-DB2E-4B3B-BCC6-3B2E37E4CA46}" dt="2020-09-25T20:31:49.611" v="65"/>
        <pc:sldMkLst>
          <pc:docMk/>
          <pc:sldMk cId="1227093277" sldId="379"/>
        </pc:sldMkLst>
      </pc:sldChg>
      <pc:sldChg chg="modSp">
        <pc:chgData name="Cathrien Alons" userId="S::calons_pedaids.org#ext#@crsorg.onmicrosoft.com::4972a93c-8e30-42f8-89ac-9c97f01eda25" providerId="AD" clId="Web-{7A8F0804-DB2E-4B3B-BCC6-3B2E37E4CA46}" dt="2020-09-25T20:24:59.865" v="39" actId="20577"/>
        <pc:sldMkLst>
          <pc:docMk/>
          <pc:sldMk cId="1486208272" sldId="380"/>
        </pc:sldMkLst>
        <pc:spChg chg="mod">
          <ac:chgData name="Cathrien Alons" userId="S::calons_pedaids.org#ext#@crsorg.onmicrosoft.com::4972a93c-8e30-42f8-89ac-9c97f01eda25" providerId="AD" clId="Web-{7A8F0804-DB2E-4B3B-BCC6-3B2E37E4CA46}" dt="2020-09-25T20:24:59.865" v="39" actId="20577"/>
          <ac:spMkLst>
            <pc:docMk/>
            <pc:sldMk cId="1486208272" sldId="380"/>
            <ac:spMk id="2" creationId="{4E517693-647B-46DE-BEDD-CFFD718D4484}"/>
          </ac:spMkLst>
        </pc:spChg>
      </pc:sldChg>
      <pc:sldChg chg="modSp delCm modCm">
        <pc:chgData name="Cathrien Alons" userId="S::calons_pedaids.org#ext#@crsorg.onmicrosoft.com::4972a93c-8e30-42f8-89ac-9c97f01eda25" providerId="AD" clId="Web-{7A8F0804-DB2E-4B3B-BCC6-3B2E37E4CA46}" dt="2020-09-25T20:23:43.191" v="24" actId="20577"/>
        <pc:sldMkLst>
          <pc:docMk/>
          <pc:sldMk cId="2356270616" sldId="381"/>
        </pc:sldMkLst>
        <pc:spChg chg="mod">
          <ac:chgData name="Cathrien Alons" userId="S::calons_pedaids.org#ext#@crsorg.onmicrosoft.com::4972a93c-8e30-42f8-89ac-9c97f01eda25" providerId="AD" clId="Web-{7A8F0804-DB2E-4B3B-BCC6-3B2E37E4CA46}" dt="2020-09-25T20:23:43.191" v="24" actId="20577"/>
          <ac:spMkLst>
            <pc:docMk/>
            <pc:sldMk cId="2356270616" sldId="381"/>
            <ac:spMk id="2" creationId="{84C161FA-C30C-4E23-90AC-57A245619002}"/>
          </ac:spMkLst>
        </pc:spChg>
        <pc:spChg chg="mod">
          <ac:chgData name="Cathrien Alons" userId="S::calons_pedaids.org#ext#@crsorg.onmicrosoft.com::4972a93c-8e30-42f8-89ac-9c97f01eda25" providerId="AD" clId="Web-{7A8F0804-DB2E-4B3B-BCC6-3B2E37E4CA46}" dt="2020-09-25T20:23:25.753" v="22" actId="14100"/>
          <ac:spMkLst>
            <pc:docMk/>
            <pc:sldMk cId="2356270616" sldId="381"/>
            <ac:spMk id="4" creationId="{A4E9A22E-7595-4A73-8C3C-8379BE45E8DA}"/>
          </ac:spMkLst>
        </pc:spChg>
      </pc:sldChg>
      <pc:sldChg chg="modSp delCm">
        <pc:chgData name="Cathrien Alons" userId="S::calons_pedaids.org#ext#@crsorg.onmicrosoft.com::4972a93c-8e30-42f8-89ac-9c97f01eda25" providerId="AD" clId="Web-{7A8F0804-DB2E-4B3B-BCC6-3B2E37E4CA46}" dt="2020-09-25T20:28:54.231" v="64" actId="20577"/>
        <pc:sldMkLst>
          <pc:docMk/>
          <pc:sldMk cId="958468722" sldId="521"/>
        </pc:sldMkLst>
        <pc:spChg chg="mod">
          <ac:chgData name="Cathrien Alons" userId="S::calons_pedaids.org#ext#@crsorg.onmicrosoft.com::4972a93c-8e30-42f8-89ac-9c97f01eda25" providerId="AD" clId="Web-{7A8F0804-DB2E-4B3B-BCC6-3B2E37E4CA46}" dt="2020-09-25T20:28:01.980" v="61" actId="14100"/>
          <ac:spMkLst>
            <pc:docMk/>
            <pc:sldMk cId="958468722" sldId="521"/>
            <ac:spMk id="9" creationId="{BD95FC52-0893-486F-9804-ECA1BA6ABD97}"/>
          </ac:spMkLst>
        </pc:spChg>
        <pc:spChg chg="mod">
          <ac:chgData name="Cathrien Alons" userId="S::calons_pedaids.org#ext#@crsorg.onmicrosoft.com::4972a93c-8e30-42f8-89ac-9c97f01eda25" providerId="AD" clId="Web-{7A8F0804-DB2E-4B3B-BCC6-3B2E37E4CA46}" dt="2020-09-25T20:28:09.996" v="62" actId="14100"/>
          <ac:spMkLst>
            <pc:docMk/>
            <pc:sldMk cId="958468722" sldId="521"/>
            <ac:spMk id="10" creationId="{0F94C50E-8F7A-420F-A862-9C7353B46985}"/>
          </ac:spMkLst>
        </pc:spChg>
        <pc:spChg chg="mod">
          <ac:chgData name="Cathrien Alons" userId="S::calons_pedaids.org#ext#@crsorg.onmicrosoft.com::4972a93c-8e30-42f8-89ac-9c97f01eda25" providerId="AD" clId="Web-{7A8F0804-DB2E-4B3B-BCC6-3B2E37E4CA46}" dt="2020-09-25T20:26:50.525" v="48" actId="20577"/>
          <ac:spMkLst>
            <pc:docMk/>
            <pc:sldMk cId="958468722" sldId="521"/>
            <ac:spMk id="12" creationId="{FCB76D0D-4827-4742-A9CA-42DB8BF51A28}"/>
          </ac:spMkLst>
        </pc:spChg>
        <pc:spChg chg="mod">
          <ac:chgData name="Cathrien Alons" userId="S::calons_pedaids.org#ext#@crsorg.onmicrosoft.com::4972a93c-8e30-42f8-89ac-9c97f01eda25" providerId="AD" clId="Web-{7A8F0804-DB2E-4B3B-BCC6-3B2E37E4CA46}" dt="2020-09-25T20:28:54.231" v="64" actId="20577"/>
          <ac:spMkLst>
            <pc:docMk/>
            <pc:sldMk cId="958468722" sldId="521"/>
            <ac:spMk id="13" creationId="{9B1E1C15-7A3E-4F3C-ABC0-1371C9EA54A3}"/>
          </ac:spMkLst>
        </pc:spChg>
      </pc:sldChg>
      <pc:sldChg chg="delCm">
        <pc:chgData name="Cathrien Alons" userId="S::calons_pedaids.org#ext#@crsorg.onmicrosoft.com::4972a93c-8e30-42f8-89ac-9c97f01eda25" providerId="AD" clId="Web-{7A8F0804-DB2E-4B3B-BCC6-3B2E37E4CA46}" dt="2020-09-25T20:19:27.294" v="2"/>
        <pc:sldMkLst>
          <pc:docMk/>
          <pc:sldMk cId="365884271" sldId="526"/>
        </pc:sldMkLst>
      </pc:sldChg>
      <pc:sldChg chg="modSp">
        <pc:chgData name="Cathrien Alons" userId="S::calons_pedaids.org#ext#@crsorg.onmicrosoft.com::4972a93c-8e30-42f8-89ac-9c97f01eda25" providerId="AD" clId="Web-{7A8F0804-DB2E-4B3B-BCC6-3B2E37E4CA46}" dt="2020-09-25T20:32:40.847" v="71" actId="1076"/>
        <pc:sldMkLst>
          <pc:docMk/>
          <pc:sldMk cId="3432932840" sldId="536"/>
        </pc:sldMkLst>
        <pc:picChg chg="mod">
          <ac:chgData name="Cathrien Alons" userId="S::calons_pedaids.org#ext#@crsorg.onmicrosoft.com::4972a93c-8e30-42f8-89ac-9c97f01eda25" providerId="AD" clId="Web-{7A8F0804-DB2E-4B3B-BCC6-3B2E37E4CA46}" dt="2020-09-25T20:32:40.847" v="71" actId="1076"/>
          <ac:picMkLst>
            <pc:docMk/>
            <pc:sldMk cId="3432932840" sldId="536"/>
            <ac:picMk id="1026" creationId="{4C9A4F16-2E88-4322-AEA4-0D100855EC9E}"/>
          </ac:picMkLst>
        </pc:picChg>
      </pc:sldChg>
      <pc:sldChg chg="modSp">
        <pc:chgData name="Cathrien Alons" userId="S::calons_pedaids.org#ext#@crsorg.onmicrosoft.com::4972a93c-8e30-42f8-89ac-9c97f01eda25" providerId="AD" clId="Web-{7A8F0804-DB2E-4B3B-BCC6-3B2E37E4CA46}" dt="2020-09-25T20:32:26.675" v="67" actId="20577"/>
        <pc:sldMkLst>
          <pc:docMk/>
          <pc:sldMk cId="1373308780" sldId="539"/>
        </pc:sldMkLst>
        <pc:spChg chg="mod">
          <ac:chgData name="Cathrien Alons" userId="S::calons_pedaids.org#ext#@crsorg.onmicrosoft.com::4972a93c-8e30-42f8-89ac-9c97f01eda25" providerId="AD" clId="Web-{7A8F0804-DB2E-4B3B-BCC6-3B2E37E4CA46}" dt="2020-09-25T20:32:19.909" v="66" actId="1076"/>
          <ac:spMkLst>
            <pc:docMk/>
            <pc:sldMk cId="1373308780" sldId="539"/>
            <ac:spMk id="2" creationId="{C62F9364-FC81-4532-994F-46D8FF7E4C36}"/>
          </ac:spMkLst>
        </pc:spChg>
        <pc:spChg chg="mod">
          <ac:chgData name="Cathrien Alons" userId="S::calons_pedaids.org#ext#@crsorg.onmicrosoft.com::4972a93c-8e30-42f8-89ac-9c97f01eda25" providerId="AD" clId="Web-{7A8F0804-DB2E-4B3B-BCC6-3B2E37E4CA46}" dt="2020-09-25T20:32:26.675" v="67" actId="20577"/>
          <ac:spMkLst>
            <pc:docMk/>
            <pc:sldMk cId="1373308780" sldId="539"/>
            <ac:spMk id="6" creationId="{B736C897-4BE4-47A9-84EA-A5BA54CC3F25}"/>
          </ac:spMkLst>
        </pc:spChg>
      </pc:sldChg>
    </pc:docChg>
  </pc:docChgLst>
  <pc:docChgLst>
    <pc:chgData name="Cathrien Alons" userId="S::calons@pedaids.org::40dc079d-356c-4426-b39e-80004cfa760b" providerId="AD" clId="Web-{4551D9F1-7D89-7E54-35FB-92B98CA506F0}"/>
    <pc:docChg chg="modSld">
      <pc:chgData name="Cathrien Alons" userId="S::calons@pedaids.org::40dc079d-356c-4426-b39e-80004cfa760b" providerId="AD" clId="Web-{4551D9F1-7D89-7E54-35FB-92B98CA506F0}" dt="2020-11-13T15:51:38.901" v="23" actId="20577"/>
      <pc:docMkLst>
        <pc:docMk/>
      </pc:docMkLst>
      <pc:sldChg chg="addSp modSp">
        <pc:chgData name="Cathrien Alons" userId="S::calons@pedaids.org::40dc079d-356c-4426-b39e-80004cfa760b" providerId="AD" clId="Web-{4551D9F1-7D89-7E54-35FB-92B98CA506F0}" dt="2020-11-13T15:51:38.307" v="21" actId="20577"/>
        <pc:sldMkLst>
          <pc:docMk/>
          <pc:sldMk cId="1373308780" sldId="539"/>
        </pc:sldMkLst>
        <pc:spChg chg="add mod">
          <ac:chgData name="Cathrien Alons" userId="S::calons@pedaids.org::40dc079d-356c-4426-b39e-80004cfa760b" providerId="AD" clId="Web-{4551D9F1-7D89-7E54-35FB-92B98CA506F0}" dt="2020-11-13T15:51:38.307" v="21" actId="20577"/>
          <ac:spMkLst>
            <pc:docMk/>
            <pc:sldMk cId="1373308780" sldId="539"/>
            <ac:spMk id="2" creationId="{4B49F0F6-7BFD-4CB3-8295-11389D026035}"/>
          </ac:spMkLst>
        </pc:spChg>
      </pc:sldChg>
    </pc:docChg>
  </pc:docChgLst>
  <pc:docChgLst>
    <pc:chgData name="methridge@pedaids.org" userId="S::urn:spo:guest#methridge@pedaids.org::" providerId="AD" clId="Web-{41FBAACB-C13B-5FFD-47DF-7D097D139D3E}"/>
    <pc:docChg chg="modSld">
      <pc:chgData name="methridge@pedaids.org" userId="S::urn:spo:guest#methridge@pedaids.org::" providerId="AD" clId="Web-{41FBAACB-C13B-5FFD-47DF-7D097D139D3E}" dt="2021-02-09T23:59:33.165" v="17"/>
      <pc:docMkLst>
        <pc:docMk/>
      </pc:docMkLst>
      <pc:sldChg chg="modNotes">
        <pc:chgData name="methridge@pedaids.org" userId="S::urn:spo:guest#methridge@pedaids.org::" providerId="AD" clId="Web-{41FBAACB-C13B-5FFD-47DF-7D097D139D3E}" dt="2021-02-09T23:59:23.164" v="9"/>
        <pc:sldMkLst>
          <pc:docMk/>
          <pc:sldMk cId="365884271" sldId="526"/>
        </pc:sldMkLst>
      </pc:sldChg>
      <pc:sldChg chg="modNotes">
        <pc:chgData name="methridge@pedaids.org" userId="S::urn:spo:guest#methridge@pedaids.org::" providerId="AD" clId="Web-{41FBAACB-C13B-5FFD-47DF-7D097D139D3E}" dt="2021-02-09T23:59:33.165" v="17"/>
        <pc:sldMkLst>
          <pc:docMk/>
          <pc:sldMk cId="1632203172" sldId="543"/>
        </pc:sldMkLst>
      </pc:sldChg>
    </pc:docChg>
  </pc:docChgLst>
  <pc:docChgLst>
    <pc:chgData name="Madison Ethridge" userId="S::methridge@pedaids.org::666e09c8-48f1-48e4-bd90-dc52bcdb94a7" providerId="AD" clId="Web-{C4E7A27F-EF28-0F47-1D24-E4FAB807EAF1}"/>
    <pc:docChg chg="modSld">
      <pc:chgData name="Madison Ethridge" userId="S::methridge@pedaids.org::666e09c8-48f1-48e4-bd90-dc52bcdb94a7" providerId="AD" clId="Web-{C4E7A27F-EF28-0F47-1D24-E4FAB807EAF1}" dt="2020-11-06T17:10:49.457" v="286"/>
      <pc:docMkLst>
        <pc:docMk/>
      </pc:docMkLst>
      <pc:sldChg chg="modNotes">
        <pc:chgData name="Madison Ethridge" userId="S::methridge@pedaids.org::666e09c8-48f1-48e4-bd90-dc52bcdb94a7" providerId="AD" clId="Web-{C4E7A27F-EF28-0F47-1D24-E4FAB807EAF1}" dt="2020-11-06T17:08:57.422" v="179"/>
        <pc:sldMkLst>
          <pc:docMk/>
          <pc:sldMk cId="2312166303" sldId="376"/>
        </pc:sldMkLst>
      </pc:sldChg>
      <pc:sldChg chg="modNotes">
        <pc:chgData name="Madison Ethridge" userId="S::methridge@pedaids.org::666e09c8-48f1-48e4-bd90-dc52bcdb94a7" providerId="AD" clId="Web-{C4E7A27F-EF28-0F47-1D24-E4FAB807EAF1}" dt="2020-11-06T17:08:11.874" v="143"/>
        <pc:sldMkLst>
          <pc:docMk/>
          <pc:sldMk cId="2741855144" sldId="378"/>
        </pc:sldMkLst>
      </pc:sldChg>
      <pc:sldChg chg="modSp">
        <pc:chgData name="Madison Ethridge" userId="S::methridge@pedaids.org::666e09c8-48f1-48e4-bd90-dc52bcdb94a7" providerId="AD" clId="Web-{C4E7A27F-EF28-0F47-1D24-E4FAB807EAF1}" dt="2020-11-06T17:05:28.166" v="7"/>
        <pc:sldMkLst>
          <pc:docMk/>
          <pc:sldMk cId="1847970196" sldId="389"/>
        </pc:sldMkLst>
        <pc:graphicFrameChg chg="mod modGraphic">
          <ac:chgData name="Madison Ethridge" userId="S::methridge@pedaids.org::666e09c8-48f1-48e4-bd90-dc52bcdb94a7" providerId="AD" clId="Web-{C4E7A27F-EF28-0F47-1D24-E4FAB807EAF1}" dt="2020-11-06T17:05:28.166" v="7"/>
          <ac:graphicFrameMkLst>
            <pc:docMk/>
            <pc:sldMk cId="1847970196" sldId="389"/>
            <ac:graphicFrameMk id="4" creationId="{3C387B03-AF50-45FF-98FE-A1C1C0D41EF6}"/>
          </ac:graphicFrameMkLst>
        </pc:graphicFrameChg>
      </pc:sldChg>
      <pc:sldChg chg="modSp modNotes">
        <pc:chgData name="Madison Ethridge" userId="S::methridge@pedaids.org::666e09c8-48f1-48e4-bd90-dc52bcdb94a7" providerId="AD" clId="Web-{C4E7A27F-EF28-0F47-1D24-E4FAB807EAF1}" dt="2020-11-06T17:10:35.082" v="273"/>
        <pc:sldMkLst>
          <pc:docMk/>
          <pc:sldMk cId="2246977637" sldId="519"/>
        </pc:sldMkLst>
        <pc:graphicFrameChg chg="mod modGraphic">
          <ac:chgData name="Madison Ethridge" userId="S::methridge@pedaids.org::666e09c8-48f1-48e4-bd90-dc52bcdb94a7" providerId="AD" clId="Web-{C4E7A27F-EF28-0F47-1D24-E4FAB807EAF1}" dt="2020-11-06T17:10:35.082" v="273"/>
          <ac:graphicFrameMkLst>
            <pc:docMk/>
            <pc:sldMk cId="2246977637" sldId="519"/>
            <ac:graphicFrameMk id="4" creationId="{DFBCADB9-B038-47E6-97FE-1B41F33D8B58}"/>
          </ac:graphicFrameMkLst>
        </pc:graphicFrameChg>
      </pc:sldChg>
      <pc:sldChg chg="modSp modNotes">
        <pc:chgData name="Madison Ethridge" userId="S::methridge@pedaids.org::666e09c8-48f1-48e4-bd90-dc52bcdb94a7" providerId="AD" clId="Web-{C4E7A27F-EF28-0F47-1D24-E4FAB807EAF1}" dt="2020-11-06T17:09:46.721" v="229"/>
        <pc:sldMkLst>
          <pc:docMk/>
          <pc:sldMk cId="958468722" sldId="521"/>
        </pc:sldMkLst>
        <pc:spChg chg="mod">
          <ac:chgData name="Madison Ethridge" userId="S::methridge@pedaids.org::666e09c8-48f1-48e4-bd90-dc52bcdb94a7" providerId="AD" clId="Web-{C4E7A27F-EF28-0F47-1D24-E4FAB807EAF1}" dt="2020-11-06T17:09:09.610" v="192" actId="20577"/>
          <ac:spMkLst>
            <pc:docMk/>
            <pc:sldMk cId="958468722" sldId="521"/>
            <ac:spMk id="10" creationId="{0F94C50E-8F7A-420F-A862-9C7353B46985}"/>
          </ac:spMkLst>
        </pc:spChg>
        <pc:spChg chg="mod">
          <ac:chgData name="Madison Ethridge" userId="S::methridge@pedaids.org::666e09c8-48f1-48e4-bd90-dc52bcdb94a7" providerId="AD" clId="Web-{C4E7A27F-EF28-0F47-1D24-E4FAB807EAF1}" dt="2020-11-06T17:09:04.626" v="185" actId="20577"/>
          <ac:spMkLst>
            <pc:docMk/>
            <pc:sldMk cId="958468722" sldId="521"/>
            <ac:spMk id="11" creationId="{4F46EAF2-8C15-42EA-BB77-770356ABB457}"/>
          </ac:spMkLst>
        </pc:spChg>
        <pc:spChg chg="mod">
          <ac:chgData name="Madison Ethridge" userId="S::methridge@pedaids.org::666e09c8-48f1-48e4-bd90-dc52bcdb94a7" providerId="AD" clId="Web-{C4E7A27F-EF28-0F47-1D24-E4FAB807EAF1}" dt="2020-11-06T17:09:19.470" v="207" actId="20577"/>
          <ac:spMkLst>
            <pc:docMk/>
            <pc:sldMk cId="958468722" sldId="521"/>
            <ac:spMk id="12" creationId="{FCB76D0D-4827-4742-A9CA-42DB8BF51A28}"/>
          </ac:spMkLst>
        </pc:spChg>
        <pc:spChg chg="mod">
          <ac:chgData name="Madison Ethridge" userId="S::methridge@pedaids.org::666e09c8-48f1-48e4-bd90-dc52bcdb94a7" providerId="AD" clId="Web-{C4E7A27F-EF28-0F47-1D24-E4FAB807EAF1}" dt="2020-11-06T17:09:13.954" v="198" actId="20577"/>
          <ac:spMkLst>
            <pc:docMk/>
            <pc:sldMk cId="958468722" sldId="521"/>
            <ac:spMk id="14" creationId="{7AA6A48E-9B1D-4708-BE35-9CA353FE4D01}"/>
          </ac:spMkLst>
        </pc:spChg>
      </pc:sldChg>
      <pc:sldChg chg="modNotes">
        <pc:chgData name="Madison Ethridge" userId="S::methridge@pedaids.org::666e09c8-48f1-48e4-bd90-dc52bcdb94a7" providerId="AD" clId="Web-{C4E7A27F-EF28-0F47-1D24-E4FAB807EAF1}" dt="2020-11-06T17:05:21.572" v="3"/>
        <pc:sldMkLst>
          <pc:docMk/>
          <pc:sldMk cId="365884271" sldId="526"/>
        </pc:sldMkLst>
      </pc:sldChg>
      <pc:sldChg chg="modNotes">
        <pc:chgData name="Madison Ethridge" userId="S::methridge@pedaids.org::666e09c8-48f1-48e4-bd90-dc52bcdb94a7" providerId="AD" clId="Web-{C4E7A27F-EF28-0F47-1D24-E4FAB807EAF1}" dt="2020-11-06T17:10:49.457" v="286"/>
        <pc:sldMkLst>
          <pc:docMk/>
          <pc:sldMk cId="295969273" sldId="528"/>
        </pc:sldMkLst>
      </pc:sldChg>
      <pc:sldChg chg="modSp modNotes">
        <pc:chgData name="Madison Ethridge" userId="S::methridge@pedaids.org::666e09c8-48f1-48e4-bd90-dc52bcdb94a7" providerId="AD" clId="Web-{C4E7A27F-EF28-0F47-1D24-E4FAB807EAF1}" dt="2020-11-06T17:10:27.394" v="261"/>
        <pc:sldMkLst>
          <pc:docMk/>
          <pc:sldMk cId="209001252" sldId="541"/>
        </pc:sldMkLst>
        <pc:spChg chg="mod">
          <ac:chgData name="Madison Ethridge" userId="S::methridge@pedaids.org::666e09c8-48f1-48e4-bd90-dc52bcdb94a7" providerId="AD" clId="Web-{C4E7A27F-EF28-0F47-1D24-E4FAB807EAF1}" dt="2020-11-06T17:10:07.612" v="244" actId="20577"/>
          <ac:spMkLst>
            <pc:docMk/>
            <pc:sldMk cId="209001252" sldId="541"/>
            <ac:spMk id="2" creationId="{79CEF8AA-33E1-8445-9D8B-7DA4CF7429D7}"/>
          </ac:spMkLst>
        </pc:spChg>
      </pc:sldChg>
    </pc:docChg>
  </pc:docChgLst>
  <pc:docChgLst>
    <pc:chgData name="eghanotakis" userId="S::eghanotakis_gmail.com#ext#@pedaidsorg.onmicrosoft.com::0af52404-daef-41c0-a231-4d3790fefa79" providerId="AD" clId="Web-{3C05D127-8FBA-489D-85EC-98528E189D6B}"/>
    <pc:docChg chg="modSld">
      <pc:chgData name="eghanotakis" userId="S::eghanotakis_gmail.com#ext#@pedaidsorg.onmicrosoft.com::0af52404-daef-41c0-a231-4d3790fefa79" providerId="AD" clId="Web-{3C05D127-8FBA-489D-85EC-98528E189D6B}" dt="2020-09-11T04:34:08.794" v="353"/>
      <pc:docMkLst>
        <pc:docMk/>
      </pc:docMkLst>
      <pc:sldChg chg="modSp">
        <pc:chgData name="eghanotakis" userId="S::eghanotakis_gmail.com#ext#@pedaidsorg.onmicrosoft.com::0af52404-daef-41c0-a231-4d3790fefa79" providerId="AD" clId="Web-{3C05D127-8FBA-489D-85EC-98528E189D6B}" dt="2020-09-11T04:32:51.979" v="352" actId="20577"/>
        <pc:sldMkLst>
          <pc:docMk/>
          <pc:sldMk cId="1486208272" sldId="380"/>
        </pc:sldMkLst>
        <pc:spChg chg="mod">
          <ac:chgData name="eghanotakis" userId="S::eghanotakis_gmail.com#ext#@pedaidsorg.onmicrosoft.com::0af52404-daef-41c0-a231-4d3790fefa79" providerId="AD" clId="Web-{3C05D127-8FBA-489D-85EC-98528E189D6B}" dt="2020-09-11T04:32:51.979" v="352" actId="20577"/>
          <ac:spMkLst>
            <pc:docMk/>
            <pc:sldMk cId="1486208272" sldId="380"/>
            <ac:spMk id="2" creationId="{4E517693-647B-46DE-BEDD-CFFD718D4484}"/>
          </ac:spMkLst>
        </pc:spChg>
      </pc:sldChg>
      <pc:sldChg chg="modSp addCm delCm">
        <pc:chgData name="eghanotakis" userId="S::eghanotakis_gmail.com#ext#@pedaidsorg.onmicrosoft.com::0af52404-daef-41c0-a231-4d3790fefa79" providerId="AD" clId="Web-{3C05D127-8FBA-489D-85EC-98528E189D6B}" dt="2020-09-11T04:34:08.794" v="353"/>
        <pc:sldMkLst>
          <pc:docMk/>
          <pc:sldMk cId="3504322094" sldId="382"/>
        </pc:sldMkLst>
        <pc:graphicFrameChg chg="mod modGraphic">
          <ac:chgData name="eghanotakis" userId="S::eghanotakis_gmail.com#ext#@pedaidsorg.onmicrosoft.com::0af52404-daef-41c0-a231-4d3790fefa79" providerId="AD" clId="Web-{3C05D127-8FBA-489D-85EC-98528E189D6B}" dt="2020-09-11T04:31:15.991" v="326"/>
          <ac:graphicFrameMkLst>
            <pc:docMk/>
            <pc:sldMk cId="3504322094" sldId="382"/>
            <ac:graphicFrameMk id="4" creationId="{F349AB49-0E26-42A8-9748-A9B6BB58F011}"/>
          </ac:graphicFrameMkLst>
        </pc:graphicFrameChg>
        <pc:graphicFrameChg chg="mod modGraphic">
          <ac:chgData name="eghanotakis" userId="S::eghanotakis_gmail.com#ext#@pedaidsorg.onmicrosoft.com::0af52404-daef-41c0-a231-4d3790fefa79" providerId="AD" clId="Web-{3C05D127-8FBA-489D-85EC-98528E189D6B}" dt="2020-09-11T04:31:09.116" v="316"/>
          <ac:graphicFrameMkLst>
            <pc:docMk/>
            <pc:sldMk cId="3504322094" sldId="382"/>
            <ac:graphicFrameMk id="5" creationId="{D2E07221-6F03-4BED-BE09-5772A62114BF}"/>
          </ac:graphicFrameMkLst>
        </pc:graphicFrameChg>
      </pc:sldChg>
      <pc:sldChg chg="modSp delCm modNotes">
        <pc:chgData name="eghanotakis" userId="S::eghanotakis_gmail.com#ext#@pedaidsorg.onmicrosoft.com::0af52404-daef-41c0-a231-4d3790fefa79" providerId="AD" clId="Web-{3C05D127-8FBA-489D-85EC-98528E189D6B}" dt="2020-09-11T04:30:27.599" v="300" actId="20577"/>
        <pc:sldMkLst>
          <pc:docMk/>
          <pc:sldMk cId="2592035438" sldId="520"/>
        </pc:sldMkLst>
        <pc:graphicFrameChg chg="modGraphic">
          <ac:chgData name="eghanotakis" userId="S::eghanotakis_gmail.com#ext#@pedaidsorg.onmicrosoft.com::0af52404-daef-41c0-a231-4d3790fefa79" providerId="AD" clId="Web-{3C05D127-8FBA-489D-85EC-98528E189D6B}" dt="2020-09-11T04:30:27.599" v="300" actId="20577"/>
          <ac:graphicFrameMkLst>
            <pc:docMk/>
            <pc:sldMk cId="2592035438" sldId="520"/>
            <ac:graphicFrameMk id="7" creationId="{9AE31B31-1E80-4FBD-8DA1-396AA8C0B25E}"/>
          </ac:graphicFrameMkLst>
        </pc:graphicFrameChg>
      </pc:sldChg>
    </pc:docChg>
  </pc:docChgLst>
  <pc:docChgLst>
    <pc:chgData name="Chaila, Mwate" userId="S::mwate.chaila@crs.org::532bccc8-299d-41ab-929a-442e97ef55d2" providerId="AD" clId="Web-{4663855C-9401-78BB-10F2-B1EA748E6816}"/>
    <pc:docChg chg="mod modSld">
      <pc:chgData name="Chaila, Mwate" userId="S::mwate.chaila@crs.org::532bccc8-299d-41ab-929a-442e97ef55d2" providerId="AD" clId="Web-{4663855C-9401-78BB-10F2-B1EA748E6816}" dt="2021-02-18T07:43:51.614" v="54" actId="14100"/>
      <pc:docMkLst>
        <pc:docMk/>
      </pc:docMkLst>
      <pc:sldChg chg="modSp">
        <pc:chgData name="Chaila, Mwate" userId="S::mwate.chaila@crs.org::532bccc8-299d-41ab-929a-442e97ef55d2" providerId="AD" clId="Web-{4663855C-9401-78BB-10F2-B1EA748E6816}" dt="2021-02-18T07:17:05.820" v="40" actId="20577"/>
        <pc:sldMkLst>
          <pc:docMk/>
          <pc:sldMk cId="2356270616" sldId="381"/>
        </pc:sldMkLst>
        <pc:spChg chg="mod">
          <ac:chgData name="Chaila, Mwate" userId="S::mwate.chaila@crs.org::532bccc8-299d-41ab-929a-442e97ef55d2" providerId="AD" clId="Web-{4663855C-9401-78BB-10F2-B1EA748E6816}" dt="2021-02-18T07:15:56.742" v="4" actId="14100"/>
          <ac:spMkLst>
            <pc:docMk/>
            <pc:sldMk cId="2356270616" sldId="381"/>
            <ac:spMk id="2" creationId="{84C161FA-C30C-4E23-90AC-57A245619002}"/>
          </ac:spMkLst>
        </pc:spChg>
        <pc:spChg chg="mod">
          <ac:chgData name="Chaila, Mwate" userId="S::mwate.chaila@crs.org::532bccc8-299d-41ab-929a-442e97ef55d2" providerId="AD" clId="Web-{4663855C-9401-78BB-10F2-B1EA748E6816}" dt="2021-02-18T07:15:50.007" v="3" actId="14100"/>
          <ac:spMkLst>
            <pc:docMk/>
            <pc:sldMk cId="2356270616" sldId="381"/>
            <ac:spMk id="3" creationId="{92BA4101-B3DF-4E22-AD34-476BCBE2B4A3}"/>
          </ac:spMkLst>
        </pc:spChg>
        <pc:spChg chg="mod">
          <ac:chgData name="Chaila, Mwate" userId="S::mwate.chaila@crs.org::532bccc8-299d-41ab-929a-442e97ef55d2" providerId="AD" clId="Web-{4663855C-9401-78BB-10F2-B1EA748E6816}" dt="2021-02-18T07:17:05.820" v="40" actId="20577"/>
          <ac:spMkLst>
            <pc:docMk/>
            <pc:sldMk cId="2356270616" sldId="381"/>
            <ac:spMk id="4" creationId="{A4E9A22E-7595-4A73-8C3C-8379BE45E8DA}"/>
          </ac:spMkLst>
        </pc:spChg>
        <pc:picChg chg="mod">
          <ac:chgData name="Chaila, Mwate" userId="S::mwate.chaila@crs.org::532bccc8-299d-41ab-929a-442e97ef55d2" providerId="AD" clId="Web-{4663855C-9401-78BB-10F2-B1EA748E6816}" dt="2021-02-18T07:16:15.007" v="8" actId="1076"/>
          <ac:picMkLst>
            <pc:docMk/>
            <pc:sldMk cId="2356270616" sldId="381"/>
            <ac:picMk id="1026" creationId="{F00D57DF-3F91-48D1-98CA-D526BB8E759E}"/>
          </ac:picMkLst>
        </pc:picChg>
      </pc:sldChg>
      <pc:sldChg chg="modSp">
        <pc:chgData name="Chaila, Mwate" userId="S::mwate.chaila@crs.org::532bccc8-299d-41ab-929a-442e97ef55d2" providerId="AD" clId="Web-{4663855C-9401-78BB-10F2-B1EA748E6816}" dt="2021-02-18T07:18:24.852" v="48" actId="1076"/>
        <pc:sldMkLst>
          <pc:docMk/>
          <pc:sldMk cId="3504322094" sldId="382"/>
        </pc:sldMkLst>
        <pc:spChg chg="mod">
          <ac:chgData name="Chaila, Mwate" userId="S::mwate.chaila@crs.org::532bccc8-299d-41ab-929a-442e97ef55d2" providerId="AD" clId="Web-{4663855C-9401-78BB-10F2-B1EA748E6816}" dt="2021-02-18T07:17:37.383" v="43" actId="14100"/>
          <ac:spMkLst>
            <pc:docMk/>
            <pc:sldMk cId="3504322094" sldId="382"/>
            <ac:spMk id="2" creationId="{1B7810C1-B884-4978-A515-65728F5A80BB}"/>
          </ac:spMkLst>
        </pc:spChg>
        <pc:spChg chg="mod">
          <ac:chgData name="Chaila, Mwate" userId="S::mwate.chaila@crs.org::532bccc8-299d-41ab-929a-442e97ef55d2" providerId="AD" clId="Web-{4663855C-9401-78BB-10F2-B1EA748E6816}" dt="2021-02-18T07:18:24.852" v="48" actId="1076"/>
          <ac:spMkLst>
            <pc:docMk/>
            <pc:sldMk cId="3504322094" sldId="382"/>
            <ac:spMk id="3" creationId="{5E215EBA-FFD7-49C0-A2C3-83870FECDC98}"/>
          </ac:spMkLst>
        </pc:spChg>
        <pc:spChg chg="mod">
          <ac:chgData name="Chaila, Mwate" userId="S::mwate.chaila@crs.org::532bccc8-299d-41ab-929a-442e97ef55d2" providerId="AD" clId="Web-{4663855C-9401-78BB-10F2-B1EA748E6816}" dt="2021-02-18T07:17:27.680" v="41" actId="14100"/>
          <ac:spMkLst>
            <pc:docMk/>
            <pc:sldMk cId="3504322094" sldId="382"/>
            <ac:spMk id="7" creationId="{812E5027-D99D-4A02-9168-51BCB8573CA9}"/>
          </ac:spMkLst>
        </pc:spChg>
        <pc:graphicFrameChg chg="mod modGraphic">
          <ac:chgData name="Chaila, Mwate" userId="S::mwate.chaila@crs.org::532bccc8-299d-41ab-929a-442e97ef55d2" providerId="AD" clId="Web-{4663855C-9401-78BB-10F2-B1EA748E6816}" dt="2021-02-18T07:18:14.461" v="47"/>
          <ac:graphicFrameMkLst>
            <pc:docMk/>
            <pc:sldMk cId="3504322094" sldId="382"/>
            <ac:graphicFrameMk id="4" creationId="{F349AB49-0E26-42A8-9748-A9B6BB58F011}"/>
          </ac:graphicFrameMkLst>
        </pc:graphicFrameChg>
        <pc:picChg chg="mod">
          <ac:chgData name="Chaila, Mwate" userId="S::mwate.chaila@crs.org::532bccc8-299d-41ab-929a-442e97ef55d2" providerId="AD" clId="Web-{4663855C-9401-78BB-10F2-B1EA748E6816}" dt="2021-02-18T07:17:51.399" v="45" actId="1076"/>
          <ac:picMkLst>
            <pc:docMk/>
            <pc:sldMk cId="3504322094" sldId="382"/>
            <ac:picMk id="5" creationId="{5D2B1F4A-C5D7-48C9-B3EC-C98A026D03BA}"/>
          </ac:picMkLst>
        </pc:picChg>
      </pc:sldChg>
      <pc:sldChg chg="modSp">
        <pc:chgData name="Chaila, Mwate" userId="S::mwate.chaila@crs.org::532bccc8-299d-41ab-929a-442e97ef55d2" providerId="AD" clId="Web-{4663855C-9401-78BB-10F2-B1EA748E6816}" dt="2021-02-18T07:15:27.132" v="1"/>
        <pc:sldMkLst>
          <pc:docMk/>
          <pc:sldMk cId="2246977637" sldId="519"/>
        </pc:sldMkLst>
        <pc:graphicFrameChg chg="mod modGraphic">
          <ac:chgData name="Chaila, Mwate" userId="S::mwate.chaila@crs.org::532bccc8-299d-41ab-929a-442e97ef55d2" providerId="AD" clId="Web-{4663855C-9401-78BB-10F2-B1EA748E6816}" dt="2021-02-18T07:15:27.132" v="1"/>
          <ac:graphicFrameMkLst>
            <pc:docMk/>
            <pc:sldMk cId="2246977637" sldId="519"/>
            <ac:graphicFrameMk id="4" creationId="{DFBCADB9-B038-47E6-97FE-1B41F33D8B58}"/>
          </ac:graphicFrameMkLst>
        </pc:graphicFrameChg>
      </pc:sldChg>
      <pc:sldChg chg="modSp modCm">
        <pc:chgData name="Chaila, Mwate" userId="S::mwate.chaila@crs.org::532bccc8-299d-41ab-929a-442e97ef55d2" providerId="AD" clId="Web-{4663855C-9401-78BB-10F2-B1EA748E6816}" dt="2021-02-18T07:43:23.786" v="52"/>
        <pc:sldMkLst>
          <pc:docMk/>
          <pc:sldMk cId="1373308780" sldId="539"/>
        </pc:sldMkLst>
        <pc:spChg chg="mod">
          <ac:chgData name="Chaila, Mwate" userId="S::mwate.chaila@crs.org::532bccc8-299d-41ab-929a-442e97ef55d2" providerId="AD" clId="Web-{4663855C-9401-78BB-10F2-B1EA748E6816}" dt="2021-02-18T07:26:53.653" v="49" actId="20577"/>
          <ac:spMkLst>
            <pc:docMk/>
            <pc:sldMk cId="1373308780" sldId="539"/>
            <ac:spMk id="5" creationId="{00000000-0000-0000-0000-000000000000}"/>
          </ac:spMkLst>
        </pc:spChg>
        <pc:spChg chg="mod">
          <ac:chgData name="Chaila, Mwate" userId="S::mwate.chaila@crs.org::532bccc8-299d-41ab-929a-442e97ef55d2" providerId="AD" clId="Web-{4663855C-9401-78BB-10F2-B1EA748E6816}" dt="2021-02-18T07:27:09.262" v="50" actId="14100"/>
          <ac:spMkLst>
            <pc:docMk/>
            <pc:sldMk cId="1373308780" sldId="539"/>
            <ac:spMk id="6" creationId="{B736C897-4BE4-47A9-84EA-A5BA54CC3F25}"/>
          </ac:spMkLst>
        </pc:spChg>
      </pc:sldChg>
      <pc:sldChg chg="modSp">
        <pc:chgData name="Chaila, Mwate" userId="S::mwate.chaila@crs.org::532bccc8-299d-41ab-929a-442e97ef55d2" providerId="AD" clId="Web-{4663855C-9401-78BB-10F2-B1EA748E6816}" dt="2021-02-18T07:43:51.614" v="54" actId="14100"/>
        <pc:sldMkLst>
          <pc:docMk/>
          <pc:sldMk cId="2377805659" sldId="544"/>
        </pc:sldMkLst>
        <pc:spChg chg="mod">
          <ac:chgData name="Chaila, Mwate" userId="S::mwate.chaila@crs.org::532bccc8-299d-41ab-929a-442e97ef55d2" providerId="AD" clId="Web-{4663855C-9401-78BB-10F2-B1EA748E6816}" dt="2021-02-18T07:43:51.614" v="54" actId="14100"/>
          <ac:spMkLst>
            <pc:docMk/>
            <pc:sldMk cId="2377805659" sldId="544"/>
            <ac:spMk id="3" creationId="{9B703CED-4A38-45C1-A4F2-3E1DD8D299EB}"/>
          </ac:spMkLst>
        </pc:spChg>
      </pc:sldChg>
    </pc:docChg>
  </pc:docChgLst>
  <pc:docChgLst>
    <pc:chgData name="Kelsey Brosnan" userId="S::kbrosnan@pedaids.org::088ad37a-0c35-44dd-9c81-b1ff65c276c0" providerId="AD" clId="Web-{B093885C-09E5-1C94-862D-5FDD8C9C53D4}"/>
    <pc:docChg chg="modSld">
      <pc:chgData name="Kelsey Brosnan" userId="S::kbrosnan@pedaids.org::088ad37a-0c35-44dd-9c81-b1ff65c276c0" providerId="AD" clId="Web-{B093885C-09E5-1C94-862D-5FDD8C9C53D4}" dt="2020-11-10T15:54:01.801" v="0"/>
      <pc:docMkLst>
        <pc:docMk/>
      </pc:docMkLst>
      <pc:sldChg chg="modSp">
        <pc:chgData name="Kelsey Brosnan" userId="S::kbrosnan@pedaids.org::088ad37a-0c35-44dd-9c81-b1ff65c276c0" providerId="AD" clId="Web-{B093885C-09E5-1C94-862D-5FDD8C9C53D4}" dt="2020-11-10T15:54:01.801" v="0"/>
        <pc:sldMkLst>
          <pc:docMk/>
          <pc:sldMk cId="365884271" sldId="526"/>
        </pc:sldMkLst>
        <pc:picChg chg="mod">
          <ac:chgData name="Kelsey Brosnan" userId="S::kbrosnan@pedaids.org::088ad37a-0c35-44dd-9c81-b1ff65c276c0" providerId="AD" clId="Web-{B093885C-09E5-1C94-862D-5FDD8C9C53D4}" dt="2020-11-10T15:54:01.801" v="0"/>
          <ac:picMkLst>
            <pc:docMk/>
            <pc:sldMk cId="365884271" sldId="526"/>
            <ac:picMk id="5" creationId="{1EEE025F-9DFA-4F71-9119-BE1A06F8F4F8}"/>
          </ac:picMkLst>
        </pc:picChg>
      </pc:sldChg>
    </pc:docChg>
  </pc:docChgLst>
  <pc:docChgLst>
    <pc:chgData name="eghanotakis" userId="S::eghanotakis_gmail.com#ext#@pedaidsorg.onmicrosoft.com::0af52404-daef-41c0-a231-4d3790fefa79" providerId="AD" clId="Web-{6B3DDA8C-8AF4-4526-86F3-C01ECCEA2BFE}"/>
    <pc:docChg chg="modSld">
      <pc:chgData name="eghanotakis" userId="S::eghanotakis_gmail.com#ext#@pedaidsorg.onmicrosoft.com::0af52404-daef-41c0-a231-4d3790fefa79" providerId="AD" clId="Web-{6B3DDA8C-8AF4-4526-86F3-C01ECCEA2BFE}" dt="2020-09-29T03:30:49.432" v="8"/>
      <pc:docMkLst>
        <pc:docMk/>
      </pc:docMkLst>
      <pc:sldChg chg="delCm modNotes">
        <pc:chgData name="eghanotakis" userId="S::eghanotakis_gmail.com#ext#@pedaidsorg.onmicrosoft.com::0af52404-daef-41c0-a231-4d3790fefa79" providerId="AD" clId="Web-{6B3DDA8C-8AF4-4526-86F3-C01ECCEA2BFE}" dt="2020-09-29T03:30:49.432" v="8"/>
        <pc:sldMkLst>
          <pc:docMk/>
          <pc:sldMk cId="1227093277" sldId="379"/>
        </pc:sldMkLst>
      </pc:sldChg>
    </pc:docChg>
  </pc:docChgLst>
  <pc:docChgLst>
    <pc:chgData name="Cathrien Alons" userId="S::calons@pedaids.org::40dc079d-356c-4426-b39e-80004cfa760b" providerId="AD" clId="Web-{D142AB30-355B-42EC-B8F5-F3E098BFE9BD}"/>
    <pc:docChg chg="modSld">
      <pc:chgData name="Cathrien Alons" userId="S::calons@pedaids.org::40dc079d-356c-4426-b39e-80004cfa760b" providerId="AD" clId="Web-{D142AB30-355B-42EC-B8F5-F3E098BFE9BD}" dt="2020-10-09T16:35:58.178" v="1"/>
      <pc:docMkLst>
        <pc:docMk/>
      </pc:docMkLst>
      <pc:sldChg chg="modSp">
        <pc:chgData name="Cathrien Alons" userId="S::calons@pedaids.org::40dc079d-356c-4426-b39e-80004cfa760b" providerId="AD" clId="Web-{D142AB30-355B-42EC-B8F5-F3E098BFE9BD}" dt="2020-10-09T16:35:58.178" v="1"/>
        <pc:sldMkLst>
          <pc:docMk/>
          <pc:sldMk cId="3504322094" sldId="382"/>
        </pc:sldMkLst>
        <pc:graphicFrameChg chg="mod modGraphic">
          <ac:chgData name="Cathrien Alons" userId="S::calons@pedaids.org::40dc079d-356c-4426-b39e-80004cfa760b" providerId="AD" clId="Web-{D142AB30-355B-42EC-B8F5-F3E098BFE9BD}" dt="2020-10-09T16:35:58.178" v="1"/>
          <ac:graphicFrameMkLst>
            <pc:docMk/>
            <pc:sldMk cId="3504322094" sldId="382"/>
            <ac:graphicFrameMk id="4" creationId="{F349AB49-0E26-42A8-9748-A9B6BB58F011}"/>
          </ac:graphicFrameMkLst>
        </pc:graphicFrameChg>
      </pc:sldChg>
    </pc:docChg>
  </pc:docChgLst>
  <pc:docChgLst>
    <pc:chgData name="eghanotakis" userId="S::eghanotakis_gmail.com#ext#@pedaidsorg.onmicrosoft.com::0af52404-daef-41c0-a231-4d3790fefa79" providerId="AD" clId="Web-{A74A7250-465F-4019-9204-23AA06E687C4}"/>
    <pc:docChg chg="addSld delSld modSld">
      <pc:chgData name="eghanotakis" userId="S::eghanotakis_gmail.com#ext#@pedaidsorg.onmicrosoft.com::0af52404-daef-41c0-a231-4d3790fefa79" providerId="AD" clId="Web-{A74A7250-465F-4019-9204-23AA06E687C4}" dt="2020-09-29T04:04:21.076" v="28"/>
      <pc:docMkLst>
        <pc:docMk/>
      </pc:docMkLst>
      <pc:sldChg chg="del">
        <pc:chgData name="eghanotakis" userId="S::eghanotakis_gmail.com#ext#@pedaidsorg.onmicrosoft.com::0af52404-daef-41c0-a231-4d3790fefa79" providerId="AD" clId="Web-{A74A7250-465F-4019-9204-23AA06E687C4}" dt="2020-09-29T04:04:21.076" v="28"/>
        <pc:sldMkLst>
          <pc:docMk/>
          <pc:sldMk cId="1140888573" sldId="387"/>
        </pc:sldMkLst>
      </pc:sldChg>
      <pc:sldChg chg="new del">
        <pc:chgData name="eghanotakis" userId="S::eghanotakis_gmail.com#ext#@pedaidsorg.onmicrosoft.com::0af52404-daef-41c0-a231-4d3790fefa79" providerId="AD" clId="Web-{A74A7250-465F-4019-9204-23AA06E687C4}" dt="2020-09-29T04:02:19.323" v="2"/>
        <pc:sldMkLst>
          <pc:docMk/>
          <pc:sldMk cId="3005684698" sldId="540"/>
        </pc:sldMkLst>
      </pc:sldChg>
      <pc:sldChg chg="modSp add modNotes">
        <pc:chgData name="eghanotakis" userId="S::eghanotakis_gmail.com#ext#@pedaidsorg.onmicrosoft.com::0af52404-daef-41c0-a231-4d3790fefa79" providerId="AD" clId="Web-{A74A7250-465F-4019-9204-23AA06E687C4}" dt="2020-09-29T04:03:51.279" v="27"/>
        <pc:sldMkLst>
          <pc:docMk/>
          <pc:sldMk cId="209001252" sldId="541"/>
        </pc:sldMkLst>
        <pc:spChg chg="mod">
          <ac:chgData name="eghanotakis" userId="S::eghanotakis_gmail.com#ext#@pedaidsorg.onmicrosoft.com::0af52404-daef-41c0-a231-4d3790fefa79" providerId="AD" clId="Web-{A74A7250-465F-4019-9204-23AA06E687C4}" dt="2020-09-29T04:03:00.840" v="14" actId="20577"/>
          <ac:spMkLst>
            <pc:docMk/>
            <pc:sldMk cId="209001252" sldId="541"/>
            <ac:spMk id="2" creationId="{79CEF8AA-33E1-8445-9D8B-7DA4CF7429D7}"/>
          </ac:spMkLst>
        </pc:spChg>
        <pc:spChg chg="mod">
          <ac:chgData name="eghanotakis" userId="S::eghanotakis_gmail.com#ext#@pedaidsorg.onmicrosoft.com::0af52404-daef-41c0-a231-4d3790fefa79" providerId="AD" clId="Web-{A74A7250-465F-4019-9204-23AA06E687C4}" dt="2020-09-29T04:02:47.355" v="3" actId="20577"/>
          <ac:spMkLst>
            <pc:docMk/>
            <pc:sldMk cId="209001252" sldId="541"/>
            <ac:spMk id="3" creationId="{AF0669C5-8108-9C4E-9E49-CC89EDDC6533}"/>
          </ac:spMkLst>
        </pc:spChg>
      </pc:sldChg>
    </pc:docChg>
  </pc:docChgLst>
  <pc:docChgLst>
    <pc:chgData name="Chaila, Mwate" userId="532bccc8-299d-41ab-929a-442e97ef55d2" providerId="ADAL" clId="{7A76112C-193F-4DD3-9D91-73F31F86E6C9}"/>
    <pc:docChg chg="undo custSel addSld delSld modSld">
      <pc:chgData name="Chaila, Mwate" userId="532bccc8-299d-41ab-929a-442e97ef55d2" providerId="ADAL" clId="{7A76112C-193F-4DD3-9D91-73F31F86E6C9}" dt="2020-09-25T03:18:32.640" v="954" actId="20577"/>
      <pc:docMkLst>
        <pc:docMk/>
      </pc:docMkLst>
      <pc:sldChg chg="addCm">
        <pc:chgData name="Chaila, Mwate" userId="532bccc8-299d-41ab-929a-442e97ef55d2" providerId="ADAL" clId="{7A76112C-193F-4DD3-9D91-73F31F86E6C9}" dt="2020-09-24T10:29:15.738" v="18" actId="1589"/>
        <pc:sldMkLst>
          <pc:docMk/>
          <pc:sldMk cId="2312166303" sldId="376"/>
        </pc:sldMkLst>
      </pc:sldChg>
      <pc:sldChg chg="modSp mod">
        <pc:chgData name="Chaila, Mwate" userId="532bccc8-299d-41ab-929a-442e97ef55d2" providerId="ADAL" clId="{7A76112C-193F-4DD3-9D91-73F31F86E6C9}" dt="2020-09-24T10:27:32.314" v="16" actId="12"/>
        <pc:sldMkLst>
          <pc:docMk/>
          <pc:sldMk cId="2741855144" sldId="378"/>
        </pc:sldMkLst>
        <pc:graphicFrameChg chg="modGraphic">
          <ac:chgData name="Chaila, Mwate" userId="532bccc8-299d-41ab-929a-442e97ef55d2" providerId="ADAL" clId="{7A76112C-193F-4DD3-9D91-73F31F86E6C9}" dt="2020-09-24T10:27:32.314" v="16" actId="12"/>
          <ac:graphicFrameMkLst>
            <pc:docMk/>
            <pc:sldMk cId="2741855144" sldId="378"/>
            <ac:graphicFrameMk id="4" creationId="{DFBCADB9-B038-47E6-97FE-1B41F33D8B58}"/>
          </ac:graphicFrameMkLst>
        </pc:graphicFrameChg>
      </pc:sldChg>
      <pc:sldChg chg="addSp modSp mod addCm">
        <pc:chgData name="Chaila, Mwate" userId="532bccc8-299d-41ab-929a-442e97ef55d2" providerId="ADAL" clId="{7A76112C-193F-4DD3-9D91-73F31F86E6C9}" dt="2020-09-24T10:48:32.965" v="413" actId="1589"/>
        <pc:sldMkLst>
          <pc:docMk/>
          <pc:sldMk cId="1227093277" sldId="379"/>
        </pc:sldMkLst>
        <pc:spChg chg="mod">
          <ac:chgData name="Chaila, Mwate" userId="532bccc8-299d-41ab-929a-442e97ef55d2" providerId="ADAL" clId="{7A76112C-193F-4DD3-9D91-73F31F86E6C9}" dt="2020-09-24T10:48:10.625" v="410" actId="20577"/>
          <ac:spMkLst>
            <pc:docMk/>
            <pc:sldMk cId="1227093277" sldId="379"/>
            <ac:spMk id="2" creationId="{90F9FC19-CDFC-4417-A64F-78FFDB155721}"/>
          </ac:spMkLst>
        </pc:spChg>
        <pc:picChg chg="add mod">
          <ac:chgData name="Chaila, Mwate" userId="532bccc8-299d-41ab-929a-442e97ef55d2" providerId="ADAL" clId="{7A76112C-193F-4DD3-9D91-73F31F86E6C9}" dt="2020-09-24T10:48:21.722" v="412" actId="1076"/>
          <ac:picMkLst>
            <pc:docMk/>
            <pc:sldMk cId="1227093277" sldId="379"/>
            <ac:picMk id="5" creationId="{E967E932-26AD-40A6-92C2-0EA9521ADBFC}"/>
          </ac:picMkLst>
        </pc:picChg>
      </pc:sldChg>
      <pc:sldChg chg="modSp mod">
        <pc:chgData name="Chaila, Mwate" userId="532bccc8-299d-41ab-929a-442e97ef55d2" providerId="ADAL" clId="{7A76112C-193F-4DD3-9D91-73F31F86E6C9}" dt="2020-09-24T10:33:57.588" v="185" actId="20577"/>
        <pc:sldMkLst>
          <pc:docMk/>
          <pc:sldMk cId="1486208272" sldId="380"/>
        </pc:sldMkLst>
        <pc:spChg chg="mod">
          <ac:chgData name="Chaila, Mwate" userId="532bccc8-299d-41ab-929a-442e97ef55d2" providerId="ADAL" clId="{7A76112C-193F-4DD3-9D91-73F31F86E6C9}" dt="2020-09-24T10:33:57.588" v="185" actId="20577"/>
          <ac:spMkLst>
            <pc:docMk/>
            <pc:sldMk cId="1486208272" sldId="380"/>
            <ac:spMk id="2" creationId="{4E517693-647B-46DE-BEDD-CFFD718D4484}"/>
          </ac:spMkLst>
        </pc:spChg>
      </pc:sldChg>
      <pc:sldChg chg="addSp modSp mod addCm modCm">
        <pc:chgData name="Chaila, Mwate" userId="532bccc8-299d-41ab-929a-442e97ef55d2" providerId="ADAL" clId="{7A76112C-193F-4DD3-9D91-73F31F86E6C9}" dt="2020-09-25T03:18:32.640" v="954" actId="20577"/>
        <pc:sldMkLst>
          <pc:docMk/>
          <pc:sldMk cId="2356270616" sldId="381"/>
        </pc:sldMkLst>
        <pc:spChg chg="mod">
          <ac:chgData name="Chaila, Mwate" userId="532bccc8-299d-41ab-929a-442e97ef55d2" providerId="ADAL" clId="{7A76112C-193F-4DD3-9D91-73F31F86E6C9}" dt="2020-09-25T03:18:32.640" v="954" actId="20577"/>
          <ac:spMkLst>
            <pc:docMk/>
            <pc:sldMk cId="2356270616" sldId="381"/>
            <ac:spMk id="2" creationId="{84C161FA-C30C-4E23-90AC-57A245619002}"/>
          </ac:spMkLst>
        </pc:spChg>
        <pc:spChg chg="add mod">
          <ac:chgData name="Chaila, Mwate" userId="532bccc8-299d-41ab-929a-442e97ef55d2" providerId="ADAL" clId="{7A76112C-193F-4DD3-9D91-73F31F86E6C9}" dt="2020-09-24T10:33:28.640" v="166" actId="1076"/>
          <ac:spMkLst>
            <pc:docMk/>
            <pc:sldMk cId="2356270616" sldId="381"/>
            <ac:spMk id="4" creationId="{A4E9A22E-7595-4A73-8C3C-8379BE45E8DA}"/>
          </ac:spMkLst>
        </pc:spChg>
        <pc:picChg chg="add mod">
          <ac:chgData name="Chaila, Mwate" userId="532bccc8-299d-41ab-929a-442e97ef55d2" providerId="ADAL" clId="{7A76112C-193F-4DD3-9D91-73F31F86E6C9}" dt="2020-09-24T10:33:25.550" v="165" actId="1076"/>
          <ac:picMkLst>
            <pc:docMk/>
            <pc:sldMk cId="2356270616" sldId="381"/>
            <ac:picMk id="1026" creationId="{F00D57DF-3F91-48D1-98CA-D526BB8E759E}"/>
          </ac:picMkLst>
        </pc:picChg>
      </pc:sldChg>
      <pc:sldChg chg="addSp delSp modSp mod modClrScheme addCm modCm chgLayout">
        <pc:chgData name="Chaila, Mwate" userId="532bccc8-299d-41ab-929a-442e97ef55d2" providerId="ADAL" clId="{7A76112C-193F-4DD3-9D91-73F31F86E6C9}" dt="2020-09-24T10:39:06.512" v="259"/>
        <pc:sldMkLst>
          <pc:docMk/>
          <pc:sldMk cId="3504322094" sldId="382"/>
        </pc:sldMkLst>
        <pc:spChg chg="add mod ord">
          <ac:chgData name="Chaila, Mwate" userId="532bccc8-299d-41ab-929a-442e97ef55d2" providerId="ADAL" clId="{7A76112C-193F-4DD3-9D91-73F31F86E6C9}" dt="2020-09-24T10:37:42.831" v="220" actId="114"/>
          <ac:spMkLst>
            <pc:docMk/>
            <pc:sldMk cId="3504322094" sldId="382"/>
            <ac:spMk id="2" creationId="{1B7810C1-B884-4978-A515-65728F5A80BB}"/>
          </ac:spMkLst>
        </pc:spChg>
        <pc:spChg chg="mod ord">
          <ac:chgData name="Chaila, Mwate" userId="532bccc8-299d-41ab-929a-442e97ef55d2" providerId="ADAL" clId="{7A76112C-193F-4DD3-9D91-73F31F86E6C9}" dt="2020-09-24T10:36:02.160" v="200" actId="700"/>
          <ac:spMkLst>
            <pc:docMk/>
            <pc:sldMk cId="3504322094" sldId="382"/>
            <ac:spMk id="3" creationId="{5E215EBA-FFD7-49C0-A2C3-83870FECDC98}"/>
          </ac:spMkLst>
        </pc:spChg>
        <pc:spChg chg="add mod ord">
          <ac:chgData name="Chaila, Mwate" userId="532bccc8-299d-41ab-929a-442e97ef55d2" providerId="ADAL" clId="{7A76112C-193F-4DD3-9D91-73F31F86E6C9}" dt="2020-09-24T10:37:46.424" v="221" actId="115"/>
          <ac:spMkLst>
            <pc:docMk/>
            <pc:sldMk cId="3504322094" sldId="382"/>
            <ac:spMk id="6" creationId="{32F73366-179F-4DBC-9AA8-34D62A816190}"/>
          </ac:spMkLst>
        </pc:spChg>
        <pc:spChg chg="add mod ord">
          <ac:chgData name="Chaila, Mwate" userId="532bccc8-299d-41ab-929a-442e97ef55d2" providerId="ADAL" clId="{7A76112C-193F-4DD3-9D91-73F31F86E6C9}" dt="2020-09-24T10:38:16.026" v="245" actId="20577"/>
          <ac:spMkLst>
            <pc:docMk/>
            <pc:sldMk cId="3504322094" sldId="382"/>
            <ac:spMk id="7" creationId="{812E5027-D99D-4A02-9168-51BCB8573CA9}"/>
          </ac:spMkLst>
        </pc:spChg>
        <pc:graphicFrameChg chg="mod ord modGraphic">
          <ac:chgData name="Chaila, Mwate" userId="532bccc8-299d-41ab-929a-442e97ef55d2" providerId="ADAL" clId="{7A76112C-193F-4DD3-9D91-73F31F86E6C9}" dt="2020-09-24T10:38:39.451" v="257" actId="20577"/>
          <ac:graphicFrameMkLst>
            <pc:docMk/>
            <pc:sldMk cId="3504322094" sldId="382"/>
            <ac:graphicFrameMk id="4" creationId="{F349AB49-0E26-42A8-9748-A9B6BB58F011}"/>
          </ac:graphicFrameMkLst>
        </pc:graphicFrameChg>
        <pc:graphicFrameChg chg="del mod modGraphic">
          <ac:chgData name="Chaila, Mwate" userId="532bccc8-299d-41ab-929a-442e97ef55d2" providerId="ADAL" clId="{7A76112C-193F-4DD3-9D91-73F31F86E6C9}" dt="2020-09-24T10:37:03.518" v="212" actId="21"/>
          <ac:graphicFrameMkLst>
            <pc:docMk/>
            <pc:sldMk cId="3504322094" sldId="382"/>
            <ac:graphicFrameMk id="5" creationId="{D2E07221-6F03-4BED-BE09-5772A62114BF}"/>
          </ac:graphicFrameMkLst>
        </pc:graphicFrameChg>
      </pc:sldChg>
      <pc:sldChg chg="modSp mod">
        <pc:chgData name="Chaila, Mwate" userId="532bccc8-299d-41ab-929a-442e97ef55d2" providerId="ADAL" clId="{7A76112C-193F-4DD3-9D91-73F31F86E6C9}" dt="2020-09-24T10:27:21.321" v="12" actId="403"/>
        <pc:sldMkLst>
          <pc:docMk/>
          <pc:sldMk cId="2246977637" sldId="519"/>
        </pc:sldMkLst>
        <pc:graphicFrameChg chg="modGraphic">
          <ac:chgData name="Chaila, Mwate" userId="532bccc8-299d-41ab-929a-442e97ef55d2" providerId="ADAL" clId="{7A76112C-193F-4DD3-9D91-73F31F86E6C9}" dt="2020-09-24T10:27:21.321" v="12" actId="403"/>
          <ac:graphicFrameMkLst>
            <pc:docMk/>
            <pc:sldMk cId="2246977637" sldId="519"/>
            <ac:graphicFrameMk id="4" creationId="{DFBCADB9-B038-47E6-97FE-1B41F33D8B58}"/>
          </ac:graphicFrameMkLst>
        </pc:graphicFrameChg>
      </pc:sldChg>
      <pc:sldChg chg="addCm">
        <pc:chgData name="Chaila, Mwate" userId="532bccc8-299d-41ab-929a-442e97ef55d2" providerId="ADAL" clId="{7A76112C-193F-4DD3-9D91-73F31F86E6C9}" dt="2020-09-24T10:34:32.811" v="186" actId="1589"/>
        <pc:sldMkLst>
          <pc:docMk/>
          <pc:sldMk cId="958468722" sldId="521"/>
        </pc:sldMkLst>
      </pc:sldChg>
      <pc:sldChg chg="addCm modCm">
        <pc:chgData name="Chaila, Mwate" userId="532bccc8-299d-41ab-929a-442e97ef55d2" providerId="ADAL" clId="{7A76112C-193F-4DD3-9D91-73F31F86E6C9}" dt="2020-09-24T10:26:43.561" v="7"/>
        <pc:sldMkLst>
          <pc:docMk/>
          <pc:sldMk cId="365884271" sldId="526"/>
        </pc:sldMkLst>
      </pc:sldChg>
      <pc:sldChg chg="modSp del mod">
        <pc:chgData name="Chaila, Mwate" userId="532bccc8-299d-41ab-929a-442e97ef55d2" providerId="ADAL" clId="{7A76112C-193F-4DD3-9D91-73F31F86E6C9}" dt="2020-09-24T16:54:38.175" v="771" actId="47"/>
        <pc:sldMkLst>
          <pc:docMk/>
          <pc:sldMk cId="3575311680" sldId="527"/>
        </pc:sldMkLst>
        <pc:spChg chg="mod">
          <ac:chgData name="Chaila, Mwate" userId="532bccc8-299d-41ab-929a-442e97ef55d2" providerId="ADAL" clId="{7A76112C-193F-4DD3-9D91-73F31F86E6C9}" dt="2020-09-24T16:51:40.373" v="523" actId="21"/>
          <ac:spMkLst>
            <pc:docMk/>
            <pc:sldMk cId="3575311680" sldId="527"/>
            <ac:spMk id="2" creationId="{EBE24608-25FB-4324-B945-4638610064C8}"/>
          </ac:spMkLst>
        </pc:spChg>
        <pc:spChg chg="mod">
          <ac:chgData name="Chaila, Mwate" userId="532bccc8-299d-41ab-929a-442e97ef55d2" providerId="ADAL" clId="{7A76112C-193F-4DD3-9D91-73F31F86E6C9}" dt="2020-09-24T16:51:19.241" v="519" actId="27636"/>
          <ac:spMkLst>
            <pc:docMk/>
            <pc:sldMk cId="3575311680" sldId="527"/>
            <ac:spMk id="3" creationId="{01AFE501-A009-432A-8091-CAF7AFA410FE}"/>
          </ac:spMkLst>
        </pc:spChg>
      </pc:sldChg>
      <pc:sldChg chg="modSp del mod addCm modCm">
        <pc:chgData name="Chaila, Mwate" userId="532bccc8-299d-41ab-929a-442e97ef55d2" providerId="ADAL" clId="{7A76112C-193F-4DD3-9D91-73F31F86E6C9}" dt="2020-09-24T16:54:35.641" v="770" actId="47"/>
        <pc:sldMkLst>
          <pc:docMk/>
          <pc:sldMk cId="2927171253" sldId="535"/>
        </pc:sldMkLst>
        <pc:spChg chg="mod">
          <ac:chgData name="Chaila, Mwate" userId="532bccc8-299d-41ab-929a-442e97ef55d2" providerId="ADAL" clId="{7A76112C-193F-4DD3-9D91-73F31F86E6C9}" dt="2020-09-24T16:51:28.467" v="521" actId="21"/>
          <ac:spMkLst>
            <pc:docMk/>
            <pc:sldMk cId="2927171253" sldId="535"/>
            <ac:spMk id="3" creationId="{59A29916-7777-4D3E-88CF-EC4869EA8BFF}"/>
          </ac:spMkLst>
        </pc:spChg>
        <pc:spChg chg="mod">
          <ac:chgData name="Chaila, Mwate" userId="532bccc8-299d-41ab-929a-442e97ef55d2" providerId="ADAL" clId="{7A76112C-193F-4DD3-9D91-73F31F86E6C9}" dt="2020-09-24T16:52:07.404" v="529" actId="21"/>
          <ac:spMkLst>
            <pc:docMk/>
            <pc:sldMk cId="2927171253" sldId="535"/>
            <ac:spMk id="4" creationId="{37765EA8-C9B3-4065-A05F-59C056B091D9}"/>
          </ac:spMkLst>
        </pc:spChg>
      </pc:sldChg>
      <pc:sldChg chg="addSp modSp mod">
        <pc:chgData name="Chaila, Mwate" userId="532bccc8-299d-41ab-929a-442e97ef55d2" providerId="ADAL" clId="{7A76112C-193F-4DD3-9D91-73F31F86E6C9}" dt="2020-09-24T17:01:50.833" v="940" actId="20577"/>
        <pc:sldMkLst>
          <pc:docMk/>
          <pc:sldMk cId="3432932840" sldId="536"/>
        </pc:sldMkLst>
        <pc:spChg chg="mod">
          <ac:chgData name="Chaila, Mwate" userId="532bccc8-299d-41ab-929a-442e97ef55d2" providerId="ADAL" clId="{7A76112C-193F-4DD3-9D91-73F31F86E6C9}" dt="2020-09-24T16:54:47.969" v="772" actId="20577"/>
          <ac:spMkLst>
            <pc:docMk/>
            <pc:sldMk cId="3432932840" sldId="536"/>
            <ac:spMk id="3" creationId="{B2BF3F8A-41B2-4F53-A839-E188B5A4FB00}"/>
          </ac:spMkLst>
        </pc:spChg>
        <pc:spChg chg="mod">
          <ac:chgData name="Chaila, Mwate" userId="532bccc8-299d-41ab-929a-442e97ef55d2" providerId="ADAL" clId="{7A76112C-193F-4DD3-9D91-73F31F86E6C9}" dt="2020-09-24T17:01:50.833" v="940" actId="20577"/>
          <ac:spMkLst>
            <pc:docMk/>
            <pc:sldMk cId="3432932840" sldId="536"/>
            <ac:spMk id="4" creationId="{61142B9E-C121-44EE-A3A4-7C0E8877D2CC}"/>
          </ac:spMkLst>
        </pc:spChg>
        <pc:picChg chg="add mod">
          <ac:chgData name="Chaila, Mwate" userId="532bccc8-299d-41ab-929a-442e97ef55d2" providerId="ADAL" clId="{7A76112C-193F-4DD3-9D91-73F31F86E6C9}" dt="2020-09-24T17:01:32.976" v="939" actId="1076"/>
          <ac:picMkLst>
            <pc:docMk/>
            <pc:sldMk cId="3432932840" sldId="536"/>
            <ac:picMk id="1026" creationId="{4C9A4F16-2E88-4322-AEA4-0D100855EC9E}"/>
          </ac:picMkLst>
        </pc:picChg>
      </pc:sldChg>
      <pc:sldChg chg="modSp mod">
        <pc:chgData name="Chaila, Mwate" userId="532bccc8-299d-41ab-929a-442e97ef55d2" providerId="ADAL" clId="{7A76112C-193F-4DD3-9D91-73F31F86E6C9}" dt="2020-09-24T10:25:06.950" v="0" actId="14100"/>
        <pc:sldMkLst>
          <pc:docMk/>
          <pc:sldMk cId="2486149379" sldId="537"/>
        </pc:sldMkLst>
        <pc:spChg chg="mod">
          <ac:chgData name="Chaila, Mwate" userId="532bccc8-299d-41ab-929a-442e97ef55d2" providerId="ADAL" clId="{7A76112C-193F-4DD3-9D91-73F31F86E6C9}" dt="2020-09-24T10:25:06.950" v="0" actId="14100"/>
          <ac:spMkLst>
            <pc:docMk/>
            <pc:sldMk cId="2486149379" sldId="537"/>
            <ac:spMk id="2" creationId="{6F1FEA98-AA44-1946-B6EB-5523F4585F85}"/>
          </ac:spMkLst>
        </pc:spChg>
      </pc:sldChg>
      <pc:sldChg chg="modSp new mod">
        <pc:chgData name="Chaila, Mwate" userId="532bccc8-299d-41ab-929a-442e97ef55d2" providerId="ADAL" clId="{7A76112C-193F-4DD3-9D91-73F31F86E6C9}" dt="2020-09-24T10:49:27.038" v="424" actId="20577"/>
        <pc:sldMkLst>
          <pc:docMk/>
          <pc:sldMk cId="1704660913" sldId="538"/>
        </pc:sldMkLst>
        <pc:spChg chg="mod">
          <ac:chgData name="Chaila, Mwate" userId="532bccc8-299d-41ab-929a-442e97ef55d2" providerId="ADAL" clId="{7A76112C-193F-4DD3-9D91-73F31F86E6C9}" dt="2020-09-24T10:49:27.038" v="424" actId="20577"/>
          <ac:spMkLst>
            <pc:docMk/>
            <pc:sldMk cId="1704660913" sldId="538"/>
            <ac:spMk id="2" creationId="{D0C6C737-B32B-4253-9F7A-275E8C381DE1}"/>
          </ac:spMkLst>
        </pc:spChg>
      </pc:sldChg>
      <pc:sldChg chg="modSp new mod">
        <pc:chgData name="Chaila, Mwate" userId="532bccc8-299d-41ab-929a-442e97ef55d2" providerId="ADAL" clId="{7A76112C-193F-4DD3-9D91-73F31F86E6C9}" dt="2020-09-24T16:54:31.990" v="769" actId="403"/>
        <pc:sldMkLst>
          <pc:docMk/>
          <pc:sldMk cId="1373308780" sldId="539"/>
        </pc:sldMkLst>
        <pc:spChg chg="mod">
          <ac:chgData name="Chaila, Mwate" userId="532bccc8-299d-41ab-929a-442e97ef55d2" providerId="ADAL" clId="{7A76112C-193F-4DD3-9D91-73F31F86E6C9}" dt="2020-09-24T16:53:51.374" v="760" actId="403"/>
          <ac:spMkLst>
            <pc:docMk/>
            <pc:sldMk cId="1373308780" sldId="539"/>
            <ac:spMk id="2" creationId="{C62F9364-FC81-4532-994F-46D8FF7E4C36}"/>
          </ac:spMkLst>
        </pc:spChg>
        <pc:spChg chg="mod">
          <ac:chgData name="Chaila, Mwate" userId="532bccc8-299d-41ab-929a-442e97ef55d2" providerId="ADAL" clId="{7A76112C-193F-4DD3-9D91-73F31F86E6C9}" dt="2020-09-24T16:54:31.990" v="769" actId="403"/>
          <ac:spMkLst>
            <pc:docMk/>
            <pc:sldMk cId="1373308780" sldId="539"/>
            <ac:spMk id="3" creationId="{558E9898-101B-4AC0-8275-5576037185CA}"/>
          </ac:spMkLst>
        </pc:spChg>
        <pc:spChg chg="mod">
          <ac:chgData name="Chaila, Mwate" userId="532bccc8-299d-41ab-929a-442e97ef55d2" providerId="ADAL" clId="{7A76112C-193F-4DD3-9D91-73F31F86E6C9}" dt="2020-09-24T16:54:19.921" v="765" actId="1076"/>
          <ac:spMkLst>
            <pc:docMk/>
            <pc:sldMk cId="1373308780" sldId="539"/>
            <ac:spMk id="4" creationId="{FCCC2C56-B2C9-4D1D-9FE4-80BD5BB00990}"/>
          </ac:spMkLst>
        </pc:spChg>
        <pc:spChg chg="mod">
          <ac:chgData name="Chaila, Mwate" userId="532bccc8-299d-41ab-929a-442e97ef55d2" providerId="ADAL" clId="{7A76112C-193F-4DD3-9D91-73F31F86E6C9}" dt="2020-09-24T16:54:25.911" v="767" actId="14100"/>
          <ac:spMkLst>
            <pc:docMk/>
            <pc:sldMk cId="1373308780" sldId="539"/>
            <ac:spMk id="5" creationId="{F3DF8AA4-4496-4A19-817B-696B6358FC76}"/>
          </ac:spMkLst>
        </pc:spChg>
        <pc:spChg chg="mod">
          <ac:chgData name="Chaila, Mwate" userId="532bccc8-299d-41ab-929a-442e97ef55d2" providerId="ADAL" clId="{7A76112C-193F-4DD3-9D91-73F31F86E6C9}" dt="2020-09-24T16:51:12.136" v="517" actId="20577"/>
          <ac:spMkLst>
            <pc:docMk/>
            <pc:sldMk cId="1373308780" sldId="539"/>
            <ac:spMk id="6" creationId="{B736C897-4BE4-47A9-84EA-A5BA54CC3F25}"/>
          </ac:spMkLst>
        </pc:spChg>
      </pc:sldChg>
    </pc:docChg>
  </pc:docChgLst>
  <pc:docChgLst>
    <pc:chgData name="Elena Ghanotakis" userId="f5b7b11dc1ab026f" providerId="LiveId" clId="{6B0E85F5-9A2C-D94B-9C7C-3307BE12D415}"/>
    <pc:docChg chg="custSel modSld">
      <pc:chgData name="Elena Ghanotakis" userId="f5b7b11dc1ab026f" providerId="LiveId" clId="{6B0E85F5-9A2C-D94B-9C7C-3307BE12D415}" dt="2020-09-02T02:31:18.213" v="88" actId="20577"/>
      <pc:docMkLst>
        <pc:docMk/>
      </pc:docMkLst>
      <pc:sldChg chg="modSp mod">
        <pc:chgData name="Elena Ghanotakis" userId="f5b7b11dc1ab026f" providerId="LiveId" clId="{6B0E85F5-9A2C-D94B-9C7C-3307BE12D415}" dt="2020-09-01T15:10:04.606" v="27" actId="20577"/>
        <pc:sldMkLst>
          <pc:docMk/>
          <pc:sldMk cId="1920782211" sldId="375"/>
        </pc:sldMkLst>
        <pc:spChg chg="mod">
          <ac:chgData name="Elena Ghanotakis" userId="f5b7b11dc1ab026f" providerId="LiveId" clId="{6B0E85F5-9A2C-D94B-9C7C-3307BE12D415}" dt="2020-09-01T15:10:04.606" v="27" actId="20577"/>
          <ac:spMkLst>
            <pc:docMk/>
            <pc:sldMk cId="1920782211" sldId="375"/>
            <ac:spMk id="2" creationId="{44034FEE-4BBB-7F49-BE67-328073281F8B}"/>
          </ac:spMkLst>
        </pc:spChg>
      </pc:sldChg>
      <pc:sldChg chg="modNotesTx">
        <pc:chgData name="Elena Ghanotakis" userId="f5b7b11dc1ab026f" providerId="LiveId" clId="{6B0E85F5-9A2C-D94B-9C7C-3307BE12D415}" dt="2020-09-02T02:31:18.213" v="88" actId="20577"/>
        <pc:sldMkLst>
          <pc:docMk/>
          <pc:sldMk cId="2312166303" sldId="376"/>
        </pc:sldMkLst>
      </pc:sldChg>
      <pc:sldChg chg="modNotesTx">
        <pc:chgData name="Elena Ghanotakis" userId="f5b7b11dc1ab026f" providerId="LiveId" clId="{6B0E85F5-9A2C-D94B-9C7C-3307BE12D415}" dt="2020-09-01T15:14:55.166" v="30" actId="20577"/>
        <pc:sldMkLst>
          <pc:docMk/>
          <pc:sldMk cId="2246977637" sldId="519"/>
        </pc:sldMkLst>
      </pc:sldChg>
      <pc:sldChg chg="modNotesTx">
        <pc:chgData name="Elena Ghanotakis" userId="f5b7b11dc1ab026f" providerId="LiveId" clId="{6B0E85F5-9A2C-D94B-9C7C-3307BE12D415}" dt="2020-09-01T19:54:10.829" v="74" actId="20577"/>
        <pc:sldMkLst>
          <pc:docMk/>
          <pc:sldMk cId="295969273" sldId="528"/>
        </pc:sldMkLst>
      </pc:sldChg>
      <pc:sldChg chg="modNotesTx">
        <pc:chgData name="Elena Ghanotakis" userId="f5b7b11dc1ab026f" providerId="LiveId" clId="{6B0E85F5-9A2C-D94B-9C7C-3307BE12D415}" dt="2020-09-01T15:11:47.316" v="28" actId="12"/>
        <pc:sldMkLst>
          <pc:docMk/>
          <pc:sldMk cId="2486149379" sldId="537"/>
        </pc:sldMkLst>
      </pc:sldChg>
    </pc:docChg>
  </pc:docChgLst>
  <pc:docChgLst>
    <pc:chgData name="Cathrien Alons" userId="S::calons@pedaids.org::40dc079d-356c-4426-b39e-80004cfa760b" providerId="AD" clId="Web-{2E852C10-6E63-7704-1E15-8EEC2674501B}"/>
    <pc:docChg chg="modSld">
      <pc:chgData name="Cathrien Alons" userId="S::calons@pedaids.org::40dc079d-356c-4426-b39e-80004cfa760b" providerId="AD" clId="Web-{2E852C10-6E63-7704-1E15-8EEC2674501B}" dt="2020-10-30T20:34:06.155" v="690" actId="20577"/>
      <pc:docMkLst>
        <pc:docMk/>
      </pc:docMkLst>
      <pc:sldChg chg="modSp">
        <pc:chgData name="Cathrien Alons" userId="S::calons@pedaids.org::40dc079d-356c-4426-b39e-80004cfa760b" providerId="AD" clId="Web-{2E852C10-6E63-7704-1E15-8EEC2674501B}" dt="2020-10-30T20:34:06.155" v="690" actId="20577"/>
        <pc:sldMkLst>
          <pc:docMk/>
          <pc:sldMk cId="2312166303" sldId="376"/>
        </pc:sldMkLst>
        <pc:spChg chg="mod">
          <ac:chgData name="Cathrien Alons" userId="S::calons@pedaids.org::40dc079d-356c-4426-b39e-80004cfa760b" providerId="AD" clId="Web-{2E852C10-6E63-7704-1E15-8EEC2674501B}" dt="2020-10-30T20:29:46.601" v="605" actId="20577"/>
          <ac:spMkLst>
            <pc:docMk/>
            <pc:sldMk cId="2312166303" sldId="376"/>
            <ac:spMk id="3" creationId="{46569A62-AB74-430F-9C8A-3FCF2AA29F2A}"/>
          </ac:spMkLst>
        </pc:spChg>
        <pc:spChg chg="mod">
          <ac:chgData name="Cathrien Alons" userId="S::calons@pedaids.org::40dc079d-356c-4426-b39e-80004cfa760b" providerId="AD" clId="Web-{2E852C10-6E63-7704-1E15-8EEC2674501B}" dt="2020-10-30T20:34:06.155" v="690" actId="20577"/>
          <ac:spMkLst>
            <pc:docMk/>
            <pc:sldMk cId="2312166303" sldId="376"/>
            <ac:spMk id="11" creationId="{839378DE-FE82-46A3-9672-CF77FBADCAD2}"/>
          </ac:spMkLst>
        </pc:spChg>
        <pc:spChg chg="mod">
          <ac:chgData name="Cathrien Alons" userId="S::calons@pedaids.org::40dc079d-356c-4426-b39e-80004cfa760b" providerId="AD" clId="Web-{2E852C10-6E63-7704-1E15-8EEC2674501B}" dt="2020-10-30T20:30:08.586" v="620" actId="20577"/>
          <ac:spMkLst>
            <pc:docMk/>
            <pc:sldMk cId="2312166303" sldId="376"/>
            <ac:spMk id="16" creationId="{B59198FC-AEE4-46AA-BFDC-407CA593E1CA}"/>
          </ac:spMkLst>
        </pc:spChg>
        <pc:spChg chg="mod">
          <ac:chgData name="Cathrien Alons" userId="S::calons@pedaids.org::40dc079d-356c-4426-b39e-80004cfa760b" providerId="AD" clId="Web-{2E852C10-6E63-7704-1E15-8EEC2674501B}" dt="2020-10-30T20:30:27.883" v="642" actId="20577"/>
          <ac:spMkLst>
            <pc:docMk/>
            <pc:sldMk cId="2312166303" sldId="376"/>
            <ac:spMk id="19" creationId="{9F61643D-099F-479A-B0BF-679DCECB3720}"/>
          </ac:spMkLst>
        </pc:spChg>
      </pc:sldChg>
      <pc:sldChg chg="addSp modSp">
        <pc:chgData name="Cathrien Alons" userId="S::calons@pedaids.org::40dc079d-356c-4426-b39e-80004cfa760b" providerId="AD" clId="Web-{2E852C10-6E63-7704-1E15-8EEC2674501B}" dt="2020-10-30T20:33:54.233" v="687"/>
        <pc:sldMkLst>
          <pc:docMk/>
          <pc:sldMk cId="2741855144" sldId="378"/>
        </pc:sldMkLst>
        <pc:graphicFrameChg chg="mod modGraphic">
          <ac:chgData name="Cathrien Alons" userId="S::calons@pedaids.org::40dc079d-356c-4426-b39e-80004cfa760b" providerId="AD" clId="Web-{2E852C10-6E63-7704-1E15-8EEC2674501B}" dt="2020-10-30T20:33:54.233" v="687"/>
          <ac:graphicFrameMkLst>
            <pc:docMk/>
            <pc:sldMk cId="2741855144" sldId="378"/>
            <ac:graphicFrameMk id="4" creationId="{DFBCADB9-B038-47E6-97FE-1B41F33D8B58}"/>
          </ac:graphicFrameMkLst>
        </pc:graphicFrameChg>
        <pc:picChg chg="add mod">
          <ac:chgData name="Cathrien Alons" userId="S::calons@pedaids.org::40dc079d-356c-4426-b39e-80004cfa760b" providerId="AD" clId="Web-{2E852C10-6E63-7704-1E15-8EEC2674501B}" dt="2020-10-30T20:33:34.404" v="658" actId="14100"/>
          <ac:picMkLst>
            <pc:docMk/>
            <pc:sldMk cId="2741855144" sldId="378"/>
            <ac:picMk id="2" creationId="{980D6BA9-E8F7-40E1-8550-9F16B58F3A45}"/>
          </ac:picMkLst>
        </pc:picChg>
      </pc:sldChg>
      <pc:sldChg chg="modSp">
        <pc:chgData name="Cathrien Alons" userId="S::calons@pedaids.org::40dc079d-356c-4426-b39e-80004cfa760b" providerId="AD" clId="Web-{2E852C10-6E63-7704-1E15-8EEC2674501B}" dt="2020-10-30T20:33:09.357" v="657" actId="1076"/>
        <pc:sldMkLst>
          <pc:docMk/>
          <pc:sldMk cId="2356270616" sldId="381"/>
        </pc:sldMkLst>
        <pc:spChg chg="mod">
          <ac:chgData name="Cathrien Alons" userId="S::calons@pedaids.org::40dc079d-356c-4426-b39e-80004cfa760b" providerId="AD" clId="Web-{2E852C10-6E63-7704-1E15-8EEC2674501B}" dt="2020-10-30T20:33:09.357" v="657" actId="1076"/>
          <ac:spMkLst>
            <pc:docMk/>
            <pc:sldMk cId="2356270616" sldId="381"/>
            <ac:spMk id="4" creationId="{A4E9A22E-7595-4A73-8C3C-8379BE45E8DA}"/>
          </ac:spMkLst>
        </pc:spChg>
        <pc:picChg chg="mod">
          <ac:chgData name="Cathrien Alons" userId="S::calons@pedaids.org::40dc079d-356c-4426-b39e-80004cfa760b" providerId="AD" clId="Web-{2E852C10-6E63-7704-1E15-8EEC2674501B}" dt="2020-10-30T20:33:06.138" v="656" actId="1076"/>
          <ac:picMkLst>
            <pc:docMk/>
            <pc:sldMk cId="2356270616" sldId="381"/>
            <ac:picMk id="1026" creationId="{F00D57DF-3F91-48D1-98CA-D526BB8E759E}"/>
          </ac:picMkLst>
        </pc:picChg>
      </pc:sldChg>
      <pc:sldChg chg="addSp modSp">
        <pc:chgData name="Cathrien Alons" userId="S::calons@pedaids.org::40dc079d-356c-4426-b39e-80004cfa760b" providerId="AD" clId="Web-{2E852C10-6E63-7704-1E15-8EEC2674501B}" dt="2020-10-30T20:26:08.469" v="574" actId="14100"/>
        <pc:sldMkLst>
          <pc:docMk/>
          <pc:sldMk cId="3504322094" sldId="382"/>
        </pc:sldMkLst>
        <pc:picChg chg="add mod">
          <ac:chgData name="Cathrien Alons" userId="S::calons@pedaids.org::40dc079d-356c-4426-b39e-80004cfa760b" providerId="AD" clId="Web-{2E852C10-6E63-7704-1E15-8EEC2674501B}" dt="2020-10-30T20:26:08.469" v="574" actId="14100"/>
          <ac:picMkLst>
            <pc:docMk/>
            <pc:sldMk cId="3504322094" sldId="382"/>
            <ac:picMk id="5" creationId="{5D2B1F4A-C5D7-48C9-B3EC-C98A026D03BA}"/>
          </ac:picMkLst>
        </pc:picChg>
      </pc:sldChg>
      <pc:sldChg chg="addSp modSp">
        <pc:chgData name="Cathrien Alons" userId="S::calons@pedaids.org::40dc079d-356c-4426-b39e-80004cfa760b" providerId="AD" clId="Web-{2E852C10-6E63-7704-1E15-8EEC2674501B}" dt="2020-10-30T20:32:33.449" v="655" actId="1076"/>
        <pc:sldMkLst>
          <pc:docMk/>
          <pc:sldMk cId="295969273" sldId="528"/>
        </pc:sldMkLst>
        <pc:picChg chg="add mod">
          <ac:chgData name="Cathrien Alons" userId="S::calons@pedaids.org::40dc079d-356c-4426-b39e-80004cfa760b" providerId="AD" clId="Web-{2E852C10-6E63-7704-1E15-8EEC2674501B}" dt="2020-10-30T20:32:33.449" v="655" actId="1076"/>
          <ac:picMkLst>
            <pc:docMk/>
            <pc:sldMk cId="295969273" sldId="528"/>
            <ac:picMk id="4" creationId="{186D838A-8CDF-4563-B529-E60C523D7588}"/>
          </ac:picMkLst>
        </pc:picChg>
      </pc:sldChg>
      <pc:sldChg chg="modSp modCm modNotes">
        <pc:chgData name="Cathrien Alons" userId="S::calons@pedaids.org::40dc079d-356c-4426-b39e-80004cfa760b" providerId="AD" clId="Web-{2E852C10-6E63-7704-1E15-8EEC2674501B}" dt="2020-10-30T20:25:22.530" v="571"/>
        <pc:sldMkLst>
          <pc:docMk/>
          <pc:sldMk cId="1373308780" sldId="539"/>
        </pc:sldMkLst>
        <pc:spChg chg="mod">
          <ac:chgData name="Cathrien Alons" userId="S::calons@pedaids.org::40dc079d-356c-4426-b39e-80004cfa760b" providerId="AD" clId="Web-{2E852C10-6E63-7704-1E15-8EEC2674501B}" dt="2020-10-30T20:13:10.992" v="28" actId="1076"/>
          <ac:spMkLst>
            <pc:docMk/>
            <pc:sldMk cId="1373308780" sldId="539"/>
            <ac:spMk id="2" creationId="{C62F9364-FC81-4532-994F-46D8FF7E4C36}"/>
          </ac:spMkLst>
        </pc:spChg>
        <pc:spChg chg="mod">
          <ac:chgData name="Cathrien Alons" userId="S::calons@pedaids.org::40dc079d-356c-4426-b39e-80004cfa760b" providerId="AD" clId="Web-{2E852C10-6E63-7704-1E15-8EEC2674501B}" dt="2020-10-30T20:14:36.042" v="67" actId="14100"/>
          <ac:spMkLst>
            <pc:docMk/>
            <pc:sldMk cId="1373308780" sldId="539"/>
            <ac:spMk id="3" creationId="{558E9898-101B-4AC0-8275-5576037185CA}"/>
          </ac:spMkLst>
        </pc:spChg>
        <pc:spChg chg="mod">
          <ac:chgData name="Cathrien Alons" userId="S::calons@pedaids.org::40dc079d-356c-4426-b39e-80004cfa760b" providerId="AD" clId="Web-{2E852C10-6E63-7704-1E15-8EEC2674501B}" dt="2020-10-30T20:09:32.626" v="2" actId="1076"/>
          <ac:spMkLst>
            <pc:docMk/>
            <pc:sldMk cId="1373308780" sldId="539"/>
            <ac:spMk id="4" creationId="{FCCC2C56-B2C9-4D1D-9FE4-80BD5BB00990}"/>
          </ac:spMkLst>
        </pc:spChg>
        <pc:spChg chg="mod">
          <ac:chgData name="Cathrien Alons" userId="S::calons@pedaids.org::40dc079d-356c-4426-b39e-80004cfa760b" providerId="AD" clId="Web-{2E852C10-6E63-7704-1E15-8EEC2674501B}" dt="2020-10-30T20:13:38.477" v="49" actId="14100"/>
          <ac:spMkLst>
            <pc:docMk/>
            <pc:sldMk cId="1373308780" sldId="539"/>
            <ac:spMk id="5" creationId="{F3DF8AA4-4496-4A19-817B-696B6358FC76}"/>
          </ac:spMkLst>
        </pc:spChg>
        <pc:spChg chg="mod">
          <ac:chgData name="Cathrien Alons" userId="S::calons@pedaids.org::40dc079d-356c-4426-b39e-80004cfa760b" providerId="AD" clId="Web-{2E852C10-6E63-7704-1E15-8EEC2674501B}" dt="2020-10-30T20:09:26.001" v="1" actId="1076"/>
          <ac:spMkLst>
            <pc:docMk/>
            <pc:sldMk cId="1373308780" sldId="539"/>
            <ac:spMk id="6" creationId="{B736C897-4BE4-47A9-84EA-A5BA54CC3F25}"/>
          </ac:spMkLst>
        </pc:spChg>
      </pc:sldChg>
    </pc:docChg>
  </pc:docChgLst>
  <pc:docChgLst>
    <pc:chgData name="Kelsey Brosnan" userId="S::kbrosnan@pedaids.org::088ad37a-0c35-44dd-9c81-b1ff65c276c0" providerId="AD" clId="Web-{0CD05D52-B88F-1D11-D121-E9CE5235FA32}"/>
    <pc:docChg chg="modSld">
      <pc:chgData name="Kelsey Brosnan" userId="S::kbrosnan@pedaids.org::088ad37a-0c35-44dd-9c81-b1ff65c276c0" providerId="AD" clId="Web-{0CD05D52-B88F-1D11-D121-E9CE5235FA32}" dt="2020-09-10T21:41:41.573" v="7" actId="14100"/>
      <pc:docMkLst>
        <pc:docMk/>
      </pc:docMkLst>
      <pc:sldChg chg="addSp delSp modSp">
        <pc:chgData name="Kelsey Brosnan" userId="S::kbrosnan@pedaids.org::088ad37a-0c35-44dd-9c81-b1ff65c276c0" providerId="AD" clId="Web-{0CD05D52-B88F-1D11-D121-E9CE5235FA32}" dt="2020-09-10T21:41:41.573" v="7" actId="14100"/>
        <pc:sldMkLst>
          <pc:docMk/>
          <pc:sldMk cId="365884271" sldId="526"/>
        </pc:sldMkLst>
        <pc:spChg chg="add del mod">
          <ac:chgData name="Kelsey Brosnan" userId="S::kbrosnan@pedaids.org::088ad37a-0c35-44dd-9c81-b1ff65c276c0" providerId="AD" clId="Web-{0CD05D52-B88F-1D11-D121-E9CE5235FA32}" dt="2020-09-10T21:41:32.479" v="3"/>
          <ac:spMkLst>
            <pc:docMk/>
            <pc:sldMk cId="365884271" sldId="526"/>
            <ac:spMk id="4" creationId="{D011955E-B727-4CC7-A10B-F45D3EA40207}"/>
          </ac:spMkLst>
        </pc:spChg>
        <pc:picChg chg="add mod">
          <ac:chgData name="Kelsey Brosnan" userId="S::kbrosnan@pedaids.org::088ad37a-0c35-44dd-9c81-b1ff65c276c0" providerId="AD" clId="Web-{0CD05D52-B88F-1D11-D121-E9CE5235FA32}" dt="2020-09-10T21:41:41.573" v="7" actId="14100"/>
          <ac:picMkLst>
            <pc:docMk/>
            <pc:sldMk cId="365884271" sldId="526"/>
            <ac:picMk id="5" creationId="{1EEE025F-9DFA-4F71-9119-BE1A06F8F4F8}"/>
          </ac:picMkLst>
        </pc:picChg>
        <pc:picChg chg="del mod">
          <ac:chgData name="Kelsey Brosnan" userId="S::kbrosnan@pedaids.org::088ad37a-0c35-44dd-9c81-b1ff65c276c0" providerId="AD" clId="Web-{0CD05D52-B88F-1D11-D121-E9CE5235FA32}" dt="2020-09-10T21:41:29.026" v="2"/>
          <ac:picMkLst>
            <pc:docMk/>
            <pc:sldMk cId="365884271" sldId="526"/>
            <ac:picMk id="6" creationId="{550F88D0-6EE8-486C-833F-7F0120E967D7}"/>
          </ac:picMkLst>
        </pc:picChg>
      </pc:sldChg>
    </pc:docChg>
  </pc:docChgLst>
  <pc:docChgLst>
    <pc:chgData name="Madison Ethridge" userId="S::methridge@pedaids.org::666e09c8-48f1-48e4-bd90-dc52bcdb94a7" providerId="AD" clId="Web-{473E9E62-0188-941B-0F6B-ED686F91F7FF}"/>
    <pc:docChg chg="modSld">
      <pc:chgData name="Madison Ethridge" userId="S::methridge@pedaids.org::666e09c8-48f1-48e4-bd90-dc52bcdb94a7" providerId="AD" clId="Web-{473E9E62-0188-941B-0F6B-ED686F91F7FF}" dt="2020-11-04T20:57:12.293" v="22"/>
      <pc:docMkLst>
        <pc:docMk/>
      </pc:docMkLst>
      <pc:sldChg chg="modNotes">
        <pc:chgData name="Madison Ethridge" userId="S::methridge@pedaids.org::666e09c8-48f1-48e4-bd90-dc52bcdb94a7" providerId="AD" clId="Web-{473E9E62-0188-941B-0F6B-ED686F91F7FF}" dt="2020-11-04T20:57:12.293" v="22"/>
        <pc:sldMkLst>
          <pc:docMk/>
          <pc:sldMk cId="2741855144" sldId="378"/>
        </pc:sldMkLst>
      </pc:sldChg>
    </pc:docChg>
  </pc:docChgLst>
</pc:chgInfo>
</file>

<file path=ppt/comments/modernComment_21B_51DB076C.xml><?xml version="1.0" encoding="utf-8"?>
<p188:cmLst xmlns:a="http://schemas.openxmlformats.org/drawingml/2006/main" xmlns:r="http://schemas.openxmlformats.org/officeDocument/2006/relationships" xmlns:p188="http://schemas.microsoft.com/office/powerpoint/2018/8/main">
  <p188:cm id="{54330B60-4377-4208-92D0-A2082745A60A}" authorId="{2D0F3C7B-5829-0C18-3E2C-A606EAE5D555}" status="resolved" created="2020-10-28T22:12:38.090" complete="100000">
    <ac:deMkLst xmlns:ac="http://schemas.microsoft.com/office/drawing/2013/main/command">
      <pc:docMk xmlns:pc="http://schemas.microsoft.com/office/powerpoint/2013/main/command"/>
      <pc:sldMk xmlns:pc="http://schemas.microsoft.com/office/powerpoint/2013/main/command" cId="1373308780" sldId="539"/>
      <ac:spMk id="3" creationId="{558E9898-101B-4AC0-8275-5576037185CA}"/>
    </ac:deMkLst>
    <p188:txBody>
      <a:bodyPr/>
      <a:lstStyle/>
      <a:p>
        <a:r>
          <a:rPr lang="en-US"/>
          <a:t>Are ANC/pregnant clients offered HIV testing? Consider offering them testing prior to referral, as part of the standard of care (and retesting according to national guidelines) at the CP</a:t>
        </a:r>
      </a:p>
    </p188:txBody>
  </p188:cm>
  <p188:cm id="{B8D22EA5-CBF7-4787-BB79-76706926E115}" authorId="{2D0F3C7B-5829-0C18-3E2C-A606EAE5D555}" status="resolved" created="2020-10-28T22:15:52.205" complete="100000">
    <pc:sldMkLst xmlns:pc="http://schemas.microsoft.com/office/powerpoint/2013/main/command">
      <pc:docMk/>
      <pc:sldMk cId="1373308780" sldId="539"/>
    </pc:sldMkLst>
    <p188:txBody>
      <a:bodyPr/>
      <a:lstStyle/>
      <a:p>
        <a:r>
          <a:rPr lang="en-US"/>
          <a:t>Consider additions in red for children and adolescents</a:t>
        </a:r>
      </a:p>
    </p188:txBody>
  </p188:cm>
</p188:cmLst>
</file>

<file path=ppt/comments/modernComment_220_8DBA6F5B.xml><?xml version="1.0" encoding="utf-8"?>
<p188:cmLst xmlns:a="http://schemas.openxmlformats.org/drawingml/2006/main" xmlns:r="http://schemas.openxmlformats.org/officeDocument/2006/relationships" xmlns:p188="http://schemas.microsoft.com/office/powerpoint/2018/8/main">
  <p188:cm id="{54330B60-4377-4208-92D0-A2082745A60A}" authorId="{2D0F3C7B-5829-0C18-3E2C-A606EAE5D555}" status="resolved" created="2020-10-28T22:12:38.090" complete="100000">
    <ac:deMkLst xmlns:ac="http://schemas.microsoft.com/office/drawing/2013/main/command">
      <pc:docMk xmlns:pc="http://schemas.microsoft.com/office/powerpoint/2013/main/command"/>
      <pc:sldMk xmlns:pc="http://schemas.microsoft.com/office/powerpoint/2013/main/command" cId="1373308780" sldId="539"/>
      <ac:spMk id="3" creationId="{558E9898-101B-4AC0-8275-5576037185CA}"/>
    </ac:deMkLst>
    <p188:txBody>
      <a:bodyPr/>
      <a:lstStyle/>
      <a:p>
        <a:r>
          <a:rPr lang="en-US"/>
          <a:t>Are ANC/pregnant clients offered HIV testing? Consider offering them testing prior to referral, as part of the standard of care (and retesting according to national guidelines) at the CP</a:t>
        </a:r>
      </a:p>
    </p188:txBody>
  </p188:cm>
  <p188:cm id="{B8D22EA5-CBF7-4787-BB79-76706926E115}" authorId="{2D0F3C7B-5829-0C18-3E2C-A606EAE5D555}" status="resolved" created="2020-10-28T22:15:52.205" complete="100000">
    <pc:sldMkLst xmlns:pc="http://schemas.microsoft.com/office/powerpoint/2013/main/command">
      <pc:docMk/>
      <pc:sldMk cId="1373308780" sldId="539"/>
    </pc:sldMkLst>
    <p188:txBody>
      <a:bodyPr/>
      <a:lstStyle/>
      <a:p>
        <a:r>
          <a:rPr lang="en-US"/>
          <a:t>Consider additions in red for children and adolescents</a:t>
        </a:r>
      </a:p>
    </p188:txBody>
  </p188:cm>
  <p188:cm id="{257157B1-67A4-41D8-A94D-541843E0EE60}" authorId="{8B714D90-33CA-BFF7-0802-B71EFDEF3C58}" status="resolved" created="2021-02-05T00:09:46.818" complete="100000">
    <ac:deMkLst xmlns:ac="http://schemas.microsoft.com/office/drawing/2013/main/command">
      <pc:docMk xmlns:pc="http://schemas.microsoft.com/office/powerpoint/2013/main/command"/>
      <pc:sldMk xmlns:pc="http://schemas.microsoft.com/office/powerpoint/2013/main/command" cId="2377805659" sldId="544"/>
      <ac:spMk id="5" creationId="{F3DF8AA4-4496-4A19-817B-696B6358FC76}"/>
    </ac:deMkLst>
    <p188:txBody>
      <a:bodyPr/>
      <a:lstStyle/>
      <a:p>
        <a:r>
          <a:rPr lang="en-US"/>
          <a:t>for the last bullet, what about referral to OVC?</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A95BD-7A86-4577-AA44-2BB5AC31E141}" type="doc">
      <dgm:prSet loTypeId="urn:microsoft.com/office/officeart/2005/8/layout/hProcess9" loCatId="process" qsTypeId="urn:microsoft.com/office/officeart/2005/8/quickstyle/simple1" qsCatId="simple" csTypeId="urn:microsoft.com/office/officeart/2005/8/colors/accent1_2" csCatId="accent1" phldr="1"/>
      <dgm:spPr/>
    </dgm:pt>
    <dgm:pt modelId="{8CD5E24D-4CA8-42FC-A1EB-EB95B5709C1E}">
      <dgm:prSet phldrT="[Text]" custT="1"/>
      <dgm:spPr/>
      <dgm:t>
        <a:bodyPr/>
        <a:lstStyle/>
        <a:p>
          <a:pPr rtl="0"/>
          <a:r>
            <a:rPr lang="en-US" sz="2400" b="0">
              <a:solidFill>
                <a:schemeClr val="bg1"/>
              </a:solidFill>
              <a:latin typeface="Calibri"/>
              <a:cs typeface="Calibri"/>
            </a:rPr>
            <a:t>Specimens collected by </a:t>
          </a:r>
          <a:r>
            <a:rPr lang="en-US" sz="2400" b="0" i="0" u="none" strike="noStrike" cap="none" baseline="0" noProof="0">
              <a:solidFill>
                <a:schemeClr val="bg1"/>
              </a:solidFill>
              <a:latin typeface="Calibri"/>
              <a:cs typeface="Calibri"/>
            </a:rPr>
            <a:t>the Team Lead</a:t>
          </a:r>
        </a:p>
      </dgm:t>
    </dgm:pt>
    <dgm:pt modelId="{3B09908B-EF74-4436-8031-B05C1820BA34}" type="parTrans" cxnId="{9EA44686-8662-47A6-94AD-7798A8D9DF40}">
      <dgm:prSet/>
      <dgm:spPr/>
      <dgm:t>
        <a:bodyPr/>
        <a:lstStyle/>
        <a:p>
          <a:endParaRPr lang="en-US"/>
        </a:p>
      </dgm:t>
    </dgm:pt>
    <dgm:pt modelId="{E61A0355-5929-4C61-8B7C-761177E079FB}" type="sibTrans" cxnId="{9EA44686-8662-47A6-94AD-7798A8D9DF40}">
      <dgm:prSet/>
      <dgm:spPr/>
      <dgm:t>
        <a:bodyPr/>
        <a:lstStyle/>
        <a:p>
          <a:endParaRPr lang="en-US"/>
        </a:p>
      </dgm:t>
    </dgm:pt>
    <dgm:pt modelId="{C09F439B-D6D6-4BDA-9A2B-AFA80D9E75D9}">
      <dgm:prSet phldrT="[Text]" custT="1"/>
      <dgm:spPr/>
      <dgm:t>
        <a:bodyPr/>
        <a:lstStyle/>
        <a:p>
          <a:pPr rtl="0"/>
          <a:r>
            <a:rPr lang="en-US" sz="2400" b="0">
              <a:latin typeface="Calibri"/>
              <a:cs typeface="Calibri"/>
            </a:rPr>
            <a:t>Specimens stored in cooler box with same-day delivery to parent facility</a:t>
          </a:r>
        </a:p>
      </dgm:t>
    </dgm:pt>
    <dgm:pt modelId="{CFC7C73F-E15C-454E-B1F0-3A247DF3624A}" type="parTrans" cxnId="{F8C231F4-BE6B-4646-8659-F16B11644E89}">
      <dgm:prSet/>
      <dgm:spPr/>
      <dgm:t>
        <a:bodyPr/>
        <a:lstStyle/>
        <a:p>
          <a:endParaRPr lang="en-US"/>
        </a:p>
      </dgm:t>
    </dgm:pt>
    <dgm:pt modelId="{5CCD7EF1-9EB1-4094-A29E-84DD451A629B}" type="sibTrans" cxnId="{F8C231F4-BE6B-4646-8659-F16B11644E89}">
      <dgm:prSet/>
      <dgm:spPr/>
      <dgm:t>
        <a:bodyPr/>
        <a:lstStyle/>
        <a:p>
          <a:endParaRPr lang="en-US"/>
        </a:p>
      </dgm:t>
    </dgm:pt>
    <dgm:pt modelId="{07F26FD4-03FE-4D8C-AA11-04BE9F8A14C7}">
      <dgm:prSet phldrT="[Text]" custT="1"/>
      <dgm:spPr/>
      <dgm:t>
        <a:bodyPr/>
        <a:lstStyle/>
        <a:p>
          <a:pPr rtl="0"/>
          <a:r>
            <a:rPr lang="en-US" sz="2400" b="0">
              <a:latin typeface="Calibri"/>
              <a:cs typeface="Calibri"/>
            </a:rPr>
            <a:t> Drivers from parent facility transport specimens to parent facility using vehicle/logistics   </a:t>
          </a:r>
        </a:p>
      </dgm:t>
    </dgm:pt>
    <dgm:pt modelId="{7950A0EE-9674-4217-BE8C-1C1CB5CBF686}" type="parTrans" cxnId="{605E8CE9-25D3-4166-AE7F-9F0E81A7AD5E}">
      <dgm:prSet/>
      <dgm:spPr/>
      <dgm:t>
        <a:bodyPr/>
        <a:lstStyle/>
        <a:p>
          <a:endParaRPr lang="en-US"/>
        </a:p>
      </dgm:t>
    </dgm:pt>
    <dgm:pt modelId="{328BD4AD-46AF-4D07-B403-6F11CD9C63AB}" type="sibTrans" cxnId="{605E8CE9-25D3-4166-AE7F-9F0E81A7AD5E}">
      <dgm:prSet/>
      <dgm:spPr/>
      <dgm:t>
        <a:bodyPr/>
        <a:lstStyle/>
        <a:p>
          <a:endParaRPr lang="en-US"/>
        </a:p>
      </dgm:t>
    </dgm:pt>
    <dgm:pt modelId="{06E55F49-75AC-4CBB-9084-002A5CCEF2F2}">
      <dgm:prSet custT="1"/>
      <dgm:spPr/>
      <dgm:t>
        <a:bodyPr/>
        <a:lstStyle/>
        <a:p>
          <a:pPr rtl="0"/>
          <a:r>
            <a:rPr lang="en-US" sz="2400" b="0">
              <a:latin typeface="Calibri"/>
              <a:cs typeface="Calibri"/>
            </a:rPr>
            <a:t>Parent Facility conducts daily testing and analysis </a:t>
          </a:r>
        </a:p>
      </dgm:t>
    </dgm:pt>
    <dgm:pt modelId="{2C3AC8B6-9DC8-435E-A9BE-F9D685BEEBBD}" type="parTrans" cxnId="{63369E01-487F-42FB-8663-F51E4FECF214}">
      <dgm:prSet/>
      <dgm:spPr/>
      <dgm:t>
        <a:bodyPr/>
        <a:lstStyle/>
        <a:p>
          <a:endParaRPr lang="en-US"/>
        </a:p>
      </dgm:t>
    </dgm:pt>
    <dgm:pt modelId="{D7304D49-2B2D-47EC-8F29-EA37436E824A}" type="sibTrans" cxnId="{63369E01-487F-42FB-8663-F51E4FECF214}">
      <dgm:prSet/>
      <dgm:spPr/>
      <dgm:t>
        <a:bodyPr/>
        <a:lstStyle/>
        <a:p>
          <a:endParaRPr lang="en-US"/>
        </a:p>
      </dgm:t>
    </dgm:pt>
    <dgm:pt modelId="{13DFF606-8FDC-48BB-ADD7-15B5C9C475E8}">
      <dgm:prSet phldr="0"/>
      <dgm:spPr/>
      <dgm:t>
        <a:bodyPr/>
        <a:lstStyle/>
        <a:p>
          <a:pPr rtl="0"/>
          <a:r>
            <a:rPr lang="en-US" b="0">
              <a:latin typeface="Calibri"/>
              <a:cs typeface="Calibri"/>
            </a:rPr>
            <a:t> Team Leaders share results received from the Lab during the Morning PEP Talk </a:t>
          </a:r>
        </a:p>
      </dgm:t>
    </dgm:pt>
    <dgm:pt modelId="{03479643-3AFB-4AAE-88AE-286DD41356F7}" type="parTrans" cxnId="{E806BEC2-099E-4DB4-84AD-093B8F5CF8F7}">
      <dgm:prSet/>
      <dgm:spPr/>
    </dgm:pt>
    <dgm:pt modelId="{F103C2CC-9FA6-4A07-9556-0CE35894495F}" type="sibTrans" cxnId="{E806BEC2-099E-4DB4-84AD-093B8F5CF8F7}">
      <dgm:prSet/>
      <dgm:spPr/>
    </dgm:pt>
    <dgm:pt modelId="{AA510F30-D694-4623-AE30-4AF98CF8B2E5}" type="pres">
      <dgm:prSet presAssocID="{5B1A95BD-7A86-4577-AA44-2BB5AC31E141}" presName="CompostProcess" presStyleCnt="0">
        <dgm:presLayoutVars>
          <dgm:dir/>
          <dgm:resizeHandles val="exact"/>
        </dgm:presLayoutVars>
      </dgm:prSet>
      <dgm:spPr/>
    </dgm:pt>
    <dgm:pt modelId="{22A6308B-E4D2-4CE7-AA88-0E41C7D38BDC}" type="pres">
      <dgm:prSet presAssocID="{5B1A95BD-7A86-4577-AA44-2BB5AC31E141}" presName="arrow" presStyleLbl="bgShp" presStyleIdx="0" presStyleCnt="1"/>
      <dgm:spPr/>
    </dgm:pt>
    <dgm:pt modelId="{D1EF6A93-0E86-4A22-AA27-5076F06396BA}" type="pres">
      <dgm:prSet presAssocID="{5B1A95BD-7A86-4577-AA44-2BB5AC31E141}" presName="linearProcess" presStyleCnt="0"/>
      <dgm:spPr/>
    </dgm:pt>
    <dgm:pt modelId="{838C418D-646B-4A7E-8F03-EDA6B20EB70D}" type="pres">
      <dgm:prSet presAssocID="{8CD5E24D-4CA8-42FC-A1EB-EB95B5709C1E}" presName="textNode" presStyleLbl="node1" presStyleIdx="0" presStyleCnt="5" custScaleY="155437" custLinFactNeighborX="-4574" custLinFactNeighborY="749">
        <dgm:presLayoutVars>
          <dgm:bulletEnabled val="1"/>
        </dgm:presLayoutVars>
      </dgm:prSet>
      <dgm:spPr/>
    </dgm:pt>
    <dgm:pt modelId="{72A996AB-A595-4440-8F99-84FD4B74D8C7}" type="pres">
      <dgm:prSet presAssocID="{E61A0355-5929-4C61-8B7C-761177E079FB}" presName="sibTrans" presStyleCnt="0"/>
      <dgm:spPr/>
    </dgm:pt>
    <dgm:pt modelId="{9C66A06F-845F-4C94-BAB9-8B46A84B906C}" type="pres">
      <dgm:prSet presAssocID="{C09F439B-D6D6-4BDA-9A2B-AFA80D9E75D9}" presName="textNode" presStyleLbl="node1" presStyleIdx="1" presStyleCnt="5" custScaleY="155437" custLinFactNeighborX="-4574" custLinFactNeighborY="749">
        <dgm:presLayoutVars>
          <dgm:bulletEnabled val="1"/>
        </dgm:presLayoutVars>
      </dgm:prSet>
      <dgm:spPr/>
    </dgm:pt>
    <dgm:pt modelId="{6A559F5B-D258-43F1-96F4-72CF7B8868AC}" type="pres">
      <dgm:prSet presAssocID="{5CCD7EF1-9EB1-4094-A29E-84DD451A629B}" presName="sibTrans" presStyleCnt="0"/>
      <dgm:spPr/>
    </dgm:pt>
    <dgm:pt modelId="{CBC04144-C681-4FBA-BAD4-BB38B5ECD02E}" type="pres">
      <dgm:prSet presAssocID="{07F26FD4-03FE-4D8C-AA11-04BE9F8A14C7}" presName="textNode" presStyleLbl="node1" presStyleIdx="2" presStyleCnt="5" custScaleY="155437">
        <dgm:presLayoutVars>
          <dgm:bulletEnabled val="1"/>
        </dgm:presLayoutVars>
      </dgm:prSet>
      <dgm:spPr/>
    </dgm:pt>
    <dgm:pt modelId="{5C858693-77BF-466F-B2EE-40AD8BC30FC3}" type="pres">
      <dgm:prSet presAssocID="{328BD4AD-46AF-4D07-B403-6F11CD9C63AB}" presName="sibTrans" presStyleCnt="0"/>
      <dgm:spPr/>
    </dgm:pt>
    <dgm:pt modelId="{B772484A-7D60-4DDB-ADE2-42A306008C21}" type="pres">
      <dgm:prSet presAssocID="{06E55F49-75AC-4CBB-9084-002A5CCEF2F2}" presName="textNode" presStyleLbl="node1" presStyleIdx="3" presStyleCnt="5" custScaleY="155437">
        <dgm:presLayoutVars>
          <dgm:bulletEnabled val="1"/>
        </dgm:presLayoutVars>
      </dgm:prSet>
      <dgm:spPr/>
    </dgm:pt>
    <dgm:pt modelId="{FE3C929D-92AF-4325-BFC8-AC95CD230AB8}" type="pres">
      <dgm:prSet presAssocID="{D7304D49-2B2D-47EC-8F29-EA37436E824A}" presName="sibTrans" presStyleCnt="0"/>
      <dgm:spPr/>
    </dgm:pt>
    <dgm:pt modelId="{D7A85430-6A24-4DA3-B3D2-470D49871628}" type="pres">
      <dgm:prSet presAssocID="{13DFF606-8FDC-48BB-ADD7-15B5C9C475E8}" presName="textNode" presStyleLbl="node1" presStyleIdx="4" presStyleCnt="5">
        <dgm:presLayoutVars>
          <dgm:bulletEnabled val="1"/>
        </dgm:presLayoutVars>
      </dgm:prSet>
      <dgm:spPr/>
    </dgm:pt>
  </dgm:ptLst>
  <dgm:cxnLst>
    <dgm:cxn modelId="{63369E01-487F-42FB-8663-F51E4FECF214}" srcId="{5B1A95BD-7A86-4577-AA44-2BB5AC31E141}" destId="{06E55F49-75AC-4CBB-9084-002A5CCEF2F2}" srcOrd="3" destOrd="0" parTransId="{2C3AC8B6-9DC8-435E-A9BE-F9D685BEEBBD}" sibTransId="{D7304D49-2B2D-47EC-8F29-EA37436E824A}"/>
    <dgm:cxn modelId="{3ADA8843-7C56-427C-95E0-95147C7E22A8}" type="presOf" srcId="{C09F439B-D6D6-4BDA-9A2B-AFA80D9E75D9}" destId="{9C66A06F-845F-4C94-BAB9-8B46A84B906C}" srcOrd="0" destOrd="0" presId="urn:microsoft.com/office/officeart/2005/8/layout/hProcess9"/>
    <dgm:cxn modelId="{9EA44686-8662-47A6-94AD-7798A8D9DF40}" srcId="{5B1A95BD-7A86-4577-AA44-2BB5AC31E141}" destId="{8CD5E24D-4CA8-42FC-A1EB-EB95B5709C1E}" srcOrd="0" destOrd="0" parTransId="{3B09908B-EF74-4436-8031-B05C1820BA34}" sibTransId="{E61A0355-5929-4C61-8B7C-761177E079FB}"/>
    <dgm:cxn modelId="{0358D3AD-9B59-46A8-92D3-C942BDFC12E8}" type="presOf" srcId="{8CD5E24D-4CA8-42FC-A1EB-EB95B5709C1E}" destId="{838C418D-646B-4A7E-8F03-EDA6B20EB70D}" srcOrd="0" destOrd="0" presId="urn:microsoft.com/office/officeart/2005/8/layout/hProcess9"/>
    <dgm:cxn modelId="{E806BEC2-099E-4DB4-84AD-093B8F5CF8F7}" srcId="{5B1A95BD-7A86-4577-AA44-2BB5AC31E141}" destId="{13DFF606-8FDC-48BB-ADD7-15B5C9C475E8}" srcOrd="4" destOrd="0" parTransId="{03479643-3AFB-4AAE-88AE-286DD41356F7}" sibTransId="{F103C2CC-9FA6-4A07-9556-0CE35894495F}"/>
    <dgm:cxn modelId="{A27ECCCD-AB25-442C-9798-B7EA5D1FAC63}" type="presOf" srcId="{07F26FD4-03FE-4D8C-AA11-04BE9F8A14C7}" destId="{CBC04144-C681-4FBA-BAD4-BB38B5ECD02E}" srcOrd="0" destOrd="0" presId="urn:microsoft.com/office/officeart/2005/8/layout/hProcess9"/>
    <dgm:cxn modelId="{A71E90D0-68CE-4E72-8EF5-D5468865FC06}" type="presOf" srcId="{5B1A95BD-7A86-4577-AA44-2BB5AC31E141}" destId="{AA510F30-D694-4623-AE30-4AF98CF8B2E5}" srcOrd="0" destOrd="0" presId="urn:microsoft.com/office/officeart/2005/8/layout/hProcess9"/>
    <dgm:cxn modelId="{DFCE8BD2-1D00-4DCB-BF8E-D81A459DCC13}" type="presOf" srcId="{13DFF606-8FDC-48BB-ADD7-15B5C9C475E8}" destId="{D7A85430-6A24-4DA3-B3D2-470D49871628}" srcOrd="0" destOrd="0" presId="urn:microsoft.com/office/officeart/2005/8/layout/hProcess9"/>
    <dgm:cxn modelId="{605E8CE9-25D3-4166-AE7F-9F0E81A7AD5E}" srcId="{5B1A95BD-7A86-4577-AA44-2BB5AC31E141}" destId="{07F26FD4-03FE-4D8C-AA11-04BE9F8A14C7}" srcOrd="2" destOrd="0" parTransId="{7950A0EE-9674-4217-BE8C-1C1CB5CBF686}" sibTransId="{328BD4AD-46AF-4D07-B403-6F11CD9C63AB}"/>
    <dgm:cxn modelId="{F8C231F4-BE6B-4646-8659-F16B11644E89}" srcId="{5B1A95BD-7A86-4577-AA44-2BB5AC31E141}" destId="{C09F439B-D6D6-4BDA-9A2B-AFA80D9E75D9}" srcOrd="1" destOrd="0" parTransId="{CFC7C73F-E15C-454E-B1F0-3A247DF3624A}" sibTransId="{5CCD7EF1-9EB1-4094-A29E-84DD451A629B}"/>
    <dgm:cxn modelId="{1DBC84FF-DE18-4300-93A2-25FC9A1FAE3B}" type="presOf" srcId="{06E55F49-75AC-4CBB-9084-002A5CCEF2F2}" destId="{B772484A-7D60-4DDB-ADE2-42A306008C21}" srcOrd="0" destOrd="0" presId="urn:microsoft.com/office/officeart/2005/8/layout/hProcess9"/>
    <dgm:cxn modelId="{190E9A0B-A738-4A0D-9EF1-60ED46D08CB0}" type="presParOf" srcId="{AA510F30-D694-4623-AE30-4AF98CF8B2E5}" destId="{22A6308B-E4D2-4CE7-AA88-0E41C7D38BDC}" srcOrd="0" destOrd="0" presId="urn:microsoft.com/office/officeart/2005/8/layout/hProcess9"/>
    <dgm:cxn modelId="{D59B3D0E-0BCB-4040-9D2F-A35AF4354763}" type="presParOf" srcId="{AA510F30-D694-4623-AE30-4AF98CF8B2E5}" destId="{D1EF6A93-0E86-4A22-AA27-5076F06396BA}" srcOrd="1" destOrd="0" presId="urn:microsoft.com/office/officeart/2005/8/layout/hProcess9"/>
    <dgm:cxn modelId="{EC3AD48C-71FE-40C0-8D7A-A6874AFC5EA3}" type="presParOf" srcId="{D1EF6A93-0E86-4A22-AA27-5076F06396BA}" destId="{838C418D-646B-4A7E-8F03-EDA6B20EB70D}" srcOrd="0" destOrd="0" presId="urn:microsoft.com/office/officeart/2005/8/layout/hProcess9"/>
    <dgm:cxn modelId="{B3C6841E-28A2-4431-9BE7-394905F79D8C}" type="presParOf" srcId="{D1EF6A93-0E86-4A22-AA27-5076F06396BA}" destId="{72A996AB-A595-4440-8F99-84FD4B74D8C7}" srcOrd="1" destOrd="0" presId="urn:microsoft.com/office/officeart/2005/8/layout/hProcess9"/>
    <dgm:cxn modelId="{7904C86A-3740-4332-80B1-B64017272FAF}" type="presParOf" srcId="{D1EF6A93-0E86-4A22-AA27-5076F06396BA}" destId="{9C66A06F-845F-4C94-BAB9-8B46A84B906C}" srcOrd="2" destOrd="0" presId="urn:microsoft.com/office/officeart/2005/8/layout/hProcess9"/>
    <dgm:cxn modelId="{B0CDE746-938A-420A-944A-AAA26C5AC8F5}" type="presParOf" srcId="{D1EF6A93-0E86-4A22-AA27-5076F06396BA}" destId="{6A559F5B-D258-43F1-96F4-72CF7B8868AC}" srcOrd="3" destOrd="0" presId="urn:microsoft.com/office/officeart/2005/8/layout/hProcess9"/>
    <dgm:cxn modelId="{E322610A-B7CD-4284-98A4-F96D6DD1013C}" type="presParOf" srcId="{D1EF6A93-0E86-4A22-AA27-5076F06396BA}" destId="{CBC04144-C681-4FBA-BAD4-BB38B5ECD02E}" srcOrd="4" destOrd="0" presId="urn:microsoft.com/office/officeart/2005/8/layout/hProcess9"/>
    <dgm:cxn modelId="{18645633-8EC7-40E8-B9F5-AE3B0FA5BE91}" type="presParOf" srcId="{D1EF6A93-0E86-4A22-AA27-5076F06396BA}" destId="{5C858693-77BF-466F-B2EE-40AD8BC30FC3}" srcOrd="5" destOrd="0" presId="urn:microsoft.com/office/officeart/2005/8/layout/hProcess9"/>
    <dgm:cxn modelId="{CA072574-BCD4-45E1-A94F-E8FF26E8D633}" type="presParOf" srcId="{D1EF6A93-0E86-4A22-AA27-5076F06396BA}" destId="{B772484A-7D60-4DDB-ADE2-42A306008C21}" srcOrd="6" destOrd="0" presId="urn:microsoft.com/office/officeart/2005/8/layout/hProcess9"/>
    <dgm:cxn modelId="{E9B7FA99-4E34-42ED-8993-E58FD039A1E6}" type="presParOf" srcId="{D1EF6A93-0E86-4A22-AA27-5076F06396BA}" destId="{FE3C929D-92AF-4325-BFC8-AC95CD230AB8}" srcOrd="7" destOrd="0" presId="urn:microsoft.com/office/officeart/2005/8/layout/hProcess9"/>
    <dgm:cxn modelId="{41058925-BD84-47F3-8128-FED44F895046}" type="presParOf" srcId="{D1EF6A93-0E86-4A22-AA27-5076F06396BA}" destId="{D7A85430-6A24-4DA3-B3D2-470D4987162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6308B-E4D2-4CE7-AA88-0E41C7D38BDC}">
      <dsp:nvSpPr>
        <dsp:cNvPr id="0" name=""/>
        <dsp:cNvSpPr/>
      </dsp:nvSpPr>
      <dsp:spPr>
        <a:xfrm>
          <a:off x="788669" y="0"/>
          <a:ext cx="8938260" cy="546181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C418D-646B-4A7E-8F03-EDA6B20EB70D}">
      <dsp:nvSpPr>
        <dsp:cNvPr id="0" name=""/>
        <dsp:cNvSpPr/>
      </dsp:nvSpPr>
      <dsp:spPr>
        <a:xfrm>
          <a:off x="0" y="1049335"/>
          <a:ext cx="2020453" cy="3395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a:solidFill>
                <a:schemeClr val="bg1"/>
              </a:solidFill>
              <a:latin typeface="Calibri"/>
              <a:cs typeface="Calibri"/>
            </a:rPr>
            <a:t>Specimens collected by </a:t>
          </a:r>
          <a:r>
            <a:rPr lang="en-US" sz="2400" b="0" i="0" u="none" strike="noStrike" kern="1200" cap="none" baseline="0" noProof="0">
              <a:solidFill>
                <a:schemeClr val="bg1"/>
              </a:solidFill>
              <a:latin typeface="Calibri"/>
              <a:cs typeface="Calibri"/>
            </a:rPr>
            <a:t>the Team Lead</a:t>
          </a:r>
        </a:p>
      </dsp:txBody>
      <dsp:txXfrm>
        <a:off x="98630" y="1147965"/>
        <a:ext cx="1823193" cy="3198613"/>
      </dsp:txXfrm>
    </dsp:sp>
    <dsp:sp modelId="{9C66A06F-845F-4C94-BAB9-8B46A84B906C}">
      <dsp:nvSpPr>
        <dsp:cNvPr id="0" name=""/>
        <dsp:cNvSpPr/>
      </dsp:nvSpPr>
      <dsp:spPr>
        <a:xfrm>
          <a:off x="2121476" y="1049335"/>
          <a:ext cx="2020453" cy="3395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Calibri"/>
              <a:cs typeface="Calibri"/>
            </a:rPr>
            <a:t>Specimens stored in cooler box with same-day delivery to parent facility</a:t>
          </a:r>
        </a:p>
      </dsp:txBody>
      <dsp:txXfrm>
        <a:off x="2220106" y="1147965"/>
        <a:ext cx="1823193" cy="3198613"/>
      </dsp:txXfrm>
    </dsp:sp>
    <dsp:sp modelId="{CBC04144-C681-4FBA-BAD4-BB38B5ECD02E}">
      <dsp:nvSpPr>
        <dsp:cNvPr id="0" name=""/>
        <dsp:cNvSpPr/>
      </dsp:nvSpPr>
      <dsp:spPr>
        <a:xfrm>
          <a:off x="4247573" y="1032971"/>
          <a:ext cx="2020453" cy="3395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Calibri"/>
              <a:cs typeface="Calibri"/>
            </a:rPr>
            <a:t> Drivers from parent facility transport specimens to parent facility using vehicle/logistics   </a:t>
          </a:r>
        </a:p>
      </dsp:txBody>
      <dsp:txXfrm>
        <a:off x="4346203" y="1131601"/>
        <a:ext cx="1823193" cy="3198613"/>
      </dsp:txXfrm>
    </dsp:sp>
    <dsp:sp modelId="{B772484A-7D60-4DDB-ADE2-42A306008C21}">
      <dsp:nvSpPr>
        <dsp:cNvPr id="0" name=""/>
        <dsp:cNvSpPr/>
      </dsp:nvSpPr>
      <dsp:spPr>
        <a:xfrm>
          <a:off x="6369049" y="1032971"/>
          <a:ext cx="2020453" cy="3395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Calibri"/>
              <a:cs typeface="Calibri"/>
            </a:rPr>
            <a:t>Parent Facility conducts daily testing and analysis </a:t>
          </a:r>
        </a:p>
      </dsp:txBody>
      <dsp:txXfrm>
        <a:off x="6467679" y="1131601"/>
        <a:ext cx="1823193" cy="3198613"/>
      </dsp:txXfrm>
    </dsp:sp>
    <dsp:sp modelId="{D7A85430-6A24-4DA3-B3D2-470D49871628}">
      <dsp:nvSpPr>
        <dsp:cNvPr id="0" name=""/>
        <dsp:cNvSpPr/>
      </dsp:nvSpPr>
      <dsp:spPr>
        <a:xfrm>
          <a:off x="8490525" y="1638545"/>
          <a:ext cx="2020453" cy="21847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latin typeface="Calibri"/>
              <a:cs typeface="Calibri"/>
            </a:rPr>
            <a:t> Team Leaders share results received from the Lab during the Morning PEP Talk </a:t>
          </a:r>
        </a:p>
      </dsp:txBody>
      <dsp:txXfrm>
        <a:off x="8589155" y="1737175"/>
        <a:ext cx="1823193" cy="1987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4599-C84B-4795-82E8-78C3EAF540A2}"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7EEF4-844D-4D75-8A69-B68C2BED5678}" type="slidenum">
              <a:rPr lang="en-GB" smtClean="0"/>
              <a:t>‹#›</a:t>
            </a:fld>
            <a:endParaRPr lang="en-GB"/>
          </a:p>
        </p:txBody>
      </p:sp>
    </p:spTree>
    <p:extLst>
      <p:ext uri="{BB962C8B-B14F-4D97-AF65-F5344CB8AC3E}">
        <p14:creationId xmlns:p14="http://schemas.microsoft.com/office/powerpoint/2010/main" val="2113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session provides an overview of the standard service offerings at CPs, as well as the roles of the different CP team members in delivering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the model continues to evolve, the service menu will be updated regularly to include additional services in line with national guidelines and as appropriate for your context. </a:t>
            </a:r>
            <a:endParaRPr lang="en-US" dirty="0"/>
          </a:p>
          <a:p>
            <a:pPr marL="0" indent="0">
              <a:buFont typeface="Arial,Sans-Serif"/>
              <a:buNone/>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CPs offer general screening for HTN in the community.</a:t>
            </a:r>
          </a:p>
          <a:p>
            <a:pPr marL="171450" indent="-171450">
              <a:buFont typeface="Arial" panose="020B0604020202020204" pitchFamily="34" charset="0"/>
              <a:buChar char="•"/>
            </a:pPr>
            <a:r>
              <a:rPr lang="en-US"/>
              <a:t>They refer to their parent facility for cervical cancer and VMMC.</a:t>
            </a:r>
          </a:p>
        </p:txBody>
      </p:sp>
      <p:sp>
        <p:nvSpPr>
          <p:cNvPr id="4" name="Slide Number Placeholder 3"/>
          <p:cNvSpPr>
            <a:spLocks noGrp="1"/>
          </p:cNvSpPr>
          <p:nvPr>
            <p:ph type="sldNum" sz="quarter" idx="5"/>
          </p:nvPr>
        </p:nvSpPr>
        <p:spPr/>
        <p:txBody>
          <a:bodyPr/>
          <a:lstStyle/>
          <a:p>
            <a:fld id="{5117EEF4-844D-4D75-8A69-B68C2BED5678}" type="slidenum">
              <a:rPr lang="en-GB" smtClean="0"/>
              <a:t>10</a:t>
            </a:fld>
            <a:endParaRPr lang="en-GB"/>
          </a:p>
        </p:txBody>
      </p:sp>
    </p:spTree>
    <p:extLst>
      <p:ext uri="{BB962C8B-B14F-4D97-AF65-F5344CB8AC3E}">
        <p14:creationId xmlns:p14="http://schemas.microsoft.com/office/powerpoint/2010/main" val="42067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These are the clinical services offered in CP.</a:t>
            </a:r>
            <a:r>
              <a:rPr lang="en-US">
                <a:effectLst/>
              </a:rPr>
              <a:t> </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11</a:t>
            </a:fld>
            <a:endParaRPr lang="en-GB"/>
          </a:p>
        </p:txBody>
      </p:sp>
    </p:spTree>
    <p:extLst>
      <p:ext uri="{BB962C8B-B14F-4D97-AF65-F5344CB8AC3E}">
        <p14:creationId xmlns:p14="http://schemas.microsoft.com/office/powerpoint/2010/main" val="328425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CPs use a TB screening tool to identify individuals with symptoms (i.e. coughing, fever, night sweats) and send to CP for screening.</a:t>
            </a: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The TB screening is done both in the community by the CHWs using a screening tool and at the CP by the clinician during general screening.</a:t>
            </a:r>
            <a:r>
              <a:rPr lang="en-US"/>
              <a:t> </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CP clinician collects sputum and sends to the main facility in cooler boxes for testing by qualified lab technicians.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a:t>Clients</a:t>
            </a:r>
            <a:r>
              <a:rPr lang="en-US" sz="1200" kern="1200">
                <a:solidFill>
                  <a:schemeClr val="tx1"/>
                </a:solidFill>
                <a:effectLst/>
                <a:latin typeface="+mn-lt"/>
                <a:ea typeface="+mn-ea"/>
                <a:cs typeface="+mn-cs"/>
              </a:rPr>
              <a:t> receive TB preventative therapy (TPT) as they await their results (TPT helps to prevent TB infection).</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lab facility techs contact the CP clinician with results. Th clinician at the CP then contacts the </a:t>
            </a:r>
            <a:r>
              <a:rPr lang="en-US"/>
              <a:t>clients with </a:t>
            </a:r>
            <a:r>
              <a:rPr lang="en-US" sz="1200" kern="1200">
                <a:solidFill>
                  <a:schemeClr val="tx1"/>
                </a:solidFill>
                <a:effectLst/>
                <a:latin typeface="+mn-lt"/>
                <a:ea typeface="+mn-ea"/>
                <a:cs typeface="+mn-cs"/>
              </a:rPr>
              <a:t>results; and if positive, orders the TB treatment and initiates the </a:t>
            </a:r>
            <a:r>
              <a:rPr lang="en-US"/>
              <a:t>clients</a:t>
            </a:r>
            <a:r>
              <a:rPr lang="en-US" sz="1200" kern="1200">
                <a:solidFill>
                  <a:schemeClr val="tx1"/>
                </a:solidFill>
                <a:effectLst/>
                <a:latin typeface="+mn-lt"/>
                <a:ea typeface="+mn-ea"/>
                <a:cs typeface="+mn-cs"/>
              </a:rPr>
              <a:t> on TB treatment at that CP.</a:t>
            </a:r>
            <a:r>
              <a:rPr lang="en-US"/>
              <a:t> </a:t>
            </a:r>
            <a:r>
              <a:rPr lang="en-US">
                <a:effectLst/>
              </a:rPr>
              <a:t> This is documented in the CP registers.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TB contacts are also screened for TB and if negative, they are put on Isoniazid for six months.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HIV+</a:t>
            </a:r>
            <a:r>
              <a:rPr lang="en-US"/>
              <a:t> client</a:t>
            </a:r>
            <a:r>
              <a:rPr lang="en-US" sz="1200" kern="1200">
                <a:solidFill>
                  <a:schemeClr val="tx1"/>
                </a:solidFill>
                <a:effectLst/>
                <a:latin typeface="+mn-lt"/>
                <a:ea typeface="+mn-ea"/>
                <a:cs typeface="+mn-cs"/>
              </a:rPr>
              <a:t> with negative TB results receive TPT for six months. All those on TPT are documented in the TPT registers. </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12</a:t>
            </a:fld>
            <a:endParaRPr lang="en-GB"/>
          </a:p>
        </p:txBody>
      </p:sp>
    </p:spTree>
    <p:extLst>
      <p:ext uri="{BB962C8B-B14F-4D97-AF65-F5344CB8AC3E}">
        <p14:creationId xmlns:p14="http://schemas.microsoft.com/office/powerpoint/2010/main" val="402884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Note: For more information on the acquisition/management of laboratory supplies, please refer to </a:t>
            </a:r>
            <a:r>
              <a:rPr lang="en-US" sz="1200" b="1" i="1" kern="1200">
                <a:solidFill>
                  <a:schemeClr val="tx1"/>
                </a:solidFill>
                <a:effectLst/>
                <a:latin typeface="+mn-lt"/>
                <a:ea typeface="+mn-ea"/>
                <a:cs typeface="+mn-cs"/>
              </a:rPr>
              <a:t>Session 4: Site Scanning, Selection &amp; Preparation</a:t>
            </a:r>
            <a:r>
              <a:rPr lang="en-US" sz="1200" i="1" kern="1200">
                <a:solidFill>
                  <a:schemeClr val="tx1"/>
                </a:solidFill>
                <a:effectLst/>
                <a:latin typeface="+mn-lt"/>
                <a:ea typeface="+mn-ea"/>
                <a:cs typeface="+mn-cs"/>
              </a:rPr>
              <a:t>.</a:t>
            </a:r>
            <a:r>
              <a:rPr lang="en-US"/>
              <a:t> </a:t>
            </a:r>
          </a:p>
          <a:p>
            <a:r>
              <a:rPr lang="en-US">
                <a:cs typeface="Calibri"/>
              </a:rPr>
              <a:t>Services in [ ] are services that are offered on site in some CP and in parents facility in others, depending on situation</a:t>
            </a:r>
          </a:p>
        </p:txBody>
      </p:sp>
      <p:sp>
        <p:nvSpPr>
          <p:cNvPr id="4" name="Slide Number Placeholder 3"/>
          <p:cNvSpPr>
            <a:spLocks noGrp="1"/>
          </p:cNvSpPr>
          <p:nvPr>
            <p:ph type="sldNum" sz="quarter" idx="5"/>
          </p:nvPr>
        </p:nvSpPr>
        <p:spPr/>
        <p:txBody>
          <a:bodyPr/>
          <a:lstStyle/>
          <a:p>
            <a:fld id="{5117EEF4-844D-4D75-8A69-B68C2BED5678}" type="slidenum">
              <a:rPr lang="en-GB" smtClean="0"/>
              <a:t>13</a:t>
            </a:fld>
            <a:endParaRPr lang="en-GB"/>
          </a:p>
        </p:txBody>
      </p:sp>
    </p:spTree>
    <p:extLst>
      <p:ext uri="{BB962C8B-B14F-4D97-AF65-F5344CB8AC3E}">
        <p14:creationId xmlns:p14="http://schemas.microsoft.com/office/powerpoint/2010/main" val="224430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auto"/>
            <a:r>
              <a:rPr lang="en-US" sz="1200" i="1" kern="1200">
                <a:solidFill>
                  <a:schemeClr val="tx1"/>
                </a:solidFill>
                <a:effectLst/>
                <a:latin typeface="+mn-lt"/>
                <a:ea typeface="+mn-ea"/>
                <a:cs typeface="+mn-cs"/>
              </a:rPr>
              <a:t>Note: For more information on the acquisition/management of laboratory supplies, please refer to </a:t>
            </a:r>
            <a:r>
              <a:rPr lang="en-US" sz="1200" b="1" i="1" kern="1200">
                <a:solidFill>
                  <a:schemeClr val="tx1"/>
                </a:solidFill>
                <a:effectLst/>
                <a:latin typeface="+mn-lt"/>
                <a:ea typeface="+mn-ea"/>
                <a:cs typeface="+mn-cs"/>
              </a:rPr>
              <a:t>Session 4: Site Scanning, Selection &amp; Preparation</a:t>
            </a:r>
            <a:r>
              <a:rPr lang="en-US" sz="1200" i="1" kern="1200">
                <a:solidFill>
                  <a:schemeClr val="tx1"/>
                </a:solidFill>
                <a:effectLst/>
                <a:latin typeface="+mn-lt"/>
                <a:ea typeface="+mn-ea"/>
                <a:cs typeface="+mn-cs"/>
              </a:rPr>
              <a:t>.</a:t>
            </a:r>
          </a:p>
          <a:p>
            <a:endParaRPr lang="en-US" i="1">
              <a:cs typeface="Calibri"/>
            </a:endParaRPr>
          </a:p>
          <a:p>
            <a:pPr marL="285750" indent="-285750">
              <a:buFont typeface="Arial"/>
              <a:buChar char="•"/>
            </a:pPr>
            <a:r>
              <a:rPr lang="en-US"/>
              <a:t>Parent Facility conducts daily testing and analysis depending on when samples come in and the type of test (VL is 2-14 days).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14</a:t>
            </a:fld>
            <a:endParaRPr lang="en-GB"/>
          </a:p>
        </p:txBody>
      </p:sp>
    </p:spTree>
    <p:extLst>
      <p:ext uri="{BB962C8B-B14F-4D97-AF65-F5344CB8AC3E}">
        <p14:creationId xmlns:p14="http://schemas.microsoft.com/office/powerpoint/2010/main" val="94906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These are considerations for pregnant and breastfeeding women receiving care at CPs.</a:t>
            </a:r>
          </a:p>
          <a:p>
            <a:pPr marL="742950" lvl="1" indent="-285750">
              <a:buFont typeface="Arial"/>
              <a:buChar char="•"/>
            </a:pPr>
            <a:r>
              <a:rPr lang="en-US">
                <a:cs typeface="Calibri" panose="020F0502020204030204"/>
              </a:rPr>
              <a:t>Women on ART are referred for prenatal, delivery and postnatal care in the parent facility; once final HIV status of HEI infants is determined in the parent facility, the mother (and child) return for care to the CP </a:t>
            </a:r>
          </a:p>
          <a:p>
            <a:pPr marL="742950" lvl="1" indent="-285750">
              <a:buFont typeface="Arial"/>
              <a:buChar char="•"/>
            </a:pPr>
            <a:r>
              <a:rPr lang="en-US">
                <a:cs typeface="Calibri" panose="020F0502020204030204"/>
              </a:rPr>
              <a:t>There are CPs where pre/postnatal care and infant follow up will be integrated into the service package, with ANC provided on a special day by a MCH nurse from the parent facility. </a:t>
            </a:r>
            <a:endParaRPr lang="en-US"/>
          </a:p>
          <a:p>
            <a:pPr marL="285750" indent="-285750">
              <a:buFont typeface="Arial"/>
              <a:buChar char="•"/>
            </a:pPr>
            <a:r>
              <a:rPr lang="en-US"/>
              <a:t>FP is not being provided in the CPs in Zambia and is also not a focus on what clients would be counselled on, but in other settings it could be part of the package. </a:t>
            </a: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15</a:t>
            </a:fld>
            <a:endParaRPr lang="en-GB"/>
          </a:p>
        </p:txBody>
      </p:sp>
    </p:spTree>
    <p:extLst>
      <p:ext uri="{BB962C8B-B14F-4D97-AF65-F5344CB8AC3E}">
        <p14:creationId xmlns:p14="http://schemas.microsoft.com/office/powerpoint/2010/main" val="3709812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The CP implements also targeted strategies to increase case identification among children</a:t>
            </a:r>
          </a:p>
          <a:p>
            <a:pPr marL="285750" indent="-285750">
              <a:buFont typeface="Arial"/>
              <a:buChar char="•"/>
            </a:pPr>
            <a:r>
              <a:rPr lang="en-US">
                <a:cs typeface="Calibri"/>
              </a:rPr>
              <a:t>This includes testing of all biological children (&lt;19 years of age) of newly identified HIV+ adults.</a:t>
            </a:r>
          </a:p>
          <a:p>
            <a:pPr marL="285750" indent="-285750">
              <a:buFont typeface="Arial"/>
              <a:buChar char="•"/>
            </a:pPr>
            <a:r>
              <a:rPr lang="en-US">
                <a:cs typeface="Calibri"/>
              </a:rPr>
              <a:t>Also the children of women on ART who have not been previously tested are offered HIV testing as part of the</a:t>
            </a:r>
            <a:r>
              <a:rPr lang="en-US" baseline="0">
                <a:cs typeface="Calibri"/>
              </a:rPr>
              <a:t> Know Your Child’s HIV Status campaign (KYCHS)</a:t>
            </a:r>
            <a:r>
              <a:rPr lang="en-US">
                <a:cs typeface="Calibri"/>
              </a:rPr>
              <a:t>.    </a:t>
            </a:r>
          </a:p>
          <a:p>
            <a:pPr marL="285750" indent="-285750">
              <a:buFont typeface="Arial"/>
              <a:buChar char="•"/>
            </a:pPr>
            <a:r>
              <a:rPr lang="en-US">
                <a:cs typeface="Calibri"/>
              </a:rPr>
              <a:t>The CP also offers HIV testing to children preventing with symptoms suggestive of HIV infection, including failure</a:t>
            </a:r>
            <a:r>
              <a:rPr lang="en-US" baseline="0">
                <a:cs typeface="Calibri"/>
              </a:rPr>
              <a:t> to thrive/poor weight gain or TB or other OIs, as well as victims of sexual violence., with referral to the parent facility if there are care needs not provided in the CP. </a:t>
            </a:r>
            <a:r>
              <a:rPr lang="en-US">
                <a:cs typeface="Calibri"/>
              </a:rPr>
              <a:t>In general PSS group</a:t>
            </a:r>
            <a:r>
              <a:rPr lang="en-US" baseline="0">
                <a:cs typeface="Calibri"/>
              </a:rPr>
              <a:t> activities for children and adolescents are not provided in the CP as the numbers are too small in CP sites. Children and adolescents can access PSS groups in the parent facility. </a:t>
            </a: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16</a:t>
            </a:fld>
            <a:endParaRPr lang="en-GB"/>
          </a:p>
        </p:txBody>
      </p:sp>
    </p:spTree>
    <p:extLst>
      <p:ext uri="{BB962C8B-B14F-4D97-AF65-F5344CB8AC3E}">
        <p14:creationId xmlns:p14="http://schemas.microsoft.com/office/powerpoint/2010/main" val="130428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considerations for TB/HIV co-infected patients at CPs.</a:t>
            </a:r>
          </a:p>
        </p:txBody>
      </p:sp>
      <p:sp>
        <p:nvSpPr>
          <p:cNvPr id="4" name="Slide Number Placeholder 3"/>
          <p:cNvSpPr>
            <a:spLocks noGrp="1"/>
          </p:cNvSpPr>
          <p:nvPr>
            <p:ph type="sldNum" sz="quarter" idx="5"/>
          </p:nvPr>
        </p:nvSpPr>
        <p:spPr/>
        <p:txBody>
          <a:bodyPr/>
          <a:lstStyle/>
          <a:p>
            <a:fld id="{5117EEF4-844D-4D75-8A69-B68C2BED5678}" type="slidenum">
              <a:rPr lang="en-GB" smtClean="0"/>
              <a:t>17</a:t>
            </a:fld>
            <a:endParaRPr lang="en-GB"/>
          </a:p>
        </p:txBody>
      </p:sp>
    </p:spTree>
    <p:extLst>
      <p:ext uri="{BB962C8B-B14F-4D97-AF65-F5344CB8AC3E}">
        <p14:creationId xmlns:p14="http://schemas.microsoft.com/office/powerpoint/2010/main" val="59231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0" u="none"/>
              <a:t>This slide provides insight on how CPs link</a:t>
            </a:r>
            <a:r>
              <a:rPr lang="en-US"/>
              <a:t> client</a:t>
            </a:r>
            <a:r>
              <a:rPr lang="en-US" b="0" u="none"/>
              <a:t> to </a:t>
            </a:r>
            <a:r>
              <a:rPr lang="en-US"/>
              <a:t>parent facilities.</a:t>
            </a:r>
            <a:endParaRPr lang="en-US" b="0" u="none"/>
          </a:p>
          <a:p>
            <a:pPr marL="171450" indent="-171450">
              <a:buFont typeface="Arial" panose="020B0604020202020204" pitchFamily="34" charset="0"/>
              <a:buChar char="•"/>
              <a:defRPr/>
            </a:pPr>
            <a:r>
              <a:rPr lang="en-US">
                <a:cs typeface="Calibri"/>
              </a:rPr>
              <a:t>The referral letter written by the clinician </a:t>
            </a:r>
            <a:r>
              <a:rPr lang="en-US"/>
              <a:t>specifies the problem, suspected diagnosis, or required testing.</a:t>
            </a:r>
            <a:endParaRPr lang="en-US" b="0" u="none">
              <a:cs typeface="Calibri"/>
            </a:endParaRPr>
          </a:p>
          <a:p>
            <a:pPr marL="171450" indent="-171450">
              <a:buFont typeface="Arial" panose="020B0604020202020204" pitchFamily="34" charset="0"/>
              <a:buChar char="•"/>
            </a:pPr>
            <a:r>
              <a:rPr lang="en-US"/>
              <a:t>In addition to these examples of cases that would be referred, repeated treatment defaulters are also referred to the ART coordinator for counseling or to the in-charge at the parent facility.</a:t>
            </a:r>
            <a:endParaRPr lang="en-US">
              <a:cs typeface="Calibri"/>
            </a:endParaRPr>
          </a:p>
          <a:p>
            <a:pPr marL="171450" indent="-171450">
              <a:buFont typeface="Arial,Sans-Serif" panose="020B0604020202020204" pitchFamily="34" charset="0"/>
              <a:buChar char="•"/>
            </a:pPr>
            <a:r>
              <a:rPr lang="en-US"/>
              <a:t>Client with that require certain services or have certain conditions are referred to other health facilities.</a:t>
            </a:r>
            <a:endParaRPr lang="en-US">
              <a:cs typeface="Calibri"/>
            </a:endParaRPr>
          </a:p>
          <a:p>
            <a:pPr marL="171450" indent="-171450">
              <a:buFont typeface="Arial,Sans-Serif" panose="020B0604020202020204" pitchFamily="34" charset="0"/>
              <a:buChar char="•"/>
            </a:pPr>
            <a:r>
              <a:rPr lang="en-US"/>
              <a:t>Client that require certain services, like x-rays, or with conditions, such as cervical cancer that require special medical equipment, are referred to other health facilities. </a:t>
            </a:r>
            <a:endParaRPr lang="en-US">
              <a:cs typeface="Calibri" panose="020F0502020204030204"/>
            </a:endParaRPr>
          </a:p>
          <a:p>
            <a:pPr marL="171450" indent="-171450">
              <a:buFont typeface="Arial,Sans-Serif" panose="020B0604020202020204" pitchFamily="34" charset="0"/>
              <a:buChar char="•"/>
            </a:pPr>
            <a:r>
              <a:rPr lang="en-US"/>
              <a:t>Client requiring antenatal care are referred as well </a:t>
            </a:r>
            <a:endParaRPr lang="en-US">
              <a:cs typeface="Calibri"/>
            </a:endParaRPr>
          </a:p>
          <a:p>
            <a:pPr marL="171450" indent="-171450">
              <a:buFont typeface="Arial,Sans-Serif" panose="020B0604020202020204" pitchFamily="34" charset="0"/>
              <a:buChar char="•"/>
            </a:pPr>
            <a:r>
              <a:rPr lang="en-US"/>
              <a:t>The Team Leader/ Clinician follows up to confirm referrals through phone calls or written documents.</a:t>
            </a:r>
          </a:p>
          <a:p>
            <a:pPr marL="171450" indent="-171450">
              <a:buFont typeface="Arial,Sans-Serif" panose="020B0604020202020204" pitchFamily="34" charset="0"/>
              <a:buChar char="•"/>
            </a:pPr>
            <a:r>
              <a:rPr lang="en-US"/>
              <a:t>Referrals follow national guidelines.</a:t>
            </a:r>
          </a:p>
          <a:p>
            <a:pPr marL="171450" indent="-171450">
              <a:buFont typeface="Arial,Sans-Serif" panose="020B0604020202020204" pitchFamily="34" charset="0"/>
              <a:buChar char="•"/>
            </a:pPr>
            <a:endParaRPr lang="en-US">
              <a:cs typeface="Calibri"/>
            </a:endParaRPr>
          </a:p>
          <a:p>
            <a:pPr marL="171450" indent="-171450">
              <a:buFont typeface="Arial,Sans-Serif" panose="020B0604020202020204" pitchFamily="34" charset="0"/>
              <a:buChar char="•"/>
            </a:pPr>
            <a:endParaRPr lang="en-US">
              <a:cs typeface="Calibri"/>
            </a:endParaRPr>
          </a:p>
          <a:p>
            <a:endParaRPr lang="en-US">
              <a:cs typeface="Calibri"/>
            </a:endParaRPr>
          </a:p>
          <a:p>
            <a:pPr marL="171450" indent="-171450">
              <a:buFont typeface="Arial" panose="020B0604020202020204" pitchFamily="34" charset="0"/>
              <a:buChar char="•"/>
            </a:pPr>
            <a:endParaRPr lang="en-US">
              <a:cs typeface="Calibri"/>
            </a:endParaRPr>
          </a:p>
          <a:p>
            <a:endParaRPr lang="en-US">
              <a:cs typeface="Calibri"/>
            </a:endParaRPr>
          </a:p>
          <a:p>
            <a:pPr marL="171450" indent="-171450">
              <a:buFont typeface="Arial" panose="020B0604020202020204" pitchFamily="34" charset="0"/>
              <a:buChar char="•"/>
            </a:pPr>
            <a:endParaRPr lang="en-US">
              <a:cs typeface="Calibri"/>
            </a:endParaRPr>
          </a:p>
          <a:p>
            <a:pPr>
              <a:buFont typeface="Arial" panose="020B0604020202020204" pitchFamily="34" charset="0"/>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18</a:t>
            </a:fld>
            <a:endParaRPr lang="en-GB"/>
          </a:p>
        </p:txBody>
      </p:sp>
    </p:spTree>
    <p:extLst>
      <p:ext uri="{BB962C8B-B14F-4D97-AF65-F5344CB8AC3E}">
        <p14:creationId xmlns:p14="http://schemas.microsoft.com/office/powerpoint/2010/main" val="224700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19</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These are the objectives for Module 7.</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By the end of Module 7, participants should (read Module 7 objectives)…</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2</a:t>
            </a:fld>
            <a:endParaRPr lang="en-GB"/>
          </a:p>
        </p:txBody>
      </p:sp>
    </p:spTree>
    <p:extLst>
      <p:ext uri="{BB962C8B-B14F-4D97-AF65-F5344CB8AC3E}">
        <p14:creationId xmlns:p14="http://schemas.microsoft.com/office/powerpoint/2010/main" val="196713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CPs offers a comprehensive package of HIV prevention, care, and treatment services that aim to reach </a:t>
            </a:r>
            <a:r>
              <a:rPr lang="en-US"/>
              <a:t>client's</a:t>
            </a:r>
            <a:r>
              <a:rPr lang="en-US" sz="1200" kern="1200">
                <a:solidFill>
                  <a:schemeClr val="tx1"/>
                </a:solidFill>
                <a:effectLst/>
                <a:latin typeface="+mn-lt"/>
                <a:ea typeface="+mn-ea"/>
                <a:cs typeface="+mn-cs"/>
              </a:rPr>
              <a:t> that have not been reached thus far with services and improve</a:t>
            </a:r>
            <a:r>
              <a:rPr lang="en-US"/>
              <a:t> continuity of treatment </a:t>
            </a:r>
            <a:r>
              <a:rPr lang="en-US" sz="1200" kern="1200">
                <a:solidFill>
                  <a:schemeClr val="tx1"/>
                </a:solidFill>
                <a:effectLst/>
                <a:latin typeface="+mn-lt"/>
                <a:ea typeface="+mn-ea"/>
                <a:cs typeface="+mn-cs"/>
              </a:rPr>
              <a:t>in care.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CPs serve as one-stop-shops where services are provided in an integrated manner.</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Service offerings in rural CPs are typically the same as those in urban/peri-urban CPs.</a:t>
            </a:r>
            <a:r>
              <a:rPr lang="en-US"/>
              <a:t> </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3</a:t>
            </a:fld>
            <a:endParaRPr lang="en-GB"/>
          </a:p>
        </p:txBody>
      </p:sp>
    </p:spTree>
    <p:extLst>
      <p:ext uri="{BB962C8B-B14F-4D97-AF65-F5344CB8AC3E}">
        <p14:creationId xmlns:p14="http://schemas.microsoft.com/office/powerpoint/2010/main" val="261540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shows the patient flow associated with the CP model.</a:t>
            </a:r>
          </a:p>
          <a:p>
            <a:pPr marL="171450" indent="-171450">
              <a:buFont typeface="Arial" panose="020B0604020202020204" pitchFamily="34" charset="0"/>
              <a:buChar char="•"/>
            </a:pPr>
            <a:r>
              <a:rPr lang="en-US"/>
              <a:t>First there are a range of targeted strategies used in the COP model to create demand for HIV testing. </a:t>
            </a:r>
          </a:p>
          <a:p>
            <a:pPr marL="171450" indent="-171450">
              <a:buFont typeface="Arial" panose="020B0604020202020204" pitchFamily="34" charset="0"/>
              <a:buChar char="•"/>
            </a:pPr>
            <a:r>
              <a:rPr lang="en-US"/>
              <a:t>These are combined with strategies to identify and then link those most in need of testing to services. Demand creation activities include mobilization of community and faith leaders in promoting utilization of services and leveraging of community and faith platforms to increase awareness of and deliver services, mobilization of CHWs, and focus on quality customer care – which in turn leads to word of mouth referrals. </a:t>
            </a:r>
          </a:p>
          <a:p>
            <a:pPr marL="171450" indent="-171450">
              <a:buFont typeface="Arial" panose="020B0604020202020204" pitchFamily="34" charset="0"/>
              <a:buChar char="•"/>
            </a:pPr>
            <a:r>
              <a:rPr lang="en-US"/>
              <a:t>Evidence-informed case identification strategies include community risk factor screening, provider-initiated testing and counseling, and application of the social network strategy.</a:t>
            </a:r>
          </a:p>
          <a:p>
            <a:endParaRPr lang="en-US"/>
          </a:p>
          <a:p>
            <a:pPr marL="171450" indent="-171450">
              <a:buFont typeface="Arial" panose="020B0604020202020204" pitchFamily="34" charset="0"/>
              <a:buChar char="•"/>
            </a:pPr>
            <a:r>
              <a:rPr lang="en-US"/>
              <a:t>Through these demand creation and case ID approaches, which we will discuss more in subsequent modules, the model creates a pool of individuals who would like to access testing services. Most HIV testing is done in the community, but HIV testing is also available in the CP. </a:t>
            </a:r>
            <a:endParaRPr lang="en-US">
              <a:cs typeface="Calibri"/>
            </a:endParaRPr>
          </a:p>
          <a:p>
            <a:pPr marL="171450" indent="-171450">
              <a:buFont typeface="Arial" panose="020B0604020202020204" pitchFamily="34" charset="0"/>
              <a:buChar char="•"/>
            </a:pPr>
            <a:r>
              <a:rPr lang="en-US"/>
              <a:t>Following testing that occurs in the community, the COP model uses its innovative Walk Strategy to 1) create a linkage to treatment services at the CP and 2) capture information on index contacts that are notified and offered testing at the right place and right time. </a:t>
            </a:r>
          </a:p>
          <a:p>
            <a:pPr marL="171450" indent="-171450">
              <a:buFont typeface="Arial" panose="020B0604020202020204" pitchFamily="34" charset="0"/>
              <a:buChar char="•"/>
            </a:pPr>
            <a:r>
              <a:rPr lang="en-US"/>
              <a:t>For all clients who test positive either at the CP or linked to the CP via the walk strategy, the Celebration strategy is then applied. </a:t>
            </a:r>
          </a:p>
          <a:p>
            <a:pPr marL="171450" indent="-171450">
              <a:buFont typeface="Arial" panose="020B0604020202020204" pitchFamily="34" charset="0"/>
              <a:buChar char="•"/>
            </a:pPr>
            <a:r>
              <a:rPr lang="en-US"/>
              <a:t>Following the celebration strategy, the client is enrolled in the ART program. The CP model then utilizes a set of strategies for ART client continuity of treatment.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4</a:t>
            </a:fld>
            <a:endParaRPr lang="en-GB"/>
          </a:p>
        </p:txBody>
      </p:sp>
    </p:spTree>
    <p:extLst>
      <p:ext uri="{BB962C8B-B14F-4D97-AF65-F5344CB8AC3E}">
        <p14:creationId xmlns:p14="http://schemas.microsoft.com/office/powerpoint/2010/main" val="400185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provides an overview of CP staff responsible for providing different services at CPs.</a:t>
            </a:r>
          </a:p>
        </p:txBody>
      </p:sp>
      <p:sp>
        <p:nvSpPr>
          <p:cNvPr id="4" name="Slide Number Placeholder 3"/>
          <p:cNvSpPr>
            <a:spLocks noGrp="1"/>
          </p:cNvSpPr>
          <p:nvPr>
            <p:ph type="sldNum" sz="quarter" idx="5"/>
          </p:nvPr>
        </p:nvSpPr>
        <p:spPr/>
        <p:txBody>
          <a:bodyPr/>
          <a:lstStyle/>
          <a:p>
            <a:fld id="{5117EEF4-844D-4D75-8A69-B68C2BED5678}" type="slidenum">
              <a:rPr lang="en-GB" smtClean="0"/>
              <a:t>5</a:t>
            </a:fld>
            <a:endParaRPr lang="en-GB"/>
          </a:p>
        </p:txBody>
      </p:sp>
    </p:spTree>
    <p:extLst>
      <p:ext uri="{BB962C8B-B14F-4D97-AF65-F5344CB8AC3E}">
        <p14:creationId xmlns:p14="http://schemas.microsoft.com/office/powerpoint/2010/main" val="25546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HIV testing is the main point of </a:t>
            </a:r>
            <a:r>
              <a:rPr lang="en-US"/>
              <a:t>client entry</a:t>
            </a:r>
            <a:r>
              <a:rPr lang="en-US" sz="1200" kern="1200">
                <a:solidFill>
                  <a:schemeClr val="tx1"/>
                </a:solidFill>
                <a:effectLst/>
                <a:latin typeface="+mn-lt"/>
                <a:ea typeface="+mn-ea"/>
                <a:cs typeface="+mn-cs"/>
              </a:rPr>
              <a:t> into CPs.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majority of CP HIV testing takes place in the community (by CHWs and PSS counselors certified in testing).</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 limited volume of HIV testing takes place at actual CP sites (1)</a:t>
            </a:r>
            <a:r>
              <a:rPr lang="en-US"/>
              <a:t> client</a:t>
            </a:r>
            <a:r>
              <a:rPr lang="en-US" sz="1200" kern="1200">
                <a:solidFill>
                  <a:schemeClr val="tx1"/>
                </a:solidFill>
                <a:effectLst/>
                <a:latin typeface="+mn-lt"/>
                <a:ea typeface="+mn-ea"/>
                <a:cs typeface="+mn-cs"/>
              </a:rPr>
              <a:t> who voluntarily seek testing or (2) </a:t>
            </a:r>
            <a:r>
              <a:rPr lang="en-US"/>
              <a:t>client</a:t>
            </a:r>
            <a:r>
              <a:rPr lang="en-US" sz="1200" kern="1200">
                <a:solidFill>
                  <a:schemeClr val="tx1"/>
                </a:solidFill>
                <a:effectLst/>
                <a:latin typeface="+mn-lt"/>
                <a:ea typeface="+mn-ea"/>
                <a:cs typeface="+mn-cs"/>
              </a:rPr>
              <a:t> recommended for testing by the provider/clinician (provider-initiated testing and counselling (PITC).</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All CP staff share </a:t>
            </a:r>
            <a:r>
              <a:rPr lang="en-US" sz="1200" i="1" u="sng" kern="1200">
                <a:solidFill>
                  <a:schemeClr val="tx1"/>
                </a:solidFill>
                <a:effectLst/>
                <a:latin typeface="+mn-lt"/>
                <a:ea typeface="+mn-ea"/>
                <a:cs typeface="+mn-cs"/>
              </a:rPr>
              <a:t>responsibility</a:t>
            </a:r>
            <a:r>
              <a:rPr lang="en-US" sz="1200" i="0" u="none" kern="1200">
                <a:solidFill>
                  <a:schemeClr val="tx1"/>
                </a:solidFill>
                <a:effectLst/>
                <a:latin typeface="+mn-lt"/>
                <a:ea typeface="+mn-ea"/>
                <a:cs typeface="+mn-cs"/>
              </a:rPr>
              <a:t> </a:t>
            </a:r>
            <a:r>
              <a:rPr lang="en-US" sz="1200" kern="1200">
                <a:solidFill>
                  <a:schemeClr val="tx1"/>
                </a:solidFill>
                <a:effectLst/>
                <a:latin typeface="+mn-lt"/>
                <a:ea typeface="+mn-ea"/>
                <a:cs typeface="+mn-cs"/>
              </a:rPr>
              <a:t>to promote HIV testing.</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Self-testing is offered through three main avenues:</a:t>
            </a:r>
            <a:r>
              <a:rPr lang="en-US"/>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1) to contacts of existing </a:t>
            </a:r>
            <a:r>
              <a:rPr lang="en-US"/>
              <a:t>clients</a:t>
            </a:r>
            <a:r>
              <a:rPr lang="en-US" sz="1200" kern="1200">
                <a:solidFill>
                  <a:schemeClr val="tx1"/>
                </a:solidFill>
                <a:effectLst/>
                <a:latin typeface="+mn-lt"/>
                <a:ea typeface="+mn-ea"/>
                <a:cs typeface="+mn-cs"/>
              </a:rPr>
              <a:t>;</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2) via distribution of test kits to faith communities; and</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3) via distribution of test kits by community leaders to individuals in need</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Self-testing is appropriate for contacts (including spouses) of index </a:t>
            </a:r>
            <a:r>
              <a:rPr lang="en-US"/>
              <a:t>clients</a:t>
            </a:r>
            <a:r>
              <a:rPr lang="en-US" sz="1200" kern="1200">
                <a:solidFill>
                  <a:schemeClr val="tx1"/>
                </a:solidFill>
                <a:effectLst/>
                <a:latin typeface="+mn-lt"/>
                <a:ea typeface="+mn-ea"/>
                <a:cs typeface="+mn-cs"/>
              </a:rPr>
              <a:t> who do not want to be tested; these </a:t>
            </a:r>
            <a:r>
              <a:rPr lang="en-US"/>
              <a:t>clients</a:t>
            </a:r>
            <a:r>
              <a:rPr lang="en-US" sz="1200" kern="1200">
                <a:solidFill>
                  <a:schemeClr val="tx1"/>
                </a:solidFill>
                <a:effectLst/>
                <a:latin typeface="+mn-lt"/>
                <a:ea typeface="+mn-ea"/>
                <a:cs typeface="+mn-cs"/>
              </a:rPr>
              <a:t> can utilize a self-test and then be referred to appropriate facility; CP provides linkage to this facility (CP or other facility).</a:t>
            </a: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6</a:t>
            </a:fld>
            <a:endParaRPr lang="en-GB"/>
          </a:p>
        </p:txBody>
      </p:sp>
    </p:spTree>
    <p:extLst>
      <p:ext uri="{BB962C8B-B14F-4D97-AF65-F5344CB8AC3E}">
        <p14:creationId xmlns:p14="http://schemas.microsoft.com/office/powerpoint/2010/main" val="178646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These are the 5 “Cs” of HIV testing.</a:t>
            </a:r>
          </a:p>
          <a:p>
            <a:pPr marL="0" indent="0">
              <a:buNone/>
            </a:pPr>
            <a:endParaRPr lang="en-US"/>
          </a:p>
          <a:p>
            <a:r>
              <a:rPr lang="en-US"/>
              <a:t>1. Consent: </a:t>
            </a:r>
            <a:r>
              <a:rPr lang="en-GB" b="0" i="0" u="none" strike="noStrike">
                <a:solidFill>
                  <a:srgbClr val="000000"/>
                </a:solidFill>
                <a:effectLst/>
                <a:latin typeface="Arial"/>
                <a:cs typeface="Arial"/>
              </a:rPr>
              <a:t>HIV testing must be informed and free of coercion. It can be </a:t>
            </a:r>
            <a:r>
              <a:rPr lang="en-US" b="0" i="0">
                <a:solidFill>
                  <a:srgbClr val="000000"/>
                </a:solidFill>
                <a:effectLst/>
                <a:latin typeface="Arial"/>
                <a:cs typeface="Arial"/>
              </a:rPr>
              <a:t>​</a:t>
            </a:r>
            <a:r>
              <a:rPr lang="en-GB" u="sng">
                <a:solidFill>
                  <a:srgbClr val="000000"/>
                </a:solidFill>
                <a:latin typeface="Arial"/>
                <a:cs typeface="Arial"/>
              </a:rPr>
              <a:t>verbal</a:t>
            </a:r>
            <a:r>
              <a:rPr lang="en-GB">
                <a:solidFill>
                  <a:srgbClr val="000000"/>
                </a:solidFill>
                <a:latin typeface="Arial"/>
                <a:cs typeface="Arial"/>
              </a:rPr>
              <a:t> or </a:t>
            </a:r>
            <a:r>
              <a:rPr lang="en-GB" u="sng">
                <a:solidFill>
                  <a:srgbClr val="000000"/>
                </a:solidFill>
                <a:latin typeface="Arial"/>
                <a:cs typeface="Arial"/>
              </a:rPr>
              <a:t>written.</a:t>
            </a:r>
            <a:r>
              <a:rPr lang="en-GB" u="none">
                <a:solidFill>
                  <a:srgbClr val="000000"/>
                </a:solidFill>
                <a:latin typeface="Arial"/>
                <a:cs typeface="Arial"/>
              </a:rPr>
              <a:t> The l</a:t>
            </a:r>
            <a:r>
              <a:rPr lang="en-GB" b="0" i="0" u="none" strike="noStrike">
                <a:solidFill>
                  <a:srgbClr val="000000"/>
                </a:solidFill>
                <a:effectLst/>
                <a:latin typeface="Arial"/>
                <a:cs typeface="Arial"/>
              </a:rPr>
              <a:t>egal consent age for an HIV test in [X Country] is X years.</a:t>
            </a:r>
            <a:r>
              <a:rPr lang="en-GB">
                <a:solidFill>
                  <a:srgbClr val="000000"/>
                </a:solidFill>
                <a:latin typeface="Arial"/>
                <a:cs typeface="Arial"/>
              </a:rPr>
              <a:t> </a:t>
            </a:r>
            <a:r>
              <a:rPr lang="en-GB" b="0" i="0" u="none" strike="noStrike">
                <a:solidFill>
                  <a:srgbClr val="000000"/>
                </a:solidFill>
                <a:effectLst/>
                <a:latin typeface="Arial"/>
                <a:cs typeface="Arial"/>
              </a:rPr>
              <a:t> Please add any additional relevant information.</a:t>
            </a:r>
            <a:r>
              <a:rPr lang="en-GB">
                <a:solidFill>
                  <a:srgbClr val="000000"/>
                </a:solidFill>
                <a:latin typeface="Arial"/>
                <a:cs typeface="Arial"/>
              </a:rPr>
              <a:t> </a:t>
            </a:r>
            <a:r>
              <a:rPr lang="en-GB" b="0" i="0" u="none" strike="noStrike">
                <a:solidFill>
                  <a:srgbClr val="000000"/>
                </a:solidFill>
                <a:effectLst/>
                <a:latin typeface="Arial"/>
                <a:cs typeface="Arial"/>
              </a:rPr>
              <a:t> For example, in Zambia, </a:t>
            </a:r>
            <a:r>
              <a:rPr lang="en-US" b="0" i="0">
                <a:solidFill>
                  <a:srgbClr val="000000"/>
                </a:solidFill>
                <a:effectLst/>
                <a:latin typeface="Arial"/>
                <a:cs typeface="Arial"/>
              </a:rPr>
              <a:t>​e</a:t>
            </a:r>
            <a:r>
              <a:rPr lang="en-GB" b="0" i="0" u="none" strike="noStrike" err="1">
                <a:effectLst/>
                <a:latin typeface="Arial"/>
                <a:cs typeface="Arial"/>
              </a:rPr>
              <a:t>mancipated</a:t>
            </a:r>
            <a:r>
              <a:rPr lang="en-GB" b="0" i="0" u="none" strike="noStrike">
                <a:effectLst/>
                <a:latin typeface="Arial"/>
                <a:cs typeface="Arial"/>
              </a:rPr>
              <a:t> minors and married minors</a:t>
            </a:r>
            <a:r>
              <a:rPr lang="en-US" b="0" i="0">
                <a:effectLst/>
                <a:latin typeface="Arial"/>
                <a:cs typeface="Arial"/>
              </a:rPr>
              <a:t>​ u</a:t>
            </a:r>
            <a:r>
              <a:rPr lang="en-US" b="0" i="0">
                <a:solidFill>
                  <a:srgbClr val="000000"/>
                </a:solidFill>
                <a:effectLst/>
                <a:latin typeface="Arial"/>
                <a:cs typeface="Arial"/>
              </a:rPr>
              <a:t>nder 16 years of age are permitted to consent to testing. </a:t>
            </a:r>
            <a:r>
              <a:rPr lang="en-GB" b="0" i="0" u="none" strike="noStrike">
                <a:solidFill>
                  <a:srgbClr val="000000"/>
                </a:solidFill>
                <a:effectLst/>
                <a:latin typeface="Arial"/>
                <a:cs typeface="Arial"/>
              </a:rPr>
              <a:t>Limiting factors to consent may include underage, incapacitating health.</a:t>
            </a:r>
          </a:p>
          <a:p>
            <a:pPr marL="0" indent="0">
              <a:buNone/>
            </a:pPr>
            <a:r>
              <a:rPr lang="en-US" b="0" i="0">
                <a:solidFill>
                  <a:srgbClr val="000000"/>
                </a:solidFill>
                <a:effectLst/>
                <a:latin typeface="Arial"/>
                <a:cs typeface="Arial"/>
              </a:rPr>
              <a:t>​</a:t>
            </a:r>
          </a:p>
          <a:p>
            <a:pPr>
              <a:defRPr/>
            </a:pPr>
            <a:r>
              <a:rPr lang="en-US"/>
              <a:t>2. Confidentiality: </a:t>
            </a:r>
            <a:r>
              <a:rPr lang="en-US" sz="1200"/>
              <a:t>CHWs, PSS Counselor </a:t>
            </a:r>
            <a:r>
              <a:rPr lang="en-US"/>
              <a:t>and</a:t>
            </a:r>
            <a:r>
              <a:rPr lang="en-US" b="0" i="0" u="none" strike="noStrike">
                <a:solidFill>
                  <a:schemeClr val="tx2"/>
                </a:solidFill>
                <a:effectLst/>
                <a:latin typeface="Arial"/>
                <a:cs typeface="Arial"/>
              </a:rPr>
              <a:t> </a:t>
            </a:r>
            <a:r>
              <a:rPr lang="en-US" b="0" i="0" u="none" strike="noStrike">
                <a:solidFill>
                  <a:srgbClr val="000000"/>
                </a:solidFill>
                <a:effectLst/>
                <a:latin typeface="Arial"/>
                <a:cs typeface="Arial"/>
              </a:rPr>
              <a:t>distributors (in the case of self-testing) must protect </a:t>
            </a:r>
            <a:r>
              <a:rPr lang="en-US">
                <a:solidFill>
                  <a:srgbClr val="000000"/>
                </a:solidFill>
                <a:latin typeface="Arial"/>
                <a:cs typeface="Arial"/>
              </a:rPr>
              <a:t>client </a:t>
            </a:r>
            <a:r>
              <a:rPr lang="en-US" b="0" i="0" u="none" strike="noStrike">
                <a:solidFill>
                  <a:srgbClr val="000000"/>
                </a:solidFill>
                <a:effectLst/>
                <a:latin typeface="Arial"/>
                <a:cs typeface="Arial"/>
              </a:rPr>
              <a:t>confidentiality</a:t>
            </a:r>
            <a:r>
              <a:rPr lang="en-US" b="0" i="0">
                <a:solidFill>
                  <a:srgbClr val="000000"/>
                </a:solidFill>
                <a:effectLst/>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a:cs typeface="Arial"/>
              </a:rPr>
              <a:t>3. </a:t>
            </a:r>
            <a:r>
              <a:rPr lang="en-US"/>
              <a:t>Counseling and information giving: The </a:t>
            </a:r>
            <a:r>
              <a:rPr lang="en-US" sz="1200"/>
              <a:t>PSS counselor and CHWs play a key role in counseling at the CP while in the case of self-testing </a:t>
            </a:r>
            <a:r>
              <a:rPr lang="en-US" b="0" i="0" u="none" strike="noStrike">
                <a:solidFill>
                  <a:srgbClr val="000000"/>
                </a:solidFill>
                <a:effectLst/>
                <a:latin typeface="Arial"/>
                <a:cs typeface="Arial"/>
              </a:rPr>
              <a:t>distributors play an important role in ensuring </a:t>
            </a:r>
            <a:r>
              <a:rPr lang="en-US">
                <a:solidFill>
                  <a:srgbClr val="000000"/>
                </a:solidFill>
                <a:latin typeface="Arial"/>
                <a:cs typeface="Arial"/>
              </a:rPr>
              <a:t>clients</a:t>
            </a:r>
            <a:r>
              <a:rPr lang="en-US" b="0" i="0" u="none" strike="noStrike">
                <a:solidFill>
                  <a:srgbClr val="000000"/>
                </a:solidFill>
                <a:effectLst/>
                <a:latin typeface="Arial"/>
                <a:cs typeface="Arial"/>
              </a:rPr>
              <a:t> have the correct pre-test information and are linked to counseling</a:t>
            </a:r>
            <a:r>
              <a:rPr lang="en-US" b="0" i="0">
                <a:solidFill>
                  <a:srgbClr val="000000"/>
                </a:solidFill>
                <a:effectLst/>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4. Correct Results: The </a:t>
            </a:r>
            <a:r>
              <a:rPr lang="en-US" sz="1200"/>
              <a:t>PSS counselor and CHWs are responsible for delivering results to </a:t>
            </a:r>
            <a:r>
              <a:rPr lang="en-US"/>
              <a:t>client at</a:t>
            </a:r>
            <a:r>
              <a:rPr lang="en-US" sz="1200"/>
              <a:t> the CP, while </a:t>
            </a:r>
            <a:r>
              <a:rPr lang="en-US" b="0" i="0" u="none" strike="noStrike">
                <a:solidFill>
                  <a:srgbClr val="000000"/>
                </a:solidFill>
                <a:effectLst/>
                <a:latin typeface="Arial"/>
                <a:cs typeface="Arial"/>
              </a:rPr>
              <a:t>the distributor plays an important role in ensuring </a:t>
            </a:r>
            <a:r>
              <a:rPr lang="en-US">
                <a:solidFill>
                  <a:srgbClr val="000000"/>
                </a:solidFill>
                <a:latin typeface="Arial"/>
                <a:cs typeface="Arial"/>
              </a:rPr>
              <a:t>client</a:t>
            </a:r>
            <a:r>
              <a:rPr lang="en-US" b="0" i="0" u="none" strike="noStrike">
                <a:solidFill>
                  <a:srgbClr val="000000"/>
                </a:solidFill>
                <a:effectLst/>
                <a:latin typeface="Arial"/>
                <a:cs typeface="Arial"/>
              </a:rPr>
              <a:t> can read results correctly by giving correct information.</a:t>
            </a:r>
            <a:r>
              <a:rPr lang="en-US" b="0" i="0">
                <a:solidFill>
                  <a:srgbClr val="000000"/>
                </a:solidFill>
                <a:effectLst/>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5. Connection (linkage): </a:t>
            </a:r>
            <a:r>
              <a:rPr lang="en-US">
                <a:solidFill>
                  <a:srgbClr val="000000"/>
                </a:solidFill>
                <a:latin typeface="Calibri" panose="020F0502020204030204"/>
                <a:cs typeface="Calibri" panose="020F0502020204030204"/>
              </a:rPr>
              <a:t>Client</a:t>
            </a:r>
            <a:r>
              <a:rPr lang="en-US">
                <a:solidFill>
                  <a:srgbClr val="000000"/>
                </a:solidFill>
                <a:latin typeface="Arial"/>
                <a:cs typeface="Arial"/>
              </a:rPr>
              <a:t>s</a:t>
            </a:r>
            <a:r>
              <a:rPr lang="en-US" b="0" i="0" u="none" strike="noStrike">
                <a:solidFill>
                  <a:srgbClr val="000000"/>
                </a:solidFill>
                <a:effectLst/>
                <a:latin typeface="Arial"/>
                <a:cs typeface="Arial"/>
              </a:rPr>
              <a:t> need to be linked to post-testing services whether negative or positive. </a:t>
            </a:r>
            <a:r>
              <a:rPr lang="en-US"/>
              <a:t>The </a:t>
            </a:r>
            <a:r>
              <a:rPr lang="en-US" sz="1200"/>
              <a:t>PSS counselor and CHWs fill this role.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7</a:t>
            </a:fld>
            <a:endParaRPr lang="en-GB"/>
          </a:p>
        </p:txBody>
      </p:sp>
    </p:spTree>
    <p:extLst>
      <p:ext uri="{BB962C8B-B14F-4D97-AF65-F5344CB8AC3E}">
        <p14:creationId xmlns:p14="http://schemas.microsoft.com/office/powerpoint/2010/main" val="284359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a:solidFill>
                  <a:schemeClr val="tx1"/>
                </a:solidFill>
                <a:effectLst/>
                <a:latin typeface="+mn-lt"/>
                <a:ea typeface="+mn-ea"/>
                <a:cs typeface="+mn-cs"/>
              </a:rPr>
              <a:t>These are HIV treatment services offered at CPs.</a:t>
            </a:r>
          </a:p>
          <a:p>
            <a:pPr marL="171450" indent="-171450">
              <a:buFont typeface="Arial" panose="020B0604020202020204" pitchFamily="34" charset="0"/>
              <a:buChar char="•"/>
            </a:pPr>
            <a:r>
              <a:rPr lang="en-US" sz="1200" b="1" kern="1200">
                <a:solidFill>
                  <a:schemeClr val="tx1"/>
                </a:solidFill>
                <a:effectLst/>
                <a:latin typeface="+mn-lt"/>
                <a:ea typeface="+mn-ea"/>
                <a:cs typeface="+mn-cs"/>
              </a:rPr>
              <a:t>HIV treatment initiation:</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clinician at the CP puts a newly diagnosed </a:t>
            </a:r>
            <a:r>
              <a:rPr lang="en-US"/>
              <a:t>client</a:t>
            </a:r>
            <a:r>
              <a:rPr lang="en-US" sz="1200" kern="1200">
                <a:solidFill>
                  <a:schemeClr val="tx1"/>
                </a:solidFill>
                <a:effectLst/>
                <a:latin typeface="+mn-lt"/>
                <a:ea typeface="+mn-ea"/>
                <a:cs typeface="+mn-cs"/>
              </a:rPr>
              <a:t> on lifetime ART after conducting all clinical assessments and the client meeting the clinical standards for initiation.</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After testing positive in the community or the facility, the Walk Strategy is done, emphasizing adherence and index testing.</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At the CP, they do a confirmatory HIV test with post test counselling.</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Before ART initiation, the</a:t>
            </a:r>
            <a:r>
              <a:rPr lang="en-US"/>
              <a:t> client</a:t>
            </a:r>
            <a:r>
              <a:rPr lang="en-US" sz="1200" kern="1200">
                <a:solidFill>
                  <a:schemeClr val="tx1"/>
                </a:solidFill>
                <a:effectLst/>
                <a:latin typeface="+mn-lt"/>
                <a:ea typeface="+mn-ea"/>
                <a:cs typeface="+mn-cs"/>
              </a:rPr>
              <a:t> is screened for TB and other HIV co-morbidities.</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CP conducts urinalysis and if protein is two or less, the</a:t>
            </a:r>
            <a:r>
              <a:rPr lang="en-US"/>
              <a:t> client</a:t>
            </a:r>
            <a:r>
              <a:rPr lang="en-US" sz="1200" kern="1200">
                <a:solidFill>
                  <a:schemeClr val="tx1"/>
                </a:solidFill>
                <a:effectLst/>
                <a:latin typeface="+mn-lt"/>
                <a:ea typeface="+mn-ea"/>
                <a:cs typeface="+mn-cs"/>
              </a:rPr>
              <a:t> is initiated on ART and the CP conducts other baseline investigations, such as CD4 count, LFTs, creatinine, etc.</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b="1" kern="1200">
                <a:solidFill>
                  <a:schemeClr val="tx1"/>
                </a:solidFill>
                <a:effectLst/>
                <a:latin typeface="+mn-lt"/>
                <a:ea typeface="+mn-ea"/>
                <a:cs typeface="+mn-cs"/>
              </a:rPr>
              <a:t>Adherence services:</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Newly diagnosed </a:t>
            </a:r>
            <a:r>
              <a:rPr lang="en-US"/>
              <a:t>client</a:t>
            </a:r>
            <a:r>
              <a:rPr lang="en-US" sz="1200" kern="1200">
                <a:solidFill>
                  <a:schemeClr val="tx1"/>
                </a:solidFill>
                <a:effectLst/>
                <a:latin typeface="+mn-lt"/>
                <a:ea typeface="+mn-ea"/>
                <a:cs typeface="+mn-cs"/>
              </a:rPr>
              <a:t>, or </a:t>
            </a:r>
            <a:r>
              <a:rPr lang="en-US"/>
              <a:t>client</a:t>
            </a:r>
            <a:r>
              <a:rPr lang="en-US" sz="1200" kern="1200">
                <a:solidFill>
                  <a:schemeClr val="tx1"/>
                </a:solidFill>
                <a:effectLst/>
                <a:latin typeface="+mn-lt"/>
                <a:ea typeface="+mn-ea"/>
                <a:cs typeface="+mn-cs"/>
              </a:rPr>
              <a:t> already on ART, are counselled and advised on the importance of taking their ART as prescribed by the clinician.</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a:t>Client </a:t>
            </a:r>
            <a:r>
              <a:rPr lang="en-US" sz="1200" kern="1200">
                <a:solidFill>
                  <a:schemeClr val="tx1"/>
                </a:solidFill>
                <a:effectLst/>
                <a:latin typeface="+mn-lt"/>
                <a:ea typeface="+mn-ea"/>
                <a:cs typeface="+mn-cs"/>
              </a:rPr>
              <a:t> receive an explanation of the benefits of ART and the importance of adhering to ART and attending all of their appointments</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a:t>Client also</a:t>
            </a:r>
            <a:r>
              <a:rPr lang="en-US" sz="1200" kern="1200">
                <a:solidFill>
                  <a:schemeClr val="tx1"/>
                </a:solidFill>
                <a:effectLst/>
                <a:latin typeface="+mn-lt"/>
                <a:ea typeface="+mn-ea"/>
                <a:cs typeface="+mn-cs"/>
              </a:rPr>
              <a:t> receive counseling and education on change of lifestyle while on medication like alcohol abuse, condom use, sticking to one sexual partner, PEP/</a:t>
            </a:r>
            <a:r>
              <a:rPr lang="en-US" sz="1200" kern="1200" err="1">
                <a:solidFill>
                  <a:schemeClr val="tx1"/>
                </a:solidFill>
                <a:effectLst/>
                <a:latin typeface="+mn-lt"/>
                <a:ea typeface="+mn-ea"/>
                <a:cs typeface="+mn-cs"/>
              </a:rPr>
              <a:t>PrEP</a:t>
            </a:r>
            <a:r>
              <a:rPr lang="en-US" sz="1200" kern="1200">
                <a:solidFill>
                  <a:schemeClr val="tx1"/>
                </a:solidFill>
                <a:effectLst/>
                <a:latin typeface="+mn-lt"/>
                <a:ea typeface="+mn-ea"/>
                <a:cs typeface="+mn-cs"/>
              </a:rPr>
              <a:t>, and any other psycho-social challenges a </a:t>
            </a:r>
            <a:r>
              <a:rPr lang="en-US"/>
              <a:t>client</a:t>
            </a:r>
            <a:r>
              <a:rPr lang="en-US" sz="1200" kern="1200">
                <a:solidFill>
                  <a:schemeClr val="tx1"/>
                </a:solidFill>
                <a:effectLst/>
                <a:latin typeface="+mn-lt"/>
                <a:ea typeface="+mn-ea"/>
                <a:cs typeface="+mn-cs"/>
              </a:rPr>
              <a:t> could be facing</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b="1" kern="1200">
                <a:solidFill>
                  <a:schemeClr val="tx1"/>
                </a:solidFill>
                <a:effectLst/>
                <a:latin typeface="+mn-lt"/>
                <a:ea typeface="+mn-ea"/>
                <a:cs typeface="+mn-cs"/>
              </a:rPr>
              <a:t>VL monitoring:</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All </a:t>
            </a:r>
            <a:r>
              <a:rPr lang="en-US"/>
              <a:t>client</a:t>
            </a:r>
            <a:r>
              <a:rPr lang="en-US" sz="1200" kern="1200">
                <a:solidFill>
                  <a:schemeClr val="tx1"/>
                </a:solidFill>
                <a:effectLst/>
                <a:latin typeface="+mn-lt"/>
                <a:ea typeface="+mn-ea"/>
                <a:cs typeface="+mn-cs"/>
              </a:rPr>
              <a:t> on ART are documented in an appointment register, which also shows the date a client is due for VL</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a:t> </a:t>
            </a:r>
            <a:r>
              <a:rPr lang="en-US" sz="1200" kern="1200">
                <a:solidFill>
                  <a:schemeClr val="tx1"/>
                </a:solidFill>
                <a:effectLst/>
                <a:latin typeface="+mn-lt"/>
                <a:ea typeface="+mn-ea"/>
                <a:cs typeface="+mn-cs"/>
              </a:rPr>
              <a:t>VL is explained to</a:t>
            </a:r>
            <a:r>
              <a:rPr lang="en-US"/>
              <a:t> client</a:t>
            </a:r>
            <a:r>
              <a:rPr lang="en-US" sz="1200" kern="1200">
                <a:solidFill>
                  <a:schemeClr val="tx1"/>
                </a:solidFill>
                <a:effectLst/>
                <a:latin typeface="+mn-lt"/>
                <a:ea typeface="+mn-ea"/>
                <a:cs typeface="+mn-cs"/>
              </a:rPr>
              <a:t> at initiation and done at 6 and 12 months</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a:t> </a:t>
            </a:r>
            <a:r>
              <a:rPr lang="en-US" sz="1200" kern="1200">
                <a:solidFill>
                  <a:schemeClr val="tx1"/>
                </a:solidFill>
                <a:effectLst/>
                <a:latin typeface="+mn-lt"/>
                <a:ea typeface="+mn-ea"/>
                <a:cs typeface="+mn-cs"/>
              </a:rPr>
              <a:t>For high VL, CPs do index testing, IAC, and also check for poor adherence and treatment failure.</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CP call all </a:t>
            </a:r>
            <a:r>
              <a:rPr lang="en-US"/>
              <a:t>client </a:t>
            </a:r>
            <a:r>
              <a:rPr lang="en-US" sz="1200" kern="1200">
                <a:solidFill>
                  <a:schemeClr val="tx1"/>
                </a:solidFill>
                <a:effectLst/>
                <a:latin typeface="+mn-lt"/>
                <a:ea typeface="+mn-ea"/>
                <a:cs typeface="+mn-cs"/>
              </a:rPr>
              <a:t>due for VL testing the week in advance and then a day in advance to remind them about the VL test</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For </a:t>
            </a:r>
            <a:r>
              <a:rPr lang="en-US"/>
              <a:t>client</a:t>
            </a:r>
            <a:r>
              <a:rPr lang="en-US" sz="1200" kern="1200">
                <a:solidFill>
                  <a:schemeClr val="tx1"/>
                </a:solidFill>
                <a:effectLst/>
                <a:latin typeface="+mn-lt"/>
                <a:ea typeface="+mn-ea"/>
                <a:cs typeface="+mn-cs"/>
              </a:rPr>
              <a:t> that can’t be reached, CHWs follow up with them at home</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Clinicians conduct VL sample collection at home for those unable to come to the CP</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b="1" kern="1200">
                <a:solidFill>
                  <a:schemeClr val="tx1"/>
                </a:solidFill>
                <a:effectLst/>
                <a:latin typeface="+mn-lt"/>
                <a:ea typeface="+mn-ea"/>
                <a:cs typeface="+mn-cs"/>
              </a:rPr>
              <a:t>Tracking </a:t>
            </a:r>
            <a:r>
              <a:rPr lang="en-US" b="1"/>
              <a:t>of interruption in treatment at</a:t>
            </a:r>
            <a:r>
              <a:rPr lang="en-US" sz="1200" b="1" kern="1200">
                <a:solidFill>
                  <a:schemeClr val="tx1"/>
                </a:solidFill>
                <a:effectLst/>
                <a:latin typeface="+mn-lt"/>
                <a:ea typeface="+mn-ea"/>
                <a:cs typeface="+mn-cs"/>
              </a:rPr>
              <a:t> the CP</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All </a:t>
            </a:r>
            <a:r>
              <a:rPr lang="en-US"/>
              <a:t>client</a:t>
            </a:r>
            <a:r>
              <a:rPr lang="en-US" sz="1200" kern="1200">
                <a:solidFill>
                  <a:schemeClr val="tx1"/>
                </a:solidFill>
                <a:effectLst/>
                <a:latin typeface="+mn-lt"/>
                <a:ea typeface="+mn-ea"/>
                <a:cs typeface="+mn-cs"/>
              </a:rPr>
              <a:t> who are on ART are documented into as appointment register so when they miss their appointment date, they are entered into a community tracking register for follow up.</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clinician coordinates follow up activities; he/she assigns the caregivers </a:t>
            </a:r>
            <a:r>
              <a:rPr lang="en-US"/>
              <a:t>clients</a:t>
            </a:r>
            <a:r>
              <a:rPr lang="en-US" sz="1200" kern="1200">
                <a:solidFill>
                  <a:schemeClr val="tx1"/>
                </a:solidFill>
                <a:effectLst/>
                <a:latin typeface="+mn-lt"/>
                <a:ea typeface="+mn-ea"/>
                <a:cs typeface="+mn-cs"/>
              </a:rPr>
              <a:t> who have missed their appointment dates.</a:t>
            </a:r>
            <a:r>
              <a:rPr lang="en-US"/>
              <a:t> </a:t>
            </a:r>
            <a:endParaRPr lang="en-US" sz="1200" kern="1200">
              <a:solidFill>
                <a:schemeClr val="tx1"/>
              </a:solidFill>
              <a:effectLst/>
              <a:latin typeface="+mn-lt"/>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Follow ups are done either by phone calls or home visitation by the caregivers; it can be difficult to reach those with unknown addresses and/or phones.</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8</a:t>
            </a:fld>
            <a:endParaRPr lang="en-GB"/>
          </a:p>
        </p:txBody>
      </p:sp>
    </p:spTree>
    <p:extLst>
      <p:ext uri="{BB962C8B-B14F-4D97-AF65-F5344CB8AC3E}">
        <p14:creationId xmlns:p14="http://schemas.microsoft.com/office/powerpoint/2010/main" val="263078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b="0" kern="1200">
                <a:solidFill>
                  <a:schemeClr val="tx1"/>
                </a:solidFill>
                <a:effectLst/>
                <a:latin typeface="+mn-lt"/>
                <a:ea typeface="+mn-ea"/>
                <a:cs typeface="+mn-cs"/>
              </a:rPr>
              <a:t>NOTE: Facilitator should adjust guidance presented in this slide on appropriate management of </a:t>
            </a:r>
            <a:r>
              <a:rPr lang="en-US"/>
              <a:t>clients</a:t>
            </a:r>
            <a:r>
              <a:rPr lang="en-US" sz="1200" b="0" kern="1200">
                <a:solidFill>
                  <a:schemeClr val="tx1"/>
                </a:solidFill>
                <a:effectLst/>
                <a:latin typeface="+mn-lt"/>
                <a:ea typeface="+mn-ea"/>
                <a:cs typeface="+mn-cs"/>
              </a:rPr>
              <a:t> with unsuppressed VLs, according to country specific guidelines/context.</a:t>
            </a:r>
            <a:r>
              <a:rPr lang="en-US"/>
              <a:t> </a:t>
            </a:r>
            <a:endParaRPr lang="en-US" sz="1200" b="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a:solidFill>
                  <a:schemeClr val="tx1"/>
                </a:solidFill>
                <a:effectLst/>
                <a:latin typeface="+mn-lt"/>
                <a:ea typeface="+mn-ea"/>
                <a:cs typeface="+mn-cs"/>
              </a:rPr>
              <a:t>The SmartCare database generates </a:t>
            </a:r>
            <a:r>
              <a:rPr lang="en-US"/>
              <a:t>clients</a:t>
            </a:r>
            <a:r>
              <a:rPr lang="en-US" sz="1200" b="0" kern="1200">
                <a:solidFill>
                  <a:schemeClr val="tx1"/>
                </a:solidFill>
                <a:effectLst/>
                <a:latin typeface="+mn-lt"/>
                <a:ea typeface="+mn-ea"/>
                <a:cs typeface="+mn-cs"/>
              </a:rPr>
              <a:t> lists, which are given to </a:t>
            </a:r>
            <a:r>
              <a:rPr lang="en-US" sz="1200" kern="1200">
                <a:solidFill>
                  <a:schemeClr val="tx1"/>
                </a:solidFill>
                <a:effectLst/>
                <a:latin typeface="+mn-lt"/>
                <a:ea typeface="+mn-ea"/>
                <a:cs typeface="+mn-cs"/>
              </a:rPr>
              <a:t>CHWs/PSS counselors.</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These VL results are maintained in </a:t>
            </a:r>
            <a:r>
              <a:rPr lang="en-US"/>
              <a:t>clients</a:t>
            </a:r>
            <a:r>
              <a:rPr lang="en-US" sz="1200" kern="1200">
                <a:solidFill>
                  <a:schemeClr val="tx1"/>
                </a:solidFill>
                <a:effectLst/>
                <a:latin typeface="+mn-lt"/>
                <a:ea typeface="+mn-ea"/>
                <a:cs typeface="+mn-cs"/>
              </a:rPr>
              <a:t> files and Smart Care.</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b="0" i="0" u="none" strike="noStrike" kern="1200">
                <a:solidFill>
                  <a:schemeClr val="tx1"/>
                </a:solidFill>
                <a:effectLst/>
                <a:latin typeface="+mn-lt"/>
                <a:ea typeface="+mn-ea"/>
                <a:cs typeface="+mn-cs"/>
              </a:rPr>
              <a:t>All</a:t>
            </a:r>
            <a:r>
              <a:rPr lang="en-US"/>
              <a:t> clients </a:t>
            </a:r>
            <a:r>
              <a:rPr lang="en-US" sz="1200" b="0" i="0" u="none" strike="noStrike" kern="1200">
                <a:solidFill>
                  <a:schemeClr val="tx1"/>
                </a:solidFill>
                <a:effectLst/>
                <a:latin typeface="+mn-lt"/>
                <a:ea typeface="+mn-ea"/>
                <a:cs typeface="+mn-cs"/>
              </a:rPr>
              <a:t>due for VL collection are called a week before appointment and a day before just as a reminder.</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a:t>Clients</a:t>
            </a:r>
            <a:r>
              <a:rPr lang="en-US" sz="1200" kern="1200">
                <a:solidFill>
                  <a:schemeClr val="tx1"/>
                </a:solidFill>
                <a:effectLst/>
                <a:latin typeface="+mn-lt"/>
                <a:ea typeface="+mn-ea"/>
                <a:cs typeface="+mn-cs"/>
              </a:rPr>
              <a:t> with unsuppressed VL are followed up and attend enhanced adherence counseling (EAC).</a:t>
            </a:r>
            <a:r>
              <a:rPr lang="en-US"/>
              <a:t> </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These</a:t>
            </a:r>
            <a:r>
              <a:rPr lang="en-US"/>
              <a:t> clients</a:t>
            </a:r>
            <a:r>
              <a:rPr lang="en-US" sz="1200" kern="1200">
                <a:solidFill>
                  <a:schemeClr val="tx1"/>
                </a:solidFill>
                <a:effectLst/>
                <a:latin typeface="+mn-lt"/>
                <a:ea typeface="+mn-ea"/>
                <a:cs typeface="+mn-cs"/>
              </a:rPr>
              <a:t> repeat VL testing after attending at least six EAC sessions. If still unsuppressed,</a:t>
            </a:r>
            <a:r>
              <a:rPr lang="en-US"/>
              <a:t> clients</a:t>
            </a:r>
            <a:r>
              <a:rPr lang="en-US" sz="1200" kern="1200">
                <a:solidFill>
                  <a:schemeClr val="tx1"/>
                </a:solidFill>
                <a:effectLst/>
                <a:latin typeface="+mn-lt"/>
                <a:ea typeface="+mn-ea"/>
                <a:cs typeface="+mn-cs"/>
              </a:rPr>
              <a:t> is switched to second line treatment. If still unsuppressed and already on second line of treatment, </a:t>
            </a:r>
            <a:r>
              <a:rPr lang="en-US"/>
              <a:t>clients</a:t>
            </a:r>
            <a:r>
              <a:rPr lang="en-US" sz="1200" kern="1200">
                <a:solidFill>
                  <a:schemeClr val="tx1"/>
                </a:solidFill>
                <a:effectLst/>
                <a:latin typeface="+mn-lt"/>
                <a:ea typeface="+mn-ea"/>
                <a:cs typeface="+mn-cs"/>
              </a:rPr>
              <a:t> is referred to the University Teaching Hospital (in Zambia).</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Periodic clinical meetings are conducted to share knowledge on management of VL.</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9</a:t>
            </a:fld>
            <a:endParaRPr lang="en-GB"/>
          </a:p>
        </p:txBody>
      </p:sp>
    </p:spTree>
    <p:extLst>
      <p:ext uri="{BB962C8B-B14F-4D97-AF65-F5344CB8AC3E}">
        <p14:creationId xmlns:p14="http://schemas.microsoft.com/office/powerpoint/2010/main" val="2266982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214362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0433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36976-6DFF-429C-AF0A-C30668D200F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1E2CB-8462-4CEA-90E1-C194F4877553}" type="slidenum">
              <a:rPr lang="en-US" smtClean="0"/>
              <a:t>‹#›</a:t>
            </a:fld>
            <a:endParaRPr lang="en-US"/>
          </a:p>
        </p:txBody>
      </p:sp>
    </p:spTree>
    <p:extLst>
      <p:ext uri="{BB962C8B-B14F-4D97-AF65-F5344CB8AC3E}">
        <p14:creationId xmlns:p14="http://schemas.microsoft.com/office/powerpoint/2010/main" val="214032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105613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14096618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7477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411507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462503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21234990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40582522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85928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3"/>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3"/>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42011915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21B_51DB076C.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microsoft.com/office/2018/10/relationships/comments" Target="../comments/modernComment_220_8DBA6F5B.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59007" y="1258998"/>
            <a:ext cx="6219417" cy="2852737"/>
          </a:xfrm>
        </p:spPr>
        <p:txBody>
          <a:bodyPr lIns="91440" tIns="45720" rIns="91440" bIns="45720" anchor="b">
            <a:normAutofit/>
          </a:bodyPr>
          <a:lstStyle/>
          <a:p>
            <a:r>
              <a:rPr lang="en-US" dirty="0">
                <a:latin typeface="Times"/>
                <a:cs typeface="Times"/>
              </a:rPr>
              <a:t>Module 7: </a:t>
            </a:r>
            <a:br>
              <a:rPr lang="en-US" dirty="0"/>
            </a:br>
            <a:r>
              <a:rPr lang="en-US" dirty="0">
                <a:latin typeface="Times"/>
                <a:cs typeface="Times"/>
              </a:rPr>
              <a:t>Service Delivery in the Community Post Model</a:t>
            </a: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C161FA-C30C-4E23-90AC-57A245619002}"/>
              </a:ext>
            </a:extLst>
          </p:cNvPr>
          <p:cNvSpPr>
            <a:spLocks noGrp="1"/>
          </p:cNvSpPr>
          <p:nvPr>
            <p:ph idx="1"/>
          </p:nvPr>
        </p:nvSpPr>
        <p:spPr>
          <a:xfrm>
            <a:off x="583893" y="1812994"/>
            <a:ext cx="6565459" cy="4363969"/>
          </a:xfrm>
        </p:spPr>
        <p:txBody>
          <a:bodyPr lIns="91440" tIns="45720" rIns="91440" bIns="45720" anchor="t"/>
          <a:lstStyle/>
          <a:p>
            <a:pPr>
              <a:lnSpc>
                <a:spcPct val="100000"/>
              </a:lnSpc>
              <a:spcBef>
                <a:spcPts val="0"/>
              </a:spcBef>
              <a:defRPr/>
            </a:pPr>
            <a:r>
              <a:rPr lang="en-US"/>
              <a:t>HIV risk screening and prevention counseling</a:t>
            </a:r>
          </a:p>
          <a:p>
            <a:pPr>
              <a:lnSpc>
                <a:spcPct val="100000"/>
              </a:lnSpc>
              <a:spcBef>
                <a:spcPts val="0"/>
              </a:spcBef>
              <a:defRPr/>
            </a:pPr>
            <a:r>
              <a:rPr lang="en-US"/>
              <a:t>Pre-exposure prophylaxis (</a:t>
            </a:r>
            <a:r>
              <a:rPr lang="en-US" err="1"/>
              <a:t>PreP</a:t>
            </a:r>
            <a:r>
              <a:rPr lang="en-US"/>
              <a:t>)</a:t>
            </a:r>
          </a:p>
          <a:p>
            <a:pPr lvl="0">
              <a:lnSpc>
                <a:spcPct val="100000"/>
              </a:lnSpc>
              <a:spcBef>
                <a:spcPts val="0"/>
              </a:spcBef>
              <a:defRPr/>
            </a:pPr>
            <a:r>
              <a:rPr lang="en-US"/>
              <a:t>Post Exposure Prophylaxis (PEP)</a:t>
            </a:r>
          </a:p>
          <a:p>
            <a:pPr>
              <a:lnSpc>
                <a:spcPct val="100000"/>
              </a:lnSpc>
              <a:spcBef>
                <a:spcPts val="0"/>
              </a:spcBef>
              <a:defRPr/>
            </a:pPr>
            <a:r>
              <a:rPr lang="en-US"/>
              <a:t>Cervical Cancer Screening</a:t>
            </a:r>
            <a:endParaRPr lang="en-US">
              <a:cs typeface="Calibri"/>
            </a:endParaRPr>
          </a:p>
          <a:p>
            <a:pPr lvl="1">
              <a:lnSpc>
                <a:spcPct val="100000"/>
              </a:lnSpc>
              <a:spcBef>
                <a:spcPts val="0"/>
              </a:spcBef>
              <a:defRPr/>
            </a:pPr>
            <a:r>
              <a:rPr lang="en-US"/>
              <a:t>outreach to CP</a:t>
            </a:r>
            <a:endParaRPr lang="en-US">
              <a:cs typeface="Calibri"/>
            </a:endParaRPr>
          </a:p>
          <a:p>
            <a:r>
              <a:rPr lang="en-US"/>
              <a:t>Hypertension screening</a:t>
            </a:r>
            <a:endParaRPr lang="en-US">
              <a:cs typeface="Calibri"/>
            </a:endParaRPr>
          </a:p>
          <a:p>
            <a:r>
              <a:rPr lang="en-US"/>
              <a:t>VMMC</a:t>
            </a:r>
            <a:endParaRPr lang="en-US">
              <a:cs typeface="Calibri"/>
            </a:endParaRPr>
          </a:p>
          <a:p>
            <a:pPr lvl="1"/>
            <a:r>
              <a:rPr lang="en-US"/>
              <a:t>to be included in FY2021</a:t>
            </a:r>
            <a:endParaRPr lang="en-US">
              <a:cs typeface="Calibri"/>
            </a:endParaRPr>
          </a:p>
          <a:p>
            <a:endParaRPr lang="en-US"/>
          </a:p>
        </p:txBody>
      </p:sp>
      <p:sp>
        <p:nvSpPr>
          <p:cNvPr id="3" name="Title 2">
            <a:extLst>
              <a:ext uri="{FF2B5EF4-FFF2-40B4-BE49-F238E27FC236}">
                <a16:creationId xmlns:a16="http://schemas.microsoft.com/office/drawing/2014/main" id="{92BA4101-B3DF-4E22-AD34-476BCBE2B4A3}"/>
              </a:ext>
            </a:extLst>
          </p:cNvPr>
          <p:cNvSpPr>
            <a:spLocks noGrp="1"/>
          </p:cNvSpPr>
          <p:nvPr>
            <p:ph type="title"/>
          </p:nvPr>
        </p:nvSpPr>
        <p:spPr>
          <a:xfrm>
            <a:off x="582053" y="365126"/>
            <a:ext cx="10773335" cy="1031056"/>
          </a:xfrm>
        </p:spPr>
        <p:txBody>
          <a:bodyPr/>
          <a:lstStyle/>
          <a:p>
            <a:r>
              <a:rPr lang="en-US"/>
              <a:t>Prevention Services</a:t>
            </a:r>
          </a:p>
        </p:txBody>
      </p:sp>
      <p:pic>
        <p:nvPicPr>
          <p:cNvPr id="1026" name="Picture 2" descr="Women should go for cancer screening – Zambia Daily Mail">
            <a:extLst>
              <a:ext uri="{FF2B5EF4-FFF2-40B4-BE49-F238E27FC236}">
                <a16:creationId xmlns:a16="http://schemas.microsoft.com/office/drawing/2014/main" id="{F00D57DF-3F91-48D1-98CA-D526BB8E7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920" y="1933314"/>
            <a:ext cx="4876800"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E9A22E-7595-4A73-8C3C-8379BE45E8DA}"/>
              </a:ext>
            </a:extLst>
          </p:cNvPr>
          <p:cNvSpPr txBox="1"/>
          <p:nvPr/>
        </p:nvSpPr>
        <p:spPr>
          <a:xfrm>
            <a:off x="8171656" y="5422524"/>
            <a:ext cx="4024967" cy="276999"/>
          </a:xfrm>
          <a:prstGeom prst="rect">
            <a:avLst/>
          </a:prstGeom>
          <a:noFill/>
        </p:spPr>
        <p:txBody>
          <a:bodyPr wrap="square" lIns="91440" tIns="45720" rIns="91440" bIns="45720" rtlCol="0" anchor="t">
            <a:spAutoFit/>
          </a:bodyPr>
          <a:lstStyle/>
          <a:p>
            <a:r>
              <a:rPr lang="en-US" sz="1200"/>
              <a:t>Sr. Mercy Mtonga (Livingstone) Picture: Zambia Daily Mail</a:t>
            </a:r>
            <a:endParaRPr lang="en-US" sz="1200">
              <a:cs typeface="Calibri"/>
            </a:endParaRPr>
          </a:p>
        </p:txBody>
      </p:sp>
    </p:spTree>
    <p:extLst>
      <p:ext uri="{BB962C8B-B14F-4D97-AF65-F5344CB8AC3E}">
        <p14:creationId xmlns:p14="http://schemas.microsoft.com/office/powerpoint/2010/main" val="235627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17693-647B-46DE-BEDD-CFFD718D4484}"/>
              </a:ext>
            </a:extLst>
          </p:cNvPr>
          <p:cNvSpPr>
            <a:spLocks noGrp="1"/>
          </p:cNvSpPr>
          <p:nvPr>
            <p:ph idx="1"/>
          </p:nvPr>
        </p:nvSpPr>
        <p:spPr>
          <a:xfrm>
            <a:off x="838200" y="1630495"/>
            <a:ext cx="10515600" cy="4546467"/>
          </a:xfrm>
        </p:spPr>
        <p:txBody>
          <a:bodyPr lIns="91440" tIns="45720" rIns="91440" bIns="45720" anchor="t"/>
          <a:lstStyle/>
          <a:p>
            <a:pPr marL="457200" indent="-457200">
              <a:lnSpc>
                <a:spcPct val="100000"/>
              </a:lnSpc>
              <a:spcBef>
                <a:spcPts val="0"/>
              </a:spcBef>
              <a:defRPr/>
            </a:pPr>
            <a:r>
              <a:rPr lang="en-US"/>
              <a:t>Opportunistic Infection (OI) screening and prevention</a:t>
            </a:r>
          </a:p>
          <a:p>
            <a:pPr marL="457200" indent="-457200">
              <a:lnSpc>
                <a:spcPct val="100000"/>
              </a:lnSpc>
              <a:spcBef>
                <a:spcPts val="0"/>
              </a:spcBef>
              <a:defRPr/>
            </a:pPr>
            <a:r>
              <a:rPr lang="en-US"/>
              <a:t>STI screening and STI treatment </a:t>
            </a:r>
            <a:endParaRPr lang="en-US">
              <a:cs typeface="Calibri"/>
            </a:endParaRPr>
          </a:p>
          <a:p>
            <a:pPr marL="457200" indent="-457200">
              <a:lnSpc>
                <a:spcPct val="100000"/>
              </a:lnSpc>
              <a:spcBef>
                <a:spcPts val="0"/>
              </a:spcBef>
              <a:defRPr/>
            </a:pPr>
            <a:r>
              <a:rPr lang="en-US">
                <a:cs typeface="Calibri"/>
              </a:rPr>
              <a:t>Malaria</a:t>
            </a:r>
          </a:p>
          <a:p>
            <a:pPr marL="457200" lvl="0" indent="-457200">
              <a:lnSpc>
                <a:spcPct val="100000"/>
              </a:lnSpc>
              <a:spcBef>
                <a:spcPts val="0"/>
              </a:spcBef>
              <a:defRPr/>
            </a:pPr>
            <a:r>
              <a:rPr lang="en-US"/>
              <a:t>TB screening and treatment/TB Preventative Treatment (TPT)</a:t>
            </a:r>
            <a:endParaRPr lang="en-US">
              <a:cs typeface="Calibri"/>
            </a:endParaRPr>
          </a:p>
          <a:p>
            <a:pPr marL="457200" lvl="0" indent="-457200">
              <a:lnSpc>
                <a:spcPct val="100000"/>
              </a:lnSpc>
              <a:spcBef>
                <a:spcPts val="0"/>
              </a:spcBef>
              <a:defRPr/>
            </a:pPr>
            <a:r>
              <a:rPr lang="en-US">
                <a:cs typeface="Calibri"/>
              </a:rPr>
              <a:t>Diabetes screening (some CPs)</a:t>
            </a:r>
          </a:p>
          <a:p>
            <a:pPr marL="457200" indent="-457200">
              <a:lnSpc>
                <a:spcPct val="100000"/>
              </a:lnSpc>
              <a:spcBef>
                <a:spcPts val="0"/>
              </a:spcBef>
              <a:defRPr/>
            </a:pPr>
            <a:r>
              <a:rPr lang="en-US" err="1">
                <a:cs typeface="Calibri"/>
              </a:rPr>
              <a:t>PrEP</a:t>
            </a:r>
            <a:endParaRPr lang="en-US">
              <a:cs typeface="Calibri"/>
            </a:endParaRPr>
          </a:p>
          <a:p>
            <a:pPr marL="457200" indent="-457200">
              <a:lnSpc>
                <a:spcPct val="100000"/>
              </a:lnSpc>
              <a:spcBef>
                <a:spcPts val="0"/>
              </a:spcBef>
              <a:defRPr/>
            </a:pPr>
            <a:r>
              <a:rPr lang="en-US">
                <a:cs typeface="Calibri"/>
              </a:rPr>
              <a:t>Post-violence care/PEP</a:t>
            </a:r>
          </a:p>
        </p:txBody>
      </p:sp>
      <p:sp>
        <p:nvSpPr>
          <p:cNvPr id="3" name="Title 2">
            <a:extLst>
              <a:ext uri="{FF2B5EF4-FFF2-40B4-BE49-F238E27FC236}">
                <a16:creationId xmlns:a16="http://schemas.microsoft.com/office/drawing/2014/main" id="{2E32991B-9187-4BB4-8C9B-A56905065379}"/>
              </a:ext>
            </a:extLst>
          </p:cNvPr>
          <p:cNvSpPr>
            <a:spLocks noGrp="1"/>
          </p:cNvSpPr>
          <p:nvPr>
            <p:ph type="title"/>
          </p:nvPr>
        </p:nvSpPr>
        <p:spPr/>
        <p:txBody>
          <a:bodyPr/>
          <a:lstStyle/>
          <a:p>
            <a:r>
              <a:rPr lang="en-US"/>
              <a:t>Clinical Services	</a:t>
            </a:r>
          </a:p>
        </p:txBody>
      </p:sp>
    </p:spTree>
    <p:extLst>
      <p:ext uri="{BB962C8B-B14F-4D97-AF65-F5344CB8AC3E}">
        <p14:creationId xmlns:p14="http://schemas.microsoft.com/office/powerpoint/2010/main" val="148620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60F060C-9795-48F1-84E0-1C77E19199BD}"/>
              </a:ext>
            </a:extLst>
          </p:cNvPr>
          <p:cNvGrpSpPr/>
          <p:nvPr/>
        </p:nvGrpSpPr>
        <p:grpSpPr>
          <a:xfrm>
            <a:off x="0" y="1396182"/>
            <a:ext cx="12034679" cy="5373688"/>
            <a:chOff x="-400698" y="1575922"/>
            <a:chExt cx="12034679" cy="5373688"/>
          </a:xfrm>
        </p:grpSpPr>
        <p:sp>
          <p:nvSpPr>
            <p:cNvPr id="6" name="Arrow: Right 5">
              <a:extLst>
                <a:ext uri="{FF2B5EF4-FFF2-40B4-BE49-F238E27FC236}">
                  <a16:creationId xmlns:a16="http://schemas.microsoft.com/office/drawing/2014/main" id="{DDF0523A-B960-4536-8035-DA9E98070991}"/>
                </a:ext>
              </a:extLst>
            </p:cNvPr>
            <p:cNvSpPr/>
            <p:nvPr/>
          </p:nvSpPr>
          <p:spPr>
            <a:xfrm>
              <a:off x="-335546" y="1575922"/>
              <a:ext cx="11969527" cy="537368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4973C4AE-5611-41D9-9212-23B2EC39452E}"/>
                </a:ext>
              </a:extLst>
            </p:cNvPr>
            <p:cNvSpPr/>
            <p:nvPr/>
          </p:nvSpPr>
          <p:spPr>
            <a:xfrm>
              <a:off x="-400698" y="3116320"/>
              <a:ext cx="1829511" cy="2149475"/>
            </a:xfrm>
            <a:custGeom>
              <a:avLst/>
              <a:gdLst>
                <a:gd name="connsiteX0" fmla="*/ 0 w 1186533"/>
                <a:gd name="connsiteY0" fmla="*/ 197759 h 2149475"/>
                <a:gd name="connsiteX1" fmla="*/ 197759 w 1186533"/>
                <a:gd name="connsiteY1" fmla="*/ 0 h 2149475"/>
                <a:gd name="connsiteX2" fmla="*/ 988774 w 1186533"/>
                <a:gd name="connsiteY2" fmla="*/ 0 h 2149475"/>
                <a:gd name="connsiteX3" fmla="*/ 1186533 w 1186533"/>
                <a:gd name="connsiteY3" fmla="*/ 197759 h 2149475"/>
                <a:gd name="connsiteX4" fmla="*/ 1186533 w 1186533"/>
                <a:gd name="connsiteY4" fmla="*/ 1951716 h 2149475"/>
                <a:gd name="connsiteX5" fmla="*/ 988774 w 1186533"/>
                <a:gd name="connsiteY5" fmla="*/ 2149475 h 2149475"/>
                <a:gd name="connsiteX6" fmla="*/ 197759 w 1186533"/>
                <a:gd name="connsiteY6" fmla="*/ 2149475 h 2149475"/>
                <a:gd name="connsiteX7" fmla="*/ 0 w 1186533"/>
                <a:gd name="connsiteY7" fmla="*/ 1951716 h 2149475"/>
                <a:gd name="connsiteX8" fmla="*/ 0 w 1186533"/>
                <a:gd name="connsiteY8" fmla="*/ 197759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533" h="2149475">
                  <a:moveTo>
                    <a:pt x="0" y="197759"/>
                  </a:moveTo>
                  <a:cubicBezTo>
                    <a:pt x="0" y="88540"/>
                    <a:pt x="88540" y="0"/>
                    <a:pt x="197759" y="0"/>
                  </a:cubicBezTo>
                  <a:lnTo>
                    <a:pt x="988774" y="0"/>
                  </a:lnTo>
                  <a:cubicBezTo>
                    <a:pt x="1097993" y="0"/>
                    <a:pt x="1186533" y="88540"/>
                    <a:pt x="1186533" y="197759"/>
                  </a:cubicBezTo>
                  <a:lnTo>
                    <a:pt x="1186533" y="1951716"/>
                  </a:lnTo>
                  <a:cubicBezTo>
                    <a:pt x="1186533" y="2060935"/>
                    <a:pt x="1097993" y="2149475"/>
                    <a:pt x="988774" y="2149475"/>
                  </a:cubicBezTo>
                  <a:lnTo>
                    <a:pt x="197759" y="2149475"/>
                  </a:lnTo>
                  <a:cubicBezTo>
                    <a:pt x="88540" y="2149475"/>
                    <a:pt x="0" y="2060935"/>
                    <a:pt x="0" y="1951716"/>
                  </a:cubicBezTo>
                  <a:lnTo>
                    <a:pt x="0" y="197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62" tIns="149362" rIns="149362" bIns="149362" numCol="1" spcCol="1270" anchor="ctr" anchorCtr="0">
              <a:noAutofit/>
            </a:bodyPr>
            <a:lstStyle/>
            <a:p>
              <a:pPr marL="0" lvl="0" indent="0" algn="ctr" defTabSz="1066800">
                <a:lnSpc>
                  <a:spcPct val="90000"/>
                </a:lnSpc>
                <a:spcBef>
                  <a:spcPct val="0"/>
                </a:spcBef>
                <a:spcAft>
                  <a:spcPct val="35000"/>
                </a:spcAft>
                <a:buNone/>
              </a:pPr>
              <a:r>
                <a:rPr lang="en-US" sz="2200">
                  <a:solidFill>
                    <a:schemeClr val="bg1"/>
                  </a:solidFill>
                </a:rPr>
                <a:t>CHWs and the clinician </a:t>
              </a:r>
              <a:r>
                <a:rPr lang="en-US" sz="2200"/>
                <a:t>conduct </a:t>
              </a:r>
              <a:r>
                <a:rPr lang="en-US" sz="2200" kern="1200"/>
                <a:t>TB screening to identify people with symptoms</a:t>
              </a:r>
            </a:p>
          </p:txBody>
        </p:sp>
        <p:sp>
          <p:nvSpPr>
            <p:cNvPr id="8" name="Freeform: Shape 7">
              <a:extLst>
                <a:ext uri="{FF2B5EF4-FFF2-40B4-BE49-F238E27FC236}">
                  <a16:creationId xmlns:a16="http://schemas.microsoft.com/office/drawing/2014/main" id="{F85B5547-90F0-4FC2-98AF-4D0522A99EC0}"/>
                </a:ext>
              </a:extLst>
            </p:cNvPr>
            <p:cNvSpPr/>
            <p:nvPr/>
          </p:nvSpPr>
          <p:spPr>
            <a:xfrm>
              <a:off x="1508323" y="3096418"/>
              <a:ext cx="1689102" cy="2149475"/>
            </a:xfrm>
            <a:custGeom>
              <a:avLst/>
              <a:gdLst>
                <a:gd name="connsiteX0" fmla="*/ 0 w 1249709"/>
                <a:gd name="connsiteY0" fmla="*/ 208289 h 2149475"/>
                <a:gd name="connsiteX1" fmla="*/ 208289 w 1249709"/>
                <a:gd name="connsiteY1" fmla="*/ 0 h 2149475"/>
                <a:gd name="connsiteX2" fmla="*/ 1041420 w 1249709"/>
                <a:gd name="connsiteY2" fmla="*/ 0 h 2149475"/>
                <a:gd name="connsiteX3" fmla="*/ 1249709 w 1249709"/>
                <a:gd name="connsiteY3" fmla="*/ 208289 h 2149475"/>
                <a:gd name="connsiteX4" fmla="*/ 1249709 w 1249709"/>
                <a:gd name="connsiteY4" fmla="*/ 1941186 h 2149475"/>
                <a:gd name="connsiteX5" fmla="*/ 1041420 w 1249709"/>
                <a:gd name="connsiteY5" fmla="*/ 2149475 h 2149475"/>
                <a:gd name="connsiteX6" fmla="*/ 208289 w 1249709"/>
                <a:gd name="connsiteY6" fmla="*/ 2149475 h 2149475"/>
                <a:gd name="connsiteX7" fmla="*/ 0 w 1249709"/>
                <a:gd name="connsiteY7" fmla="*/ 1941186 h 2149475"/>
                <a:gd name="connsiteX8" fmla="*/ 0 w 1249709"/>
                <a:gd name="connsiteY8" fmla="*/ 208289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709" h="2149475">
                  <a:moveTo>
                    <a:pt x="0" y="208289"/>
                  </a:moveTo>
                  <a:cubicBezTo>
                    <a:pt x="0" y="93254"/>
                    <a:pt x="93254" y="0"/>
                    <a:pt x="208289" y="0"/>
                  </a:cubicBezTo>
                  <a:lnTo>
                    <a:pt x="1041420" y="0"/>
                  </a:lnTo>
                  <a:cubicBezTo>
                    <a:pt x="1156455" y="0"/>
                    <a:pt x="1249709" y="93254"/>
                    <a:pt x="1249709" y="208289"/>
                  </a:cubicBezTo>
                  <a:lnTo>
                    <a:pt x="1249709" y="1941186"/>
                  </a:lnTo>
                  <a:cubicBezTo>
                    <a:pt x="1249709" y="2056221"/>
                    <a:pt x="1156455" y="2149475"/>
                    <a:pt x="1041420" y="2149475"/>
                  </a:cubicBezTo>
                  <a:lnTo>
                    <a:pt x="208289" y="2149475"/>
                  </a:lnTo>
                  <a:cubicBezTo>
                    <a:pt x="93254" y="2149475"/>
                    <a:pt x="0" y="2056221"/>
                    <a:pt x="0" y="1941186"/>
                  </a:cubicBezTo>
                  <a:lnTo>
                    <a:pt x="0" y="2082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46" tIns="152446" rIns="152446" bIns="152446" numCol="1" spcCol="1270" anchor="ctr" anchorCtr="0">
              <a:noAutofit/>
            </a:bodyPr>
            <a:lstStyle/>
            <a:p>
              <a:pPr marL="0" lvl="0" indent="0" algn="ctr" defTabSz="1066800">
                <a:lnSpc>
                  <a:spcPct val="90000"/>
                </a:lnSpc>
                <a:spcBef>
                  <a:spcPct val="0"/>
                </a:spcBef>
                <a:spcAft>
                  <a:spcPct val="35000"/>
                </a:spcAft>
                <a:buNone/>
              </a:pPr>
              <a:r>
                <a:rPr lang="en-US" sz="2400" kern="1200"/>
                <a:t>CP collects sputum and sends to parent facility</a:t>
              </a:r>
            </a:p>
          </p:txBody>
        </p:sp>
        <p:sp>
          <p:nvSpPr>
            <p:cNvPr id="9" name="Freeform: Shape 8">
              <a:extLst>
                <a:ext uri="{FF2B5EF4-FFF2-40B4-BE49-F238E27FC236}">
                  <a16:creationId xmlns:a16="http://schemas.microsoft.com/office/drawing/2014/main" id="{BD95FC52-0893-486F-9804-ECA1BA6ABD97}"/>
                </a:ext>
              </a:extLst>
            </p:cNvPr>
            <p:cNvSpPr/>
            <p:nvPr/>
          </p:nvSpPr>
          <p:spPr>
            <a:xfrm>
              <a:off x="3233791" y="2295238"/>
              <a:ext cx="1911572" cy="1405252"/>
            </a:xfrm>
            <a:custGeom>
              <a:avLst/>
              <a:gdLst>
                <a:gd name="connsiteX0" fmla="*/ 0 w 1086711"/>
                <a:gd name="connsiteY0" fmla="*/ 181122 h 1878039"/>
                <a:gd name="connsiteX1" fmla="*/ 181122 w 1086711"/>
                <a:gd name="connsiteY1" fmla="*/ 0 h 1878039"/>
                <a:gd name="connsiteX2" fmla="*/ 905589 w 1086711"/>
                <a:gd name="connsiteY2" fmla="*/ 0 h 1878039"/>
                <a:gd name="connsiteX3" fmla="*/ 1086711 w 1086711"/>
                <a:gd name="connsiteY3" fmla="*/ 181122 h 1878039"/>
                <a:gd name="connsiteX4" fmla="*/ 1086711 w 1086711"/>
                <a:gd name="connsiteY4" fmla="*/ 1696917 h 1878039"/>
                <a:gd name="connsiteX5" fmla="*/ 905589 w 1086711"/>
                <a:gd name="connsiteY5" fmla="*/ 1878039 h 1878039"/>
                <a:gd name="connsiteX6" fmla="*/ 181122 w 1086711"/>
                <a:gd name="connsiteY6" fmla="*/ 1878039 h 1878039"/>
                <a:gd name="connsiteX7" fmla="*/ 0 w 1086711"/>
                <a:gd name="connsiteY7" fmla="*/ 1696917 h 1878039"/>
                <a:gd name="connsiteX8" fmla="*/ 0 w 1086711"/>
                <a:gd name="connsiteY8" fmla="*/ 181122 h 187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711" h="1878039">
                  <a:moveTo>
                    <a:pt x="0" y="181122"/>
                  </a:moveTo>
                  <a:cubicBezTo>
                    <a:pt x="0" y="81091"/>
                    <a:pt x="81091" y="0"/>
                    <a:pt x="181122" y="0"/>
                  </a:cubicBezTo>
                  <a:lnTo>
                    <a:pt x="905589" y="0"/>
                  </a:lnTo>
                  <a:cubicBezTo>
                    <a:pt x="1005620" y="0"/>
                    <a:pt x="1086711" y="81091"/>
                    <a:pt x="1086711" y="181122"/>
                  </a:cubicBezTo>
                  <a:lnTo>
                    <a:pt x="1086711" y="1696917"/>
                  </a:lnTo>
                  <a:cubicBezTo>
                    <a:pt x="1086711" y="1796948"/>
                    <a:pt x="1005620" y="1878039"/>
                    <a:pt x="905589" y="1878039"/>
                  </a:cubicBezTo>
                  <a:lnTo>
                    <a:pt x="181122" y="1878039"/>
                  </a:lnTo>
                  <a:cubicBezTo>
                    <a:pt x="81091" y="1878039"/>
                    <a:pt x="0" y="1796948"/>
                    <a:pt x="0" y="1696917"/>
                  </a:cubicBezTo>
                  <a:lnTo>
                    <a:pt x="0" y="1811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489" tIns="144489" rIns="144489" bIns="144489" numCol="1" spcCol="1270" anchor="ctr" anchorCtr="0">
              <a:noAutofit/>
            </a:bodyPr>
            <a:lstStyle/>
            <a:p>
              <a:pPr algn="ctr" defTabSz="1066800">
                <a:lnSpc>
                  <a:spcPct val="90000"/>
                </a:lnSpc>
                <a:spcBef>
                  <a:spcPct val="0"/>
                </a:spcBef>
                <a:spcAft>
                  <a:spcPct val="35000"/>
                </a:spcAft>
              </a:pPr>
              <a:r>
                <a:rPr lang="en-US" sz="2400" kern="1200"/>
                <a:t>Parent facility </a:t>
              </a:r>
              <a:r>
                <a:rPr lang="en-US" sz="2400"/>
                <a:t>tests </a:t>
              </a:r>
              <a:r>
                <a:rPr lang="en-US" sz="2400" kern="1200"/>
                <a:t>sputum</a:t>
              </a:r>
            </a:p>
          </p:txBody>
        </p:sp>
        <p:sp>
          <p:nvSpPr>
            <p:cNvPr id="10" name="Freeform: Shape 9">
              <a:extLst>
                <a:ext uri="{FF2B5EF4-FFF2-40B4-BE49-F238E27FC236}">
                  <a16:creationId xmlns:a16="http://schemas.microsoft.com/office/drawing/2014/main" id="{0F94C50E-8F7A-420F-A862-9C7353B46985}"/>
                </a:ext>
              </a:extLst>
            </p:cNvPr>
            <p:cNvSpPr/>
            <p:nvPr/>
          </p:nvSpPr>
          <p:spPr>
            <a:xfrm>
              <a:off x="3268959" y="3802699"/>
              <a:ext cx="1876403" cy="2629471"/>
            </a:xfrm>
            <a:custGeom>
              <a:avLst/>
              <a:gdLst>
                <a:gd name="connsiteX0" fmla="*/ 0 w 1103713"/>
                <a:gd name="connsiteY0" fmla="*/ 183956 h 2183995"/>
                <a:gd name="connsiteX1" fmla="*/ 183956 w 1103713"/>
                <a:gd name="connsiteY1" fmla="*/ 0 h 2183995"/>
                <a:gd name="connsiteX2" fmla="*/ 919757 w 1103713"/>
                <a:gd name="connsiteY2" fmla="*/ 0 h 2183995"/>
                <a:gd name="connsiteX3" fmla="*/ 1103713 w 1103713"/>
                <a:gd name="connsiteY3" fmla="*/ 183956 h 2183995"/>
                <a:gd name="connsiteX4" fmla="*/ 1103713 w 1103713"/>
                <a:gd name="connsiteY4" fmla="*/ 2000039 h 2183995"/>
                <a:gd name="connsiteX5" fmla="*/ 919757 w 1103713"/>
                <a:gd name="connsiteY5" fmla="*/ 2183995 h 2183995"/>
                <a:gd name="connsiteX6" fmla="*/ 183956 w 1103713"/>
                <a:gd name="connsiteY6" fmla="*/ 2183995 h 2183995"/>
                <a:gd name="connsiteX7" fmla="*/ 0 w 1103713"/>
                <a:gd name="connsiteY7" fmla="*/ 2000039 h 2183995"/>
                <a:gd name="connsiteX8" fmla="*/ 0 w 1103713"/>
                <a:gd name="connsiteY8" fmla="*/ 183956 h 21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713" h="2183995">
                  <a:moveTo>
                    <a:pt x="0" y="183956"/>
                  </a:moveTo>
                  <a:cubicBezTo>
                    <a:pt x="0" y="82360"/>
                    <a:pt x="82360" y="0"/>
                    <a:pt x="183956" y="0"/>
                  </a:cubicBezTo>
                  <a:lnTo>
                    <a:pt x="919757" y="0"/>
                  </a:lnTo>
                  <a:cubicBezTo>
                    <a:pt x="1021353" y="0"/>
                    <a:pt x="1103713" y="82360"/>
                    <a:pt x="1103713" y="183956"/>
                  </a:cubicBezTo>
                  <a:lnTo>
                    <a:pt x="1103713" y="2000039"/>
                  </a:lnTo>
                  <a:cubicBezTo>
                    <a:pt x="1103713" y="2101635"/>
                    <a:pt x="1021353" y="2183995"/>
                    <a:pt x="919757" y="2183995"/>
                  </a:cubicBezTo>
                  <a:lnTo>
                    <a:pt x="183956" y="2183995"/>
                  </a:lnTo>
                  <a:cubicBezTo>
                    <a:pt x="82360" y="2183995"/>
                    <a:pt x="0" y="2101635"/>
                    <a:pt x="0" y="2000039"/>
                  </a:cubicBezTo>
                  <a:lnTo>
                    <a:pt x="0" y="1839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5319" tIns="145319" rIns="145319" bIns="145319" numCol="1" spcCol="1270" anchor="ctr" anchorCtr="0">
              <a:noAutofit/>
            </a:bodyPr>
            <a:lstStyle/>
            <a:p>
              <a:pPr algn="ctr" defTabSz="1066800">
                <a:lnSpc>
                  <a:spcPct val="90000"/>
                </a:lnSpc>
                <a:spcBef>
                  <a:spcPct val="0"/>
                </a:spcBef>
                <a:spcAft>
                  <a:spcPct val="35000"/>
                </a:spcAft>
              </a:pPr>
              <a:r>
                <a:rPr lang="en-US" sz="2400" kern="1200"/>
                <a:t>CP prescribes </a:t>
              </a:r>
              <a:r>
                <a:rPr lang="en-US" sz="2400"/>
                <a:t>TB preventive therapy to</a:t>
              </a:r>
              <a:r>
                <a:rPr lang="en-US" sz="2400" kern="1200"/>
                <a:t> </a:t>
              </a:r>
              <a:r>
                <a:rPr lang="en-US" sz="2400"/>
                <a:t>client </a:t>
              </a:r>
              <a:r>
                <a:rPr lang="en-US" sz="2400" kern="1200"/>
                <a:t>as they await results</a:t>
              </a:r>
            </a:p>
          </p:txBody>
        </p:sp>
        <p:sp>
          <p:nvSpPr>
            <p:cNvPr id="11" name="Freeform: Shape 10">
              <a:extLst>
                <a:ext uri="{FF2B5EF4-FFF2-40B4-BE49-F238E27FC236}">
                  <a16:creationId xmlns:a16="http://schemas.microsoft.com/office/drawing/2014/main" id="{4F46EAF2-8C15-42EA-BB77-770356ABB457}"/>
                </a:ext>
              </a:extLst>
            </p:cNvPr>
            <p:cNvSpPr/>
            <p:nvPr/>
          </p:nvSpPr>
          <p:spPr>
            <a:xfrm>
              <a:off x="5231591" y="3094220"/>
              <a:ext cx="1941375" cy="2149475"/>
            </a:xfrm>
            <a:custGeom>
              <a:avLst/>
              <a:gdLst>
                <a:gd name="connsiteX0" fmla="*/ 0 w 1425800"/>
                <a:gd name="connsiteY0" fmla="*/ 237638 h 2149475"/>
                <a:gd name="connsiteX1" fmla="*/ 237638 w 1425800"/>
                <a:gd name="connsiteY1" fmla="*/ 0 h 2149475"/>
                <a:gd name="connsiteX2" fmla="*/ 1188162 w 1425800"/>
                <a:gd name="connsiteY2" fmla="*/ 0 h 2149475"/>
                <a:gd name="connsiteX3" fmla="*/ 1425800 w 1425800"/>
                <a:gd name="connsiteY3" fmla="*/ 237638 h 2149475"/>
                <a:gd name="connsiteX4" fmla="*/ 1425800 w 1425800"/>
                <a:gd name="connsiteY4" fmla="*/ 1911837 h 2149475"/>
                <a:gd name="connsiteX5" fmla="*/ 1188162 w 1425800"/>
                <a:gd name="connsiteY5" fmla="*/ 2149475 h 2149475"/>
                <a:gd name="connsiteX6" fmla="*/ 237638 w 1425800"/>
                <a:gd name="connsiteY6" fmla="*/ 2149475 h 2149475"/>
                <a:gd name="connsiteX7" fmla="*/ 0 w 1425800"/>
                <a:gd name="connsiteY7" fmla="*/ 1911837 h 2149475"/>
                <a:gd name="connsiteX8" fmla="*/ 0 w 1425800"/>
                <a:gd name="connsiteY8" fmla="*/ 237638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800" h="2149475">
                  <a:moveTo>
                    <a:pt x="0" y="237638"/>
                  </a:moveTo>
                  <a:cubicBezTo>
                    <a:pt x="0" y="106394"/>
                    <a:pt x="106394" y="0"/>
                    <a:pt x="237638" y="0"/>
                  </a:cubicBezTo>
                  <a:lnTo>
                    <a:pt x="1188162" y="0"/>
                  </a:lnTo>
                  <a:cubicBezTo>
                    <a:pt x="1319406" y="0"/>
                    <a:pt x="1425800" y="106394"/>
                    <a:pt x="1425800" y="237638"/>
                  </a:cubicBezTo>
                  <a:lnTo>
                    <a:pt x="1425800" y="1911837"/>
                  </a:lnTo>
                  <a:cubicBezTo>
                    <a:pt x="1425800" y="2043081"/>
                    <a:pt x="1319406" y="2149475"/>
                    <a:pt x="1188162" y="2149475"/>
                  </a:cubicBezTo>
                  <a:lnTo>
                    <a:pt x="237638" y="2149475"/>
                  </a:lnTo>
                  <a:cubicBezTo>
                    <a:pt x="106394" y="2149475"/>
                    <a:pt x="0" y="2043081"/>
                    <a:pt x="0" y="1911837"/>
                  </a:cubicBezTo>
                  <a:lnTo>
                    <a:pt x="0" y="2376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042" tIns="161042" rIns="161042" bIns="161042" numCol="1" spcCol="1270" anchor="ctr" anchorCtr="0">
              <a:noAutofit/>
            </a:bodyPr>
            <a:lstStyle/>
            <a:p>
              <a:pPr algn="ctr" defTabSz="1066800">
                <a:lnSpc>
                  <a:spcPct val="90000"/>
                </a:lnSpc>
                <a:spcBef>
                  <a:spcPct val="0"/>
                </a:spcBef>
                <a:spcAft>
                  <a:spcPct val="35000"/>
                </a:spcAft>
              </a:pPr>
              <a:r>
                <a:rPr lang="en-US" sz="2400" kern="1200"/>
                <a:t>CP clinician shares results with </a:t>
              </a:r>
              <a:r>
                <a:rPr lang="en-US" sz="2400"/>
                <a:t>client </a:t>
              </a:r>
              <a:r>
                <a:rPr lang="en-US" sz="2400" kern="1200"/>
                <a:t>via phone</a:t>
              </a:r>
            </a:p>
          </p:txBody>
        </p:sp>
        <p:sp>
          <p:nvSpPr>
            <p:cNvPr id="12" name="Freeform: Shape 11">
              <a:extLst>
                <a:ext uri="{FF2B5EF4-FFF2-40B4-BE49-F238E27FC236}">
                  <a16:creationId xmlns:a16="http://schemas.microsoft.com/office/drawing/2014/main" id="{FCB76D0D-4827-4742-A9CA-42DB8BF51A28}"/>
                </a:ext>
              </a:extLst>
            </p:cNvPr>
            <p:cNvSpPr/>
            <p:nvPr/>
          </p:nvSpPr>
          <p:spPr>
            <a:xfrm>
              <a:off x="7232180" y="2131589"/>
              <a:ext cx="1967452" cy="2149475"/>
            </a:xfrm>
            <a:custGeom>
              <a:avLst/>
              <a:gdLst>
                <a:gd name="connsiteX0" fmla="*/ 0 w 1453090"/>
                <a:gd name="connsiteY0" fmla="*/ 242187 h 2149475"/>
                <a:gd name="connsiteX1" fmla="*/ 242187 w 1453090"/>
                <a:gd name="connsiteY1" fmla="*/ 0 h 2149475"/>
                <a:gd name="connsiteX2" fmla="*/ 1210903 w 1453090"/>
                <a:gd name="connsiteY2" fmla="*/ 0 h 2149475"/>
                <a:gd name="connsiteX3" fmla="*/ 1453090 w 1453090"/>
                <a:gd name="connsiteY3" fmla="*/ 242187 h 2149475"/>
                <a:gd name="connsiteX4" fmla="*/ 1453090 w 1453090"/>
                <a:gd name="connsiteY4" fmla="*/ 1907288 h 2149475"/>
                <a:gd name="connsiteX5" fmla="*/ 1210903 w 1453090"/>
                <a:gd name="connsiteY5" fmla="*/ 2149475 h 2149475"/>
                <a:gd name="connsiteX6" fmla="*/ 242187 w 1453090"/>
                <a:gd name="connsiteY6" fmla="*/ 2149475 h 2149475"/>
                <a:gd name="connsiteX7" fmla="*/ 0 w 1453090"/>
                <a:gd name="connsiteY7" fmla="*/ 1907288 h 2149475"/>
                <a:gd name="connsiteX8" fmla="*/ 0 w 1453090"/>
                <a:gd name="connsiteY8" fmla="*/ 242187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090" h="2149475">
                  <a:moveTo>
                    <a:pt x="0" y="242187"/>
                  </a:moveTo>
                  <a:cubicBezTo>
                    <a:pt x="0" y="108431"/>
                    <a:pt x="108431" y="0"/>
                    <a:pt x="242187" y="0"/>
                  </a:cubicBezTo>
                  <a:lnTo>
                    <a:pt x="1210903" y="0"/>
                  </a:lnTo>
                  <a:cubicBezTo>
                    <a:pt x="1344659" y="0"/>
                    <a:pt x="1453090" y="108431"/>
                    <a:pt x="1453090" y="242187"/>
                  </a:cubicBezTo>
                  <a:lnTo>
                    <a:pt x="1453090" y="1907288"/>
                  </a:lnTo>
                  <a:cubicBezTo>
                    <a:pt x="1453090" y="2041044"/>
                    <a:pt x="1344659" y="2149475"/>
                    <a:pt x="1210903" y="2149475"/>
                  </a:cubicBezTo>
                  <a:lnTo>
                    <a:pt x="242187" y="2149475"/>
                  </a:lnTo>
                  <a:cubicBezTo>
                    <a:pt x="108431" y="2149475"/>
                    <a:pt x="0" y="2041044"/>
                    <a:pt x="0" y="1907288"/>
                  </a:cubicBezTo>
                  <a:lnTo>
                    <a:pt x="0" y="2421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374" tIns="162374" rIns="162374" bIns="162374" numCol="1" spcCol="1270" anchor="ctr" anchorCtr="0">
              <a:noAutofit/>
            </a:bodyPr>
            <a:lstStyle/>
            <a:p>
              <a:pPr algn="ctr" defTabSz="1066800">
                <a:lnSpc>
                  <a:spcPct val="90000"/>
                </a:lnSpc>
                <a:spcBef>
                  <a:spcPct val="0"/>
                </a:spcBef>
                <a:spcAft>
                  <a:spcPct val="35000"/>
                </a:spcAft>
              </a:pPr>
              <a:r>
                <a:rPr lang="en-US" sz="2400" u="sng"/>
                <a:t>Client with TB+ test: </a:t>
              </a:r>
              <a:endParaRPr lang="en-US"/>
            </a:p>
            <a:p>
              <a:pPr algn="ctr" defTabSz="1066800">
                <a:lnSpc>
                  <a:spcPct val="90000"/>
                </a:lnSpc>
                <a:spcBef>
                  <a:spcPct val="0"/>
                </a:spcBef>
                <a:spcAft>
                  <a:spcPct val="35000"/>
                </a:spcAft>
              </a:pPr>
              <a:r>
                <a:rPr lang="en-US" sz="2400"/>
                <a:t>CP</a:t>
              </a:r>
              <a:r>
                <a:rPr lang="en-US" sz="2400" kern="1200"/>
                <a:t> </a:t>
              </a:r>
              <a:r>
                <a:rPr lang="en-US" sz="2400"/>
                <a:t>p</a:t>
              </a:r>
              <a:r>
                <a:rPr lang="en-US" sz="2400" kern="1200"/>
                <a:t>rescribes TB treatment</a:t>
              </a:r>
              <a:endParaRPr lang="en-US"/>
            </a:p>
          </p:txBody>
        </p:sp>
        <p:sp>
          <p:nvSpPr>
            <p:cNvPr id="13" name="Freeform: Shape 12">
              <a:extLst>
                <a:ext uri="{FF2B5EF4-FFF2-40B4-BE49-F238E27FC236}">
                  <a16:creationId xmlns:a16="http://schemas.microsoft.com/office/drawing/2014/main" id="{9B1E1C15-7A3E-4F3C-ABC0-1371C9EA54A3}"/>
                </a:ext>
              </a:extLst>
            </p:cNvPr>
            <p:cNvSpPr/>
            <p:nvPr/>
          </p:nvSpPr>
          <p:spPr>
            <a:xfrm>
              <a:off x="9433461" y="2997864"/>
              <a:ext cx="1742829" cy="2149475"/>
            </a:xfrm>
            <a:custGeom>
              <a:avLst/>
              <a:gdLst>
                <a:gd name="connsiteX0" fmla="*/ 0 w 1742829"/>
                <a:gd name="connsiteY0" fmla="*/ 290477 h 2149475"/>
                <a:gd name="connsiteX1" fmla="*/ 290477 w 1742829"/>
                <a:gd name="connsiteY1" fmla="*/ 0 h 2149475"/>
                <a:gd name="connsiteX2" fmla="*/ 1452352 w 1742829"/>
                <a:gd name="connsiteY2" fmla="*/ 0 h 2149475"/>
                <a:gd name="connsiteX3" fmla="*/ 1742829 w 1742829"/>
                <a:gd name="connsiteY3" fmla="*/ 290477 h 2149475"/>
                <a:gd name="connsiteX4" fmla="*/ 1742829 w 1742829"/>
                <a:gd name="connsiteY4" fmla="*/ 1858998 h 2149475"/>
                <a:gd name="connsiteX5" fmla="*/ 1452352 w 1742829"/>
                <a:gd name="connsiteY5" fmla="*/ 2149475 h 2149475"/>
                <a:gd name="connsiteX6" fmla="*/ 290477 w 1742829"/>
                <a:gd name="connsiteY6" fmla="*/ 2149475 h 2149475"/>
                <a:gd name="connsiteX7" fmla="*/ 0 w 1742829"/>
                <a:gd name="connsiteY7" fmla="*/ 1858998 h 2149475"/>
                <a:gd name="connsiteX8" fmla="*/ 0 w 1742829"/>
                <a:gd name="connsiteY8" fmla="*/ 290477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829" h="2149475">
                  <a:moveTo>
                    <a:pt x="0" y="290477"/>
                  </a:moveTo>
                  <a:cubicBezTo>
                    <a:pt x="0" y="130051"/>
                    <a:pt x="130051" y="0"/>
                    <a:pt x="290477" y="0"/>
                  </a:cubicBezTo>
                  <a:lnTo>
                    <a:pt x="1452352" y="0"/>
                  </a:lnTo>
                  <a:cubicBezTo>
                    <a:pt x="1612778" y="0"/>
                    <a:pt x="1742829" y="130051"/>
                    <a:pt x="1742829" y="290477"/>
                  </a:cubicBezTo>
                  <a:lnTo>
                    <a:pt x="1742829" y="1858998"/>
                  </a:lnTo>
                  <a:cubicBezTo>
                    <a:pt x="1742829" y="2019424"/>
                    <a:pt x="1612778" y="2149475"/>
                    <a:pt x="1452352" y="2149475"/>
                  </a:cubicBezTo>
                  <a:lnTo>
                    <a:pt x="290477" y="2149475"/>
                  </a:lnTo>
                  <a:cubicBezTo>
                    <a:pt x="130051" y="2149475"/>
                    <a:pt x="0" y="2019424"/>
                    <a:pt x="0" y="1858998"/>
                  </a:cubicBezTo>
                  <a:lnTo>
                    <a:pt x="0" y="2904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8" tIns="176518" rIns="176518" bIns="176518" numCol="1" spcCol="1270" anchor="ctr" anchorCtr="0">
              <a:noAutofit/>
            </a:bodyPr>
            <a:lstStyle/>
            <a:p>
              <a:pPr algn="ctr" defTabSz="1066800">
                <a:lnSpc>
                  <a:spcPct val="90000"/>
                </a:lnSpc>
                <a:spcBef>
                  <a:spcPct val="0"/>
                </a:spcBef>
                <a:spcAft>
                  <a:spcPct val="35000"/>
                </a:spcAft>
              </a:pPr>
              <a:r>
                <a:rPr lang="en-US" sz="2400" kern="1200"/>
                <a:t>TB contacts screened</a:t>
              </a:r>
              <a:r>
                <a:rPr lang="en-US" sz="2400"/>
                <a:t> for TB </a:t>
              </a:r>
              <a:endParaRPr lang="en-US" sz="2400" kern="1200">
                <a:cs typeface="Calibri"/>
              </a:endParaRPr>
            </a:p>
          </p:txBody>
        </p:sp>
        <p:sp>
          <p:nvSpPr>
            <p:cNvPr id="14" name="Freeform: Shape 13">
              <a:extLst>
                <a:ext uri="{FF2B5EF4-FFF2-40B4-BE49-F238E27FC236}">
                  <a16:creationId xmlns:a16="http://schemas.microsoft.com/office/drawing/2014/main" id="{7AA6A48E-9B1D-4708-BE35-9CA353FE4D01}"/>
                </a:ext>
              </a:extLst>
            </p:cNvPr>
            <p:cNvSpPr/>
            <p:nvPr/>
          </p:nvSpPr>
          <p:spPr>
            <a:xfrm>
              <a:off x="7232180" y="4343393"/>
              <a:ext cx="2082854" cy="2149475"/>
            </a:xfrm>
            <a:custGeom>
              <a:avLst/>
              <a:gdLst>
                <a:gd name="connsiteX0" fmla="*/ 0 w 2423668"/>
                <a:gd name="connsiteY0" fmla="*/ 358253 h 2149475"/>
                <a:gd name="connsiteX1" fmla="*/ 358253 w 2423668"/>
                <a:gd name="connsiteY1" fmla="*/ 0 h 2149475"/>
                <a:gd name="connsiteX2" fmla="*/ 2065415 w 2423668"/>
                <a:gd name="connsiteY2" fmla="*/ 0 h 2149475"/>
                <a:gd name="connsiteX3" fmla="*/ 2423668 w 2423668"/>
                <a:gd name="connsiteY3" fmla="*/ 358253 h 2149475"/>
                <a:gd name="connsiteX4" fmla="*/ 2423668 w 2423668"/>
                <a:gd name="connsiteY4" fmla="*/ 1791222 h 2149475"/>
                <a:gd name="connsiteX5" fmla="*/ 2065415 w 2423668"/>
                <a:gd name="connsiteY5" fmla="*/ 2149475 h 2149475"/>
                <a:gd name="connsiteX6" fmla="*/ 358253 w 2423668"/>
                <a:gd name="connsiteY6" fmla="*/ 2149475 h 2149475"/>
                <a:gd name="connsiteX7" fmla="*/ 0 w 2423668"/>
                <a:gd name="connsiteY7" fmla="*/ 1791222 h 2149475"/>
                <a:gd name="connsiteX8" fmla="*/ 0 w 2423668"/>
                <a:gd name="connsiteY8" fmla="*/ 358253 h 21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68" h="2149475">
                  <a:moveTo>
                    <a:pt x="0" y="358253"/>
                  </a:moveTo>
                  <a:cubicBezTo>
                    <a:pt x="0" y="160395"/>
                    <a:pt x="160395" y="0"/>
                    <a:pt x="358253" y="0"/>
                  </a:cubicBezTo>
                  <a:lnTo>
                    <a:pt x="2065415" y="0"/>
                  </a:lnTo>
                  <a:cubicBezTo>
                    <a:pt x="2263273" y="0"/>
                    <a:pt x="2423668" y="160395"/>
                    <a:pt x="2423668" y="358253"/>
                  </a:cubicBezTo>
                  <a:lnTo>
                    <a:pt x="2423668" y="1791222"/>
                  </a:lnTo>
                  <a:cubicBezTo>
                    <a:pt x="2423668" y="1989080"/>
                    <a:pt x="2263273" y="2149475"/>
                    <a:pt x="2065415" y="2149475"/>
                  </a:cubicBezTo>
                  <a:lnTo>
                    <a:pt x="358253" y="2149475"/>
                  </a:lnTo>
                  <a:cubicBezTo>
                    <a:pt x="160395" y="2149475"/>
                    <a:pt x="0" y="1989080"/>
                    <a:pt x="0" y="1791222"/>
                  </a:cubicBezTo>
                  <a:lnTo>
                    <a:pt x="0" y="3582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369" tIns="196369" rIns="196369" bIns="196369" numCol="1" spcCol="1270" anchor="ctr" anchorCtr="0">
              <a:noAutofit/>
            </a:bodyPr>
            <a:lstStyle/>
            <a:p>
              <a:pPr algn="ctr" defTabSz="1066800">
                <a:lnSpc>
                  <a:spcPct val="90000"/>
                </a:lnSpc>
                <a:spcBef>
                  <a:spcPct val="0"/>
                </a:spcBef>
                <a:spcAft>
                  <a:spcPct val="35000"/>
                </a:spcAft>
              </a:pPr>
              <a:r>
                <a:rPr lang="en-US" sz="2400" u="sng" kern="1200"/>
                <a:t>HIV+ </a:t>
              </a:r>
              <a:r>
                <a:rPr lang="en-US" sz="2400" u="sng"/>
                <a:t>clients </a:t>
              </a:r>
              <a:r>
                <a:rPr lang="en-US" sz="2400" u="sng" kern="1200"/>
                <a:t>with TB</a:t>
              </a:r>
              <a:r>
                <a:rPr lang="en-US" sz="2400" kern="1200"/>
                <a:t>- </a:t>
              </a:r>
              <a:r>
                <a:rPr lang="en-US" sz="2400" u="sng" kern="1200"/>
                <a:t>Tests:</a:t>
              </a:r>
              <a:r>
                <a:rPr lang="en-US" sz="2400" u="sng"/>
                <a:t> </a:t>
              </a:r>
              <a:endParaRPr lang="en-US" sz="2400" u="sng" kern="1200"/>
            </a:p>
            <a:p>
              <a:pPr algn="ctr" defTabSz="1066800">
                <a:lnSpc>
                  <a:spcPct val="90000"/>
                </a:lnSpc>
                <a:spcBef>
                  <a:spcPct val="0"/>
                </a:spcBef>
                <a:spcAft>
                  <a:spcPct val="35000"/>
                </a:spcAft>
              </a:pPr>
              <a:r>
                <a:rPr lang="en-US" sz="2400" kern="1200"/>
                <a:t>CP prescribes TPT for 6 months</a:t>
              </a:r>
              <a:r>
                <a:rPr lang="en-US" sz="2400"/>
                <a:t> </a:t>
              </a:r>
              <a:endParaRPr lang="en-US" sz="2400" kern="1200">
                <a:cs typeface="Calibri"/>
              </a:endParaRPr>
            </a:p>
          </p:txBody>
        </p:sp>
      </p:grpSp>
      <p:sp>
        <p:nvSpPr>
          <p:cNvPr id="3" name="Title 2">
            <a:extLst>
              <a:ext uri="{FF2B5EF4-FFF2-40B4-BE49-F238E27FC236}">
                <a16:creationId xmlns:a16="http://schemas.microsoft.com/office/drawing/2014/main" id="{E46C5489-C3A7-4588-9AE8-F0E82DE01EAF}"/>
              </a:ext>
            </a:extLst>
          </p:cNvPr>
          <p:cNvSpPr>
            <a:spLocks noGrp="1"/>
          </p:cNvSpPr>
          <p:nvPr>
            <p:ph type="title"/>
          </p:nvPr>
        </p:nvSpPr>
        <p:spPr/>
        <p:txBody>
          <a:bodyPr/>
          <a:lstStyle/>
          <a:p>
            <a:r>
              <a:rPr lang="en-US"/>
              <a:t>TB Screening and Treatment </a:t>
            </a:r>
          </a:p>
        </p:txBody>
      </p:sp>
    </p:spTree>
    <p:extLst>
      <p:ext uri="{BB962C8B-B14F-4D97-AF65-F5344CB8AC3E}">
        <p14:creationId xmlns:p14="http://schemas.microsoft.com/office/powerpoint/2010/main" val="95846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7810C1-B884-4978-A515-65728F5A80BB}"/>
              </a:ext>
            </a:extLst>
          </p:cNvPr>
          <p:cNvSpPr>
            <a:spLocks noGrp="1"/>
          </p:cNvSpPr>
          <p:nvPr>
            <p:ph type="body" idx="1"/>
          </p:nvPr>
        </p:nvSpPr>
        <p:spPr>
          <a:xfrm>
            <a:off x="839788" y="1494350"/>
            <a:ext cx="5157787" cy="476530"/>
          </a:xfrm>
        </p:spPr>
        <p:txBody>
          <a:bodyPr lIns="91440" tIns="45720" rIns="91440" bIns="45720" anchor="b"/>
          <a:lstStyle/>
          <a:p>
            <a:r>
              <a:rPr lang="en-US" sz="2400" b="1">
                <a:effectLst/>
              </a:rPr>
              <a:t>Onsite</a:t>
            </a:r>
            <a:r>
              <a:rPr lang="en-US"/>
              <a:t> services</a:t>
            </a:r>
            <a:endParaRPr lang="en-US" sz="2400" b="1">
              <a:effectLst/>
            </a:endParaRPr>
          </a:p>
        </p:txBody>
      </p:sp>
      <p:graphicFrame>
        <p:nvGraphicFramePr>
          <p:cNvPr id="4" name="Content Placeholder 3">
            <a:extLst>
              <a:ext uri="{FF2B5EF4-FFF2-40B4-BE49-F238E27FC236}">
                <a16:creationId xmlns:a16="http://schemas.microsoft.com/office/drawing/2014/main" id="{F349AB49-0E26-42A8-9748-A9B6BB58F011}"/>
              </a:ext>
            </a:extLst>
          </p:cNvPr>
          <p:cNvGraphicFramePr>
            <a:graphicFrameLocks noGrp="1"/>
          </p:cNvGraphicFramePr>
          <p:nvPr>
            <p:ph sz="half" idx="2"/>
            <p:extLst>
              <p:ext uri="{D42A27DB-BD31-4B8C-83A1-F6EECF244321}">
                <p14:modId xmlns:p14="http://schemas.microsoft.com/office/powerpoint/2010/main" val="2249293752"/>
              </p:ext>
            </p:extLst>
          </p:nvPr>
        </p:nvGraphicFramePr>
        <p:xfrm>
          <a:off x="840441" y="2005852"/>
          <a:ext cx="5124149" cy="2801470"/>
        </p:xfrm>
        <a:graphic>
          <a:graphicData uri="http://schemas.openxmlformats.org/drawingml/2006/table">
            <a:tbl>
              <a:tblPr>
                <a:tableStyleId>{5C22544A-7EE6-4342-B048-85BDC9FD1C3A}</a:tableStyleId>
              </a:tblPr>
              <a:tblGrid>
                <a:gridCol w="5124149">
                  <a:extLst>
                    <a:ext uri="{9D8B030D-6E8A-4147-A177-3AD203B41FA5}">
                      <a16:colId xmlns:a16="http://schemas.microsoft.com/office/drawing/2014/main" val="2428122934"/>
                    </a:ext>
                  </a:extLst>
                </a:gridCol>
              </a:tblGrid>
              <a:tr h="2801470">
                <a:tc>
                  <a:txBody>
                    <a:bodyPr/>
                    <a:lstStyle/>
                    <a:p>
                      <a:pPr marL="0" marR="0" lvl="0" indent="0" algn="l">
                        <a:spcBef>
                          <a:spcPts val="0"/>
                        </a:spcBef>
                        <a:spcAft>
                          <a:spcPts val="0"/>
                        </a:spcAft>
                        <a:buFont typeface="Symbol" panose="05050102010706020507" pitchFamily="18" charset="2"/>
                        <a:buNone/>
                      </a:pPr>
                      <a:endParaRPr lang="en-US" sz="2400">
                        <a:effectLst/>
                      </a:endParaRPr>
                    </a:p>
                    <a:p>
                      <a:pPr marL="461645" marR="0" lvl="0" indent="-461645" algn="l">
                        <a:spcBef>
                          <a:spcPts val="0"/>
                        </a:spcBef>
                        <a:spcAft>
                          <a:spcPts val="0"/>
                        </a:spcAft>
                        <a:buFont typeface="Symbol" panose="05050102010706020507" pitchFamily="18" charset="2"/>
                        <a:buChar char=""/>
                      </a:pPr>
                      <a:r>
                        <a:rPr lang="en-US" sz="2400">
                          <a:solidFill>
                            <a:schemeClr val="tx1"/>
                          </a:solidFill>
                          <a:effectLst/>
                        </a:rPr>
                        <a:t>HIV rapid test</a:t>
                      </a:r>
                    </a:p>
                    <a:p>
                      <a:pPr marL="461645" marR="0" lvl="0" indent="-461645" algn="l">
                        <a:lnSpc>
                          <a:spcPct val="100000"/>
                        </a:lnSpc>
                        <a:spcBef>
                          <a:spcPts val="0"/>
                        </a:spcBef>
                        <a:spcAft>
                          <a:spcPts val="0"/>
                        </a:spcAft>
                        <a:buFont typeface="Symbol" panose="05050102010706020507" pitchFamily="18" charset="2"/>
                        <a:buChar char=""/>
                      </a:pPr>
                      <a:r>
                        <a:rPr lang="en-US" sz="2400">
                          <a:solidFill>
                            <a:schemeClr val="tx1"/>
                          </a:solidFill>
                          <a:effectLst/>
                        </a:rPr>
                        <a:t>Syphilis rapid test</a:t>
                      </a:r>
                    </a:p>
                    <a:p>
                      <a:pPr marL="461645" marR="0" lvl="0" indent="-461645" algn="l" rtl="0" eaLnBrk="1" fontAlgn="auto" latinLnBrk="0" hangingPunct="1">
                        <a:lnSpc>
                          <a:spcPct val="100000"/>
                        </a:lnSpc>
                        <a:spcBef>
                          <a:spcPts val="0"/>
                        </a:spcBef>
                        <a:spcAft>
                          <a:spcPts val="0"/>
                        </a:spcAft>
                        <a:buFont typeface="Symbol" panose="05050102010706020507" pitchFamily="18" charset="2"/>
                        <a:buChar char=""/>
                      </a:pPr>
                      <a:r>
                        <a:rPr lang="en-US" sz="2400">
                          <a:solidFill>
                            <a:schemeClr val="tx1"/>
                          </a:solidFill>
                          <a:effectLst/>
                        </a:rPr>
                        <a:t>Random blood sugar (RBS) </a:t>
                      </a:r>
                    </a:p>
                    <a:p>
                      <a:pPr marL="461645" marR="0" lvl="0" indent="-46164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400">
                          <a:solidFill>
                            <a:schemeClr val="tx1"/>
                          </a:solidFill>
                          <a:effectLst/>
                        </a:rPr>
                        <a:t>Urinalysis </a:t>
                      </a:r>
                    </a:p>
                    <a:p>
                      <a:pPr marL="461645" marR="0" lvl="0" indent="-461645" algn="l" rtl="0" eaLnBrk="1" fontAlgn="auto" latinLnBrk="0" hangingPunct="1">
                        <a:lnSpc>
                          <a:spcPct val="100000"/>
                        </a:lnSpc>
                        <a:spcBef>
                          <a:spcPts val="0"/>
                        </a:spcBef>
                        <a:spcAft>
                          <a:spcPts val="0"/>
                        </a:spcAft>
                        <a:buFont typeface="Symbol" panose="05050102010706020507" pitchFamily="18" charset="2"/>
                        <a:buChar char=""/>
                      </a:pPr>
                      <a:r>
                        <a:rPr lang="en-US" sz="2400">
                          <a:solidFill>
                            <a:schemeClr val="tx1"/>
                          </a:solidFill>
                          <a:effectLst/>
                        </a:rPr>
                        <a:t>TB LAM </a:t>
                      </a:r>
                    </a:p>
                    <a:p>
                      <a:pPr marL="461645" marR="0" lvl="0" indent="-461645" algn="l">
                        <a:lnSpc>
                          <a:spcPct val="100000"/>
                        </a:lnSpc>
                        <a:spcBef>
                          <a:spcPts val="0"/>
                        </a:spcBef>
                        <a:spcAft>
                          <a:spcPts val="0"/>
                        </a:spcAft>
                        <a:buFont typeface="Symbol" panose="05050102010706020507" pitchFamily="18" charset="2"/>
                        <a:buChar char=""/>
                      </a:pPr>
                      <a:r>
                        <a:rPr lang="en-US" sz="2400">
                          <a:solidFill>
                            <a:schemeClr val="tx1"/>
                          </a:solidFill>
                          <a:effectLst/>
                        </a:rPr>
                        <a:t>[Hepatitis B]</a:t>
                      </a:r>
                    </a:p>
                  </a:txBody>
                  <a:tcPr marL="114300" marR="114300" marT="0" marB="0">
                    <a:noFill/>
                  </a:tcPr>
                </a:tc>
                <a:extLst>
                  <a:ext uri="{0D108BD9-81ED-4DB2-BD59-A6C34878D82A}">
                    <a16:rowId xmlns:a16="http://schemas.microsoft.com/office/drawing/2014/main" val="2730364111"/>
                  </a:ext>
                </a:extLst>
              </a:tr>
            </a:tbl>
          </a:graphicData>
        </a:graphic>
      </p:graphicFrame>
      <p:sp>
        <p:nvSpPr>
          <p:cNvPr id="6" name="Text Placeholder 5">
            <a:extLst>
              <a:ext uri="{FF2B5EF4-FFF2-40B4-BE49-F238E27FC236}">
                <a16:creationId xmlns:a16="http://schemas.microsoft.com/office/drawing/2014/main" id="{32F73366-179F-4DBC-9AA8-34D62A816190}"/>
              </a:ext>
            </a:extLst>
          </p:cNvPr>
          <p:cNvSpPr>
            <a:spLocks noGrp="1"/>
          </p:cNvSpPr>
          <p:nvPr>
            <p:ph type="body" sz="quarter" idx="3"/>
          </p:nvPr>
        </p:nvSpPr>
        <p:spPr/>
        <p:txBody>
          <a:bodyPr lIns="91440" tIns="45720" rIns="91440" bIns="45720" anchor="b"/>
          <a:lstStyle/>
          <a:p>
            <a:r>
              <a:rPr lang="en-US" sz="2400" b="1">
                <a:effectLst/>
              </a:rPr>
              <a:t>Specimen </a:t>
            </a:r>
            <a:r>
              <a:rPr lang="en-US"/>
              <a:t>collection</a:t>
            </a:r>
            <a:r>
              <a:rPr lang="en-US" sz="2400" b="1">
                <a:effectLst/>
              </a:rPr>
              <a:t>  for analysis in referral lab </a:t>
            </a:r>
            <a:endParaRPr lang="en-US"/>
          </a:p>
        </p:txBody>
      </p:sp>
      <p:sp>
        <p:nvSpPr>
          <p:cNvPr id="7" name="Content Placeholder 6">
            <a:extLst>
              <a:ext uri="{FF2B5EF4-FFF2-40B4-BE49-F238E27FC236}">
                <a16:creationId xmlns:a16="http://schemas.microsoft.com/office/drawing/2014/main" id="{812E5027-D99D-4A02-9168-51BCB8573CA9}"/>
              </a:ext>
            </a:extLst>
          </p:cNvPr>
          <p:cNvSpPr>
            <a:spLocks noGrp="1"/>
          </p:cNvSpPr>
          <p:nvPr>
            <p:ph sz="quarter" idx="4"/>
          </p:nvPr>
        </p:nvSpPr>
        <p:spPr>
          <a:xfrm>
            <a:off x="6306670" y="2328955"/>
            <a:ext cx="5048718" cy="3890869"/>
          </a:xfrm>
        </p:spPr>
        <p:txBody>
          <a:bodyPr lIns="91440" tIns="45720" rIns="91440" bIns="45720" anchor="t"/>
          <a:lstStyle/>
          <a:p>
            <a:pPr marL="461645" marR="0" lvl="0" indent="-461645" algn="l" rtl="0" eaLnBrk="1" fontAlgn="auto" latinLnBrk="0" hangingPunct="1">
              <a:lnSpc>
                <a:spcPct val="100000"/>
              </a:lnSpc>
              <a:spcBef>
                <a:spcPts val="0"/>
              </a:spcBef>
              <a:spcAft>
                <a:spcPts val="0"/>
              </a:spcAft>
              <a:buFont typeface="Symbol" panose="05050102010706020507" pitchFamily="18" charset="2"/>
              <a:buChar char=""/>
            </a:pPr>
            <a:r>
              <a:rPr lang="en-US" sz="2400">
                <a:effectLst/>
              </a:rPr>
              <a:t>Viral load testing </a:t>
            </a:r>
            <a:endParaRPr lang="en-US" sz="2400">
              <a:effectLst/>
              <a:cs typeface="Calibri"/>
            </a:endParaRPr>
          </a:p>
          <a:p>
            <a:pPr marL="461645" marR="0" lvl="0" indent="-46164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400">
                <a:effectLst/>
              </a:rPr>
              <a:t>CD4 count </a:t>
            </a:r>
            <a:endParaRPr lang="en-US" sz="2400">
              <a:effectLst/>
              <a:cs typeface="Calibri"/>
            </a:endParaRPr>
          </a:p>
          <a:p>
            <a:pPr marL="461645" indent="-461645">
              <a:spcBef>
                <a:spcPts val="0"/>
              </a:spcBef>
              <a:buFont typeface="Symbol" panose="05050102010706020507" pitchFamily="18" charset="2"/>
              <a:buChar char=""/>
            </a:pPr>
            <a:r>
              <a:rPr lang="en-US" sz="2400">
                <a:effectLst/>
              </a:rPr>
              <a:t>Early infant diagnosis </a:t>
            </a:r>
            <a:r>
              <a:rPr lang="en-US" sz="2400"/>
              <a:t> (DBS PCR)</a:t>
            </a:r>
            <a:endParaRPr lang="en-US" sz="2400">
              <a:effectLst/>
              <a:cs typeface="Calibri"/>
            </a:endParaRPr>
          </a:p>
          <a:p>
            <a:pPr marL="461645" marR="0" lvl="0" indent="-461645" algn="l">
              <a:spcBef>
                <a:spcPts val="0"/>
              </a:spcBef>
              <a:spcAft>
                <a:spcPts val="0"/>
              </a:spcAft>
              <a:buFont typeface="Symbol" panose="05050102010706020507" pitchFamily="18" charset="2"/>
              <a:buChar char=""/>
            </a:pPr>
            <a:r>
              <a:rPr lang="en-US" sz="2400">
                <a:effectLst/>
              </a:rPr>
              <a:t>Full blood count </a:t>
            </a:r>
            <a:endParaRPr lang="en-US" sz="2400">
              <a:effectLst/>
              <a:cs typeface="Calibri"/>
            </a:endParaRPr>
          </a:p>
          <a:p>
            <a:pPr marL="461645" marR="0" lvl="0" indent="-461645" algn="l">
              <a:spcBef>
                <a:spcPts val="0"/>
              </a:spcBef>
              <a:spcAft>
                <a:spcPts val="0"/>
              </a:spcAft>
              <a:buFont typeface="Symbol" panose="05050102010706020507" pitchFamily="18" charset="2"/>
              <a:buChar char=""/>
            </a:pPr>
            <a:r>
              <a:rPr lang="en-US" sz="2400">
                <a:effectLst/>
              </a:rPr>
              <a:t>Serum creatinine </a:t>
            </a:r>
            <a:endParaRPr lang="en-US" sz="2400">
              <a:effectLst/>
              <a:cs typeface="Calibri"/>
            </a:endParaRPr>
          </a:p>
          <a:p>
            <a:pPr marL="461645" marR="0" lvl="0" indent="-461645" algn="l" rtl="0" eaLnBrk="1" fontAlgn="auto" latinLnBrk="0" hangingPunct="1">
              <a:lnSpc>
                <a:spcPct val="100000"/>
              </a:lnSpc>
              <a:spcBef>
                <a:spcPts val="0"/>
              </a:spcBef>
              <a:spcAft>
                <a:spcPts val="0"/>
              </a:spcAft>
              <a:buFont typeface="Symbol" panose="05050102010706020507" pitchFamily="18" charset="2"/>
              <a:buChar char=""/>
            </a:pPr>
            <a:r>
              <a:rPr lang="en-US" sz="2400">
                <a:effectLst/>
              </a:rPr>
              <a:t>Blood lipids </a:t>
            </a:r>
            <a:endParaRPr lang="en-US" sz="2400">
              <a:effectLst/>
              <a:cs typeface="Calibri"/>
            </a:endParaRPr>
          </a:p>
          <a:p>
            <a:pPr marL="461645" indent="-461645">
              <a:spcBef>
                <a:spcPts val="0"/>
              </a:spcBef>
              <a:buFont typeface="Symbol" panose="05050102010706020507" pitchFamily="18" charset="2"/>
              <a:buChar char=""/>
            </a:pPr>
            <a:r>
              <a:rPr lang="en-US" sz="2400">
                <a:effectLst/>
              </a:rPr>
              <a:t>Urine MCS</a:t>
            </a:r>
            <a:endParaRPr lang="en-US" sz="2400">
              <a:effectLst/>
              <a:cs typeface="Calibri"/>
            </a:endParaRPr>
          </a:p>
          <a:p>
            <a:pPr marL="461645" marR="0" lvl="0" indent="-461645" algn="l">
              <a:spcBef>
                <a:spcPts val="0"/>
              </a:spcBef>
              <a:spcAft>
                <a:spcPts val="0"/>
              </a:spcAft>
              <a:buFont typeface="Symbol" panose="05050102010706020507" pitchFamily="18" charset="2"/>
              <a:buChar char=""/>
            </a:pPr>
            <a:r>
              <a:rPr lang="en-US" sz="2400">
                <a:effectLst/>
              </a:rPr>
              <a:t>Sputum</a:t>
            </a:r>
            <a:endParaRPr lang="en-US" sz="2400">
              <a:effectLst/>
              <a:cs typeface="Calibri"/>
            </a:endParaRPr>
          </a:p>
          <a:p>
            <a:pPr marL="461645" marR="0" lvl="0" indent="-46164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400" err="1">
                <a:effectLst/>
              </a:rPr>
              <a:t>CrAg</a:t>
            </a:r>
            <a:endParaRPr lang="en-US" sz="2400">
              <a:effectLst/>
              <a:cs typeface="Calibri"/>
            </a:endParaRPr>
          </a:p>
          <a:p>
            <a:pPr marL="461645" indent="-461645">
              <a:spcBef>
                <a:spcPts val="0"/>
              </a:spcBef>
              <a:buFont typeface="Symbol,Sans-Serif" panose="05050102010706020507" pitchFamily="18" charset="2"/>
              <a:buChar char=""/>
            </a:pPr>
            <a:r>
              <a:rPr lang="en-US" sz="2400">
                <a:cs typeface="Calibri"/>
              </a:rPr>
              <a:t>[Hepatitis B ]</a:t>
            </a:r>
            <a:endParaRPr lang="en-US" sz="2400">
              <a:ea typeface="+mn-lt"/>
              <a:cs typeface="+mn-lt"/>
            </a:endParaRPr>
          </a:p>
          <a:p>
            <a:pPr marL="461645" indent="-461645">
              <a:spcBef>
                <a:spcPts val="0"/>
              </a:spcBef>
              <a:buFont typeface="Symbol,Sans-Serif" panose="05050102010706020507" pitchFamily="18" charset="2"/>
              <a:buChar char=""/>
            </a:pPr>
            <a:r>
              <a:rPr lang="en-US" sz="2400">
                <a:cs typeface="Calibri"/>
              </a:rPr>
              <a:t>[Syphilis] </a:t>
            </a:r>
            <a:endParaRPr lang="en-US" sz="2400">
              <a:ea typeface="+mn-lt"/>
              <a:cs typeface="+mn-lt"/>
            </a:endParaRPr>
          </a:p>
          <a:p>
            <a:pPr marL="461645" indent="-461645">
              <a:lnSpc>
                <a:spcPct val="100000"/>
              </a:lnSpc>
              <a:spcBef>
                <a:spcPts val="0"/>
              </a:spcBef>
              <a:buFont typeface="Symbol" panose="05050102010706020507" pitchFamily="18" charset="2"/>
              <a:buChar char=""/>
            </a:pPr>
            <a:endParaRPr lang="en-US" sz="2400">
              <a:cs typeface="Calibri"/>
            </a:endParaRPr>
          </a:p>
          <a:p>
            <a:endParaRPr lang="en-US" sz="2400">
              <a:cs typeface="Calibri"/>
            </a:endParaRPr>
          </a:p>
        </p:txBody>
      </p:sp>
      <p:sp>
        <p:nvSpPr>
          <p:cNvPr id="3" name="Title 2">
            <a:extLst>
              <a:ext uri="{FF2B5EF4-FFF2-40B4-BE49-F238E27FC236}">
                <a16:creationId xmlns:a16="http://schemas.microsoft.com/office/drawing/2014/main" id="{5E215EBA-FFD7-49C0-A2C3-83870FECDC98}"/>
              </a:ext>
            </a:extLst>
          </p:cNvPr>
          <p:cNvSpPr>
            <a:spLocks noGrp="1"/>
          </p:cNvSpPr>
          <p:nvPr>
            <p:ph type="title"/>
          </p:nvPr>
        </p:nvSpPr>
        <p:spPr>
          <a:xfrm>
            <a:off x="705317" y="152214"/>
            <a:ext cx="10515600" cy="1031056"/>
          </a:xfrm>
        </p:spPr>
        <p:txBody>
          <a:bodyPr/>
          <a:lstStyle/>
          <a:p>
            <a:r>
              <a:rPr lang="en-US"/>
              <a:t>Community Post Laboratory Services</a:t>
            </a:r>
          </a:p>
        </p:txBody>
      </p:sp>
      <p:pic>
        <p:nvPicPr>
          <p:cNvPr id="5" name="Picture 7" descr="A picture containing brown, holding, person, player&#10;&#10;Description automatically generated">
            <a:extLst>
              <a:ext uri="{FF2B5EF4-FFF2-40B4-BE49-F238E27FC236}">
                <a16:creationId xmlns:a16="http://schemas.microsoft.com/office/drawing/2014/main" id="{5D2B1F4A-C5D7-48C9-B3EC-C98A026D03BA}"/>
              </a:ext>
            </a:extLst>
          </p:cNvPr>
          <p:cNvPicPr>
            <a:picLocks noChangeAspect="1"/>
          </p:cNvPicPr>
          <p:nvPr/>
        </p:nvPicPr>
        <p:blipFill>
          <a:blip r:embed="rId3"/>
          <a:stretch>
            <a:fillRect/>
          </a:stretch>
        </p:blipFill>
        <p:spPr>
          <a:xfrm>
            <a:off x="993926" y="4898466"/>
            <a:ext cx="3382296" cy="1892611"/>
          </a:xfrm>
          <a:prstGeom prst="rect">
            <a:avLst/>
          </a:prstGeom>
        </p:spPr>
      </p:pic>
    </p:spTree>
    <p:extLst>
      <p:ext uri="{BB962C8B-B14F-4D97-AF65-F5344CB8AC3E}">
        <p14:creationId xmlns:p14="http://schemas.microsoft.com/office/powerpoint/2010/main" val="350432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15EBA-FFD7-49C0-A2C3-83870FECDC98}"/>
              </a:ext>
            </a:extLst>
          </p:cNvPr>
          <p:cNvSpPr>
            <a:spLocks noGrp="1"/>
          </p:cNvSpPr>
          <p:nvPr>
            <p:ph type="title"/>
          </p:nvPr>
        </p:nvSpPr>
        <p:spPr/>
        <p:txBody>
          <a:bodyPr/>
          <a:lstStyle/>
          <a:p>
            <a:r>
              <a:rPr lang="en-US"/>
              <a:t>Flow of Laboratory Specimen Collection Services</a:t>
            </a:r>
          </a:p>
        </p:txBody>
      </p:sp>
      <p:graphicFrame>
        <p:nvGraphicFramePr>
          <p:cNvPr id="7" name="Content Placeholder 6">
            <a:extLst>
              <a:ext uri="{FF2B5EF4-FFF2-40B4-BE49-F238E27FC236}">
                <a16:creationId xmlns:a16="http://schemas.microsoft.com/office/drawing/2014/main" id="{9AE31B31-1E80-4FBD-8DA1-396AA8C0B25E}"/>
              </a:ext>
            </a:extLst>
          </p:cNvPr>
          <p:cNvGraphicFramePr>
            <a:graphicFrameLocks noGrp="1"/>
          </p:cNvGraphicFramePr>
          <p:nvPr>
            <p:ph idx="1"/>
            <p:extLst>
              <p:ext uri="{D42A27DB-BD31-4B8C-83A1-F6EECF244321}">
                <p14:modId xmlns:p14="http://schemas.microsoft.com/office/powerpoint/2010/main" val="603581419"/>
              </p:ext>
            </p:extLst>
          </p:nvPr>
        </p:nvGraphicFramePr>
        <p:xfrm>
          <a:off x="838200" y="1396182"/>
          <a:ext cx="10515600" cy="5461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03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E9898-101B-4AC0-8275-5576037185CA}"/>
              </a:ext>
            </a:extLst>
          </p:cNvPr>
          <p:cNvSpPr>
            <a:spLocks noGrp="1"/>
          </p:cNvSpPr>
          <p:nvPr>
            <p:ph sz="half" idx="2"/>
          </p:nvPr>
        </p:nvSpPr>
        <p:spPr>
          <a:xfrm>
            <a:off x="739536" y="2272343"/>
            <a:ext cx="4882586" cy="2454898"/>
          </a:xfrm>
        </p:spPr>
        <p:txBody>
          <a:bodyPr lIns="91440" tIns="45720" rIns="91440" bIns="45720" anchor="t"/>
          <a:lstStyle/>
          <a:p>
            <a:r>
              <a:rPr lang="en-US"/>
              <a:t>Women on ART requiring ANC are referred to parent facility</a:t>
            </a:r>
          </a:p>
          <a:p>
            <a:r>
              <a:rPr lang="en-US"/>
              <a:t>Are offered all lab requirements and ART</a:t>
            </a:r>
          </a:p>
          <a:p>
            <a:r>
              <a:rPr lang="en-US"/>
              <a:t>ANC to be added to the CP model</a:t>
            </a:r>
          </a:p>
        </p:txBody>
      </p:sp>
      <p:sp>
        <p:nvSpPr>
          <p:cNvPr id="6" name="Title 5">
            <a:extLst>
              <a:ext uri="{FF2B5EF4-FFF2-40B4-BE49-F238E27FC236}">
                <a16:creationId xmlns:a16="http://schemas.microsoft.com/office/drawing/2014/main" id="{B736C897-4BE4-47A9-84EA-A5BA54CC3F25}"/>
              </a:ext>
            </a:extLst>
          </p:cNvPr>
          <p:cNvSpPr>
            <a:spLocks noGrp="1"/>
          </p:cNvSpPr>
          <p:nvPr>
            <p:ph type="title"/>
          </p:nvPr>
        </p:nvSpPr>
        <p:spPr>
          <a:xfrm>
            <a:off x="734251" y="487681"/>
            <a:ext cx="11183429" cy="1004954"/>
          </a:xfrm>
        </p:spPr>
        <p:txBody>
          <a:bodyPr lIns="91440" tIns="45720" rIns="91440" bIns="45720" anchor="b">
            <a:normAutofit fontScale="90000"/>
          </a:bodyPr>
          <a:lstStyle/>
          <a:p>
            <a:r>
              <a:rPr lang="en-US">
                <a:latin typeface="Times"/>
                <a:cs typeface="Times"/>
              </a:rPr>
              <a:t>Special Considerations: Pregnant and Breastfeeding Women</a:t>
            </a:r>
            <a:endParaRPr lang="en-US"/>
          </a:p>
        </p:txBody>
      </p:sp>
      <p:pic>
        <p:nvPicPr>
          <p:cNvPr id="1028" name="Picture 4" descr="https://southcentralus1-mediap.svc.ms/transform/thumbnail?provider=spo&amp;inputFormat=jpg&amp;cs=fFNQTw&amp;docid=https%3A%2F%2Fpedaidsorg-my.sharepoint.com%3A443%2F_api%2Fv2.0%2Fdrives%2Fb!0Nn2zLJY3kWfFafI1u7OS7Xo1KsSuzVCsxMBTQLnQIRsYWA2arxNQ6D1kjbpmefG%2Fitems%2F017QUXJ2QJ35THDL6ZVRGI5UHKP7AJEXYK%3Fversion%3DPublished&amp;access_token=eyJ0eXAiOiJKV1QiLCJhbGciOiJub25lIn0.eyJhdWQiOiIwMDAwMDAwMy0wMDAwLTBmZjEtY2UwMC0wMDAwMDAwMDAwMDAvcGVkYWlkc29yZy1teS5zaGFyZXBvaW50LmNvbUAyZWY0OGY3OC00MjVlLTRjMGUtOGU1NS1hMTc5NTM5Njk1Y2IiLCJpc3MiOiIwMDAwMDAwMy0wMDAwLTBmZjEtY2UwMC0wMDAwMDAwMDAwMDAiLCJuYmYiOiIxNjA1Mjc5NjAwIiwiZXhwIjoiMTYwNTMwMTIwMCIsImVuZHBvaW50dXJsIjoicXpPSUFySXpNLzRaV1dhVXEwa2NmY2VjNVhUQ1pnaEs0WTZQUm82a1RxMD0iLCJlbmRwb2ludHVybExlbmd0aCI6IjEyMCIsImlzbG9vcGJhY2siOiJUcnVlIiwidmVyIjoiaGFzaGVkcHJvb2Z0b2tlbiIsInNpdGVpZCI6IlkyTm1ObVE1WkRBdE5UaGlNaTAwTldSbExUbG1NVFV0WVRkak9HUTJaV1ZqWlRSaSIsInNpZ25pbl9zdGF0ZSI6IltcImttc2lcIl0iLCJuYW1laWQiOiIwIy5mfG1lbWJlcnNoaXB8Y2Fsb25zQHBlZGFpZHMub3JnIiwibmlpIjoibWljcm9zb2Z0LnNoYXJlcG9pbnQiLCJpc3VzZXIiOiJ0cnVlIiwiY2FjaGVrZXkiOiIwaC5mfG1lbWJlcnNoaXB8MTAwM2JmZmQ4MDhiYjRhYkBsaXZlLmNvbSIsInR0IjoiMCIsInVzZVBlcnNpc3RlbnRDb29raWUiOiIzIn0.Wm5PRjBJYStxSzlTVUtVV2RpU3RBRmNFT1RpakZUVnMxZUp1WmFpN2RLOD0&amp;encodeFailures=1&amp;srcWidth=&amp;srcHeight=&amp;width=1393&amp;height=929&amp;action=Ac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520" y="1984796"/>
            <a:ext cx="6126480" cy="40813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65520" y="6032132"/>
            <a:ext cx="3764280" cy="307777"/>
          </a:xfrm>
          <a:prstGeom prst="rect">
            <a:avLst/>
          </a:prstGeom>
          <a:noFill/>
        </p:spPr>
        <p:txBody>
          <a:bodyPr wrap="square" lIns="91440" tIns="45720" rIns="91440" bIns="45720" rtlCol="0" anchor="t">
            <a:spAutoFit/>
          </a:bodyPr>
          <a:lstStyle/>
          <a:p>
            <a:r>
              <a:rPr lang="en-US" sz="1400" b="1"/>
              <a:t>Photo: Eric Bond/EGPAF, 2019</a:t>
            </a:r>
            <a:endParaRPr lang="en-US" sz="1400" b="1">
              <a:cs typeface="Calibri"/>
            </a:endParaRPr>
          </a:p>
        </p:txBody>
      </p:sp>
    </p:spTree>
    <p:extLst>
      <p:ext uri="{BB962C8B-B14F-4D97-AF65-F5344CB8AC3E}">
        <p14:creationId xmlns:p14="http://schemas.microsoft.com/office/powerpoint/2010/main" val="137330878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DF8AA4-4496-4A19-817B-696B6358FC76}"/>
              </a:ext>
            </a:extLst>
          </p:cNvPr>
          <p:cNvSpPr>
            <a:spLocks noGrp="1"/>
          </p:cNvSpPr>
          <p:nvPr>
            <p:ph sz="quarter" idx="4"/>
          </p:nvPr>
        </p:nvSpPr>
        <p:spPr>
          <a:xfrm>
            <a:off x="805041" y="1423903"/>
            <a:ext cx="7406639" cy="4833462"/>
          </a:xfrm>
        </p:spPr>
        <p:txBody>
          <a:bodyPr lIns="91440" tIns="45720" rIns="91440" bIns="45720" anchor="t"/>
          <a:lstStyle/>
          <a:p>
            <a:r>
              <a:rPr lang="en-US"/>
              <a:t>Index case testing for biological children (&lt;19) of newly identified HIV+ adults </a:t>
            </a:r>
          </a:p>
          <a:p>
            <a:pPr>
              <a:spcBef>
                <a:spcPts val="1200"/>
              </a:spcBef>
            </a:pPr>
            <a:r>
              <a:rPr lang="en-US"/>
              <a:t>HIV testing of children of women on ART &gt; 3 months (Know Your Child’s HIV Status)</a:t>
            </a:r>
          </a:p>
          <a:p>
            <a:pPr>
              <a:spcBef>
                <a:spcPts val="1200"/>
              </a:spcBef>
            </a:pPr>
            <a:r>
              <a:rPr lang="en-US"/>
              <a:t>Provide HIV testing and linkages for those with special needs:</a:t>
            </a:r>
            <a:endParaRPr lang="en-US">
              <a:cs typeface="Calibri"/>
            </a:endParaRPr>
          </a:p>
          <a:p>
            <a:pPr lvl="1">
              <a:buFont typeface="Courier New" panose="02070309020205020404" pitchFamily="49" charset="0"/>
              <a:buChar char="o"/>
            </a:pPr>
            <a:r>
              <a:rPr lang="en-US"/>
              <a:t>Malnutrition/failure to thrive/poor growth</a:t>
            </a:r>
            <a:endParaRPr lang="en-US">
              <a:cs typeface="Calibri"/>
            </a:endParaRPr>
          </a:p>
          <a:p>
            <a:pPr lvl="1">
              <a:buFont typeface="Courier New" panose="02070309020205020404" pitchFamily="49" charset="0"/>
              <a:buChar char="o"/>
            </a:pPr>
            <a:r>
              <a:rPr lang="en-US"/>
              <a:t>Gender-based violence cases</a:t>
            </a:r>
            <a:endParaRPr lang="en-US" altLang="en-US" sz="1800" u="sng">
              <a:latin typeface="Arial"/>
              <a:cs typeface="Arial"/>
            </a:endParaRPr>
          </a:p>
          <a:p>
            <a:pPr lvl="1">
              <a:buFont typeface="Courier New" panose="02070309020205020404" pitchFamily="49" charset="0"/>
              <a:buChar char="o"/>
            </a:pPr>
            <a:r>
              <a:rPr lang="en-US">
                <a:cs typeface="Calibri" panose="020F0502020204030204"/>
              </a:rPr>
              <a:t>TB symptoms or diagnosis</a:t>
            </a:r>
          </a:p>
          <a:p>
            <a:pPr lvl="1">
              <a:buFont typeface="Courier New" panose="02070309020205020404" pitchFamily="49" charset="0"/>
              <a:buChar char="o"/>
            </a:pPr>
            <a:r>
              <a:rPr lang="en-US">
                <a:cs typeface="Calibri" panose="020F0502020204030204"/>
              </a:rPr>
              <a:t>Referral to OVC program for CLHIV</a:t>
            </a:r>
          </a:p>
          <a:p>
            <a:pPr>
              <a:spcBef>
                <a:spcPts val="1200"/>
              </a:spcBef>
            </a:pPr>
            <a:r>
              <a:rPr lang="en-US">
                <a:cs typeface="Calibri" panose="020F0502020204030204"/>
              </a:rPr>
              <a:t>All HIV+  children and adolescents receive comprehensive HIV care services at CPs</a:t>
            </a:r>
          </a:p>
          <a:p>
            <a:endParaRPr lang="en-US">
              <a:cs typeface="Calibri" panose="020F0502020204030204"/>
            </a:endParaRPr>
          </a:p>
        </p:txBody>
      </p:sp>
      <p:sp>
        <p:nvSpPr>
          <p:cNvPr id="6" name="Title 5">
            <a:extLst>
              <a:ext uri="{FF2B5EF4-FFF2-40B4-BE49-F238E27FC236}">
                <a16:creationId xmlns:a16="http://schemas.microsoft.com/office/drawing/2014/main" id="{B736C897-4BE4-47A9-84EA-A5BA54CC3F25}"/>
              </a:ext>
            </a:extLst>
          </p:cNvPr>
          <p:cNvSpPr>
            <a:spLocks noGrp="1"/>
          </p:cNvSpPr>
          <p:nvPr>
            <p:ph type="title"/>
          </p:nvPr>
        </p:nvSpPr>
        <p:spPr>
          <a:xfrm>
            <a:off x="771423" y="231739"/>
            <a:ext cx="10515600" cy="1125378"/>
          </a:xfrm>
        </p:spPr>
        <p:txBody>
          <a:bodyPr lIns="91440" tIns="45720" rIns="91440" bIns="45720" anchor="b">
            <a:normAutofit/>
          </a:bodyPr>
          <a:lstStyle/>
          <a:p>
            <a:r>
              <a:rPr lang="en-US">
                <a:latin typeface="Times"/>
                <a:cs typeface="Times"/>
              </a:rPr>
              <a:t>Special Considerations: Children and Adolescents</a:t>
            </a:r>
            <a:endParaRPr lang="en-US"/>
          </a:p>
        </p:txBody>
      </p:sp>
      <p:pic>
        <p:nvPicPr>
          <p:cNvPr id="2" name="Picture 2" descr="A group of people sitting in front of a crowd&#10;&#10;Description automatically generated">
            <a:extLst>
              <a:ext uri="{FF2B5EF4-FFF2-40B4-BE49-F238E27FC236}">
                <a16:creationId xmlns:a16="http://schemas.microsoft.com/office/drawing/2014/main" id="{B3B5201D-3982-46B4-8C14-44A14B659C01}"/>
              </a:ext>
            </a:extLst>
          </p:cNvPr>
          <p:cNvPicPr>
            <a:picLocks noChangeAspect="1"/>
          </p:cNvPicPr>
          <p:nvPr/>
        </p:nvPicPr>
        <p:blipFill>
          <a:blip r:embed="rId4"/>
          <a:stretch>
            <a:fillRect/>
          </a:stretch>
        </p:blipFill>
        <p:spPr>
          <a:xfrm>
            <a:off x="8086165" y="2795403"/>
            <a:ext cx="4110317" cy="2746369"/>
          </a:xfrm>
          <a:prstGeom prst="rect">
            <a:avLst/>
          </a:prstGeom>
        </p:spPr>
      </p:pic>
      <p:sp>
        <p:nvSpPr>
          <p:cNvPr id="3" name="TextBox 2">
            <a:extLst>
              <a:ext uri="{FF2B5EF4-FFF2-40B4-BE49-F238E27FC236}">
                <a16:creationId xmlns:a16="http://schemas.microsoft.com/office/drawing/2014/main" id="{9B703CED-4A38-45C1-A4F2-3E1DD8D299EB}"/>
              </a:ext>
            </a:extLst>
          </p:cNvPr>
          <p:cNvSpPr txBox="1"/>
          <p:nvPr/>
        </p:nvSpPr>
        <p:spPr>
          <a:xfrm>
            <a:off x="8037755" y="5483044"/>
            <a:ext cx="3943574" cy="318982"/>
          </a:xfrm>
          <a:prstGeom prst="rect">
            <a:avLst/>
          </a:prstGeom>
          <a:noFill/>
        </p:spPr>
        <p:txBody>
          <a:bodyPr wrap="square" lIns="91440" tIns="45720" rIns="91440" bIns="45720" rtlCol="0" anchor="t">
            <a:spAutoFit/>
          </a:bodyPr>
          <a:lstStyle/>
          <a:p>
            <a:r>
              <a:rPr lang="en-US" sz="1400" b="1"/>
              <a:t>Photo: Eric Bond/EGPAF, 2019</a:t>
            </a:r>
            <a:endParaRPr lang="en-US" sz="1400" b="1">
              <a:cs typeface="Calibri"/>
            </a:endParaRPr>
          </a:p>
        </p:txBody>
      </p:sp>
    </p:spTree>
    <p:extLst>
      <p:ext uri="{BB962C8B-B14F-4D97-AF65-F5344CB8AC3E}">
        <p14:creationId xmlns:p14="http://schemas.microsoft.com/office/powerpoint/2010/main" val="2377805659"/>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BF3F8A-41B2-4F53-A839-E188B5A4FB00}"/>
              </a:ext>
            </a:extLst>
          </p:cNvPr>
          <p:cNvSpPr>
            <a:spLocks noGrp="1"/>
          </p:cNvSpPr>
          <p:nvPr>
            <p:ph type="title"/>
          </p:nvPr>
        </p:nvSpPr>
        <p:spPr/>
        <p:txBody>
          <a:bodyPr/>
          <a:lstStyle/>
          <a:p>
            <a:r>
              <a:rPr lang="en-US"/>
              <a:t>TB/HIV Co-Infected Patients </a:t>
            </a:r>
          </a:p>
        </p:txBody>
      </p:sp>
      <p:sp>
        <p:nvSpPr>
          <p:cNvPr id="4" name="Rectangle 1">
            <a:extLst>
              <a:ext uri="{FF2B5EF4-FFF2-40B4-BE49-F238E27FC236}">
                <a16:creationId xmlns:a16="http://schemas.microsoft.com/office/drawing/2014/main" id="{61142B9E-C121-44EE-A3A4-7C0E8877D2CC}"/>
              </a:ext>
            </a:extLst>
          </p:cNvPr>
          <p:cNvSpPr>
            <a:spLocks noGrp="1" noChangeArrowheads="1"/>
          </p:cNvSpPr>
          <p:nvPr>
            <p:ph idx="1"/>
          </p:nvPr>
        </p:nvSpPr>
        <p:spPr bwMode="auto">
          <a:xfrm>
            <a:off x="934948" y="2153499"/>
            <a:ext cx="546503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n-US"/>
              <a:t>All clients at the CPs with HIV/TB co-infections are treated within the CPs</a:t>
            </a:r>
          </a:p>
          <a:p>
            <a:pPr eaLnBrk="0" fontAlgn="base" hangingPunct="0">
              <a:lnSpc>
                <a:spcPct val="100000"/>
              </a:lnSpc>
              <a:spcBef>
                <a:spcPct val="0"/>
              </a:spcBef>
              <a:spcAft>
                <a:spcPct val="0"/>
              </a:spcAft>
            </a:pPr>
            <a:r>
              <a:rPr lang="en-US"/>
              <a:t>They are monitored closely esp. in the initial phase of treatment</a:t>
            </a:r>
          </a:p>
          <a:p>
            <a:pPr eaLnBrk="0" fontAlgn="base" hangingPunct="0">
              <a:lnSpc>
                <a:spcPct val="100000"/>
              </a:lnSpc>
              <a:spcBef>
                <a:spcPct val="0"/>
              </a:spcBef>
              <a:spcAft>
                <a:spcPct val="0"/>
              </a:spcAft>
            </a:pPr>
            <a:r>
              <a:rPr lang="en-US"/>
              <a:t>Medical refills; appointments; and drug pickups are all done at the CPs</a:t>
            </a:r>
          </a:p>
        </p:txBody>
      </p:sp>
      <p:pic>
        <p:nvPicPr>
          <p:cNvPr id="1026" name="Picture 2">
            <a:extLst>
              <a:ext uri="{FF2B5EF4-FFF2-40B4-BE49-F238E27FC236}">
                <a16:creationId xmlns:a16="http://schemas.microsoft.com/office/drawing/2014/main" id="{4C9A4F16-2E88-4322-AEA4-0D100855EC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10028"/>
          <a:stretch/>
        </p:blipFill>
        <p:spPr bwMode="auto">
          <a:xfrm>
            <a:off x="7446823" y="796490"/>
            <a:ext cx="3807990" cy="543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3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EF8AA-33E1-8445-9D8B-7DA4CF7429D7}"/>
              </a:ext>
            </a:extLst>
          </p:cNvPr>
          <p:cNvSpPr>
            <a:spLocks noGrp="1"/>
          </p:cNvSpPr>
          <p:nvPr>
            <p:ph idx="1"/>
          </p:nvPr>
        </p:nvSpPr>
        <p:spPr/>
        <p:txBody>
          <a:bodyPr lIns="91440" tIns="45720" rIns="91440" bIns="45720" anchor="t"/>
          <a:lstStyle/>
          <a:p>
            <a:r>
              <a:rPr lang="en-US"/>
              <a:t>Referral is done through referral and accompaniment to the parent facility</a:t>
            </a:r>
            <a:endParaRPr lang="en-US">
              <a:cs typeface="Calibri"/>
            </a:endParaRPr>
          </a:p>
          <a:p>
            <a:r>
              <a:rPr lang="en-US">
                <a:ea typeface="+mn-lt"/>
                <a:cs typeface="+mn-lt"/>
              </a:rPr>
              <a:t>Examples of cases for which client would be referred include treatment failure; drug resistance; acute malaria; cervical cancer testing; need of a TB test (GeneXpert), or last trimester of pregnancy</a:t>
            </a:r>
          </a:p>
          <a:p>
            <a:r>
              <a:rPr lang="en-US">
                <a:cs typeface="Calibri"/>
              </a:rPr>
              <a:t>A client in need of care beyond the scope of a CP is referred by the Team Leader/Clinician through a written referral letter</a:t>
            </a:r>
          </a:p>
          <a:p>
            <a:r>
              <a:rPr lang="en-US">
                <a:ea typeface="+mn-lt"/>
                <a:cs typeface="+mn-lt"/>
              </a:rPr>
              <a:t>The client is escorted or accompanied by a CHW to the parent facility and could also be transported by the vehicle collecting lab samples on the way to the parent facility</a:t>
            </a: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3" name="Title 2">
            <a:extLst>
              <a:ext uri="{FF2B5EF4-FFF2-40B4-BE49-F238E27FC236}">
                <a16:creationId xmlns:a16="http://schemas.microsoft.com/office/drawing/2014/main" id="{AF0669C5-8108-9C4E-9E49-CC89EDDC6533}"/>
              </a:ext>
            </a:extLst>
          </p:cNvPr>
          <p:cNvSpPr>
            <a:spLocks noGrp="1"/>
          </p:cNvSpPr>
          <p:nvPr>
            <p:ph type="title"/>
          </p:nvPr>
        </p:nvSpPr>
        <p:spPr/>
        <p:txBody>
          <a:bodyPr lIns="91440" tIns="45720" rIns="91440" bIns="45720" anchor="b">
            <a:normAutofit/>
          </a:bodyPr>
          <a:lstStyle/>
          <a:p>
            <a:r>
              <a:rPr lang="en-US">
                <a:latin typeface="Times"/>
                <a:cs typeface="Times"/>
              </a:rPr>
              <a:t>Patient Referral to Parent Facility</a:t>
            </a:r>
            <a:endParaRPr lang="en-US"/>
          </a:p>
        </p:txBody>
      </p:sp>
    </p:spTree>
    <p:extLst>
      <p:ext uri="{BB962C8B-B14F-4D97-AF65-F5344CB8AC3E}">
        <p14:creationId xmlns:p14="http://schemas.microsoft.com/office/powerpoint/2010/main" val="20900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1FEA98-AA44-1946-B6EB-5523F4585F85}"/>
              </a:ext>
            </a:extLst>
          </p:cNvPr>
          <p:cNvSpPr>
            <a:spLocks noGrp="1"/>
          </p:cNvSpPr>
          <p:nvPr>
            <p:ph idx="1"/>
          </p:nvPr>
        </p:nvSpPr>
        <p:spPr>
          <a:xfrm>
            <a:off x="534256" y="1484671"/>
            <a:ext cx="10819544" cy="4692292"/>
          </a:xfrm>
        </p:spPr>
        <p:txBody>
          <a:bodyPr/>
          <a:lstStyle/>
          <a:p>
            <a:pPr lvl="0"/>
            <a:r>
              <a:rPr lang="en-US"/>
              <a:t>Describe the package of services along the HIV prevention, care and treatment cascade that is provided in the CP </a:t>
            </a:r>
          </a:p>
          <a:p>
            <a:pPr lvl="0"/>
            <a:r>
              <a:rPr lang="en-US"/>
              <a:t>Describe CP staff responsible for provision of the different services provided in the CP</a:t>
            </a:r>
          </a:p>
          <a:p>
            <a:pPr lvl="0"/>
            <a:r>
              <a:rPr lang="en-US"/>
              <a:t>Describe the five Cs of HIV testing</a:t>
            </a:r>
          </a:p>
          <a:p>
            <a:pPr lvl="0"/>
            <a:r>
              <a:rPr lang="en-US"/>
              <a:t>Describe flow of laboratory sample referral and results return </a:t>
            </a:r>
          </a:p>
          <a:p>
            <a:pPr lvl="0"/>
            <a:r>
              <a:rPr lang="en-US"/>
              <a:t>Describe service delivery considerations for pregnant and breastfeeding women,  children and adolescents, and TB/HIV co-infected patients</a:t>
            </a:r>
          </a:p>
          <a:p>
            <a:pPr lvl="0"/>
            <a:r>
              <a:rPr lang="en-US"/>
              <a:t>Describe referral from CP to the parent facility </a:t>
            </a:r>
          </a:p>
          <a:p>
            <a:endParaRPr lang="en-US"/>
          </a:p>
        </p:txBody>
      </p:sp>
      <p:sp>
        <p:nvSpPr>
          <p:cNvPr id="3" name="Title 2">
            <a:extLst>
              <a:ext uri="{FF2B5EF4-FFF2-40B4-BE49-F238E27FC236}">
                <a16:creationId xmlns:a16="http://schemas.microsoft.com/office/drawing/2014/main" id="{44125502-AF9E-524C-9C71-5BB2E3F403CA}"/>
              </a:ext>
            </a:extLst>
          </p:cNvPr>
          <p:cNvSpPr>
            <a:spLocks noGrp="1"/>
          </p:cNvSpPr>
          <p:nvPr>
            <p:ph type="title"/>
          </p:nvPr>
        </p:nvSpPr>
        <p:spPr/>
        <p:txBody>
          <a:bodyPr/>
          <a:lstStyle/>
          <a:p>
            <a:r>
              <a:rPr lang="en-US"/>
              <a:t>Module 7 Objectives</a:t>
            </a:r>
          </a:p>
        </p:txBody>
      </p:sp>
    </p:spTree>
    <p:extLst>
      <p:ext uri="{BB962C8B-B14F-4D97-AF65-F5344CB8AC3E}">
        <p14:creationId xmlns:p14="http://schemas.microsoft.com/office/powerpoint/2010/main" val="248614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4C112-778B-4FCD-955A-3BC5668D7B36}"/>
              </a:ext>
            </a:extLst>
          </p:cNvPr>
          <p:cNvSpPr>
            <a:spLocks noGrp="1"/>
          </p:cNvSpPr>
          <p:nvPr>
            <p:ph type="title"/>
          </p:nvPr>
        </p:nvSpPr>
        <p:spPr/>
        <p:txBody>
          <a:bodyPr lIns="91440" tIns="45720" rIns="91440" bIns="45720" anchor="b">
            <a:normAutofit/>
          </a:bodyPr>
          <a:lstStyle/>
          <a:p>
            <a:r>
              <a:rPr lang="en-US">
                <a:latin typeface="Times New Roman"/>
                <a:cs typeface="Times New Roman"/>
              </a:rPr>
              <a:t>CP Service Delivery </a:t>
            </a:r>
          </a:p>
        </p:txBody>
      </p:sp>
      <p:pic>
        <p:nvPicPr>
          <p:cNvPr id="5" name="Picture 6" descr="Graphical user interface&#10;&#10;Description automatically generated">
            <a:extLst>
              <a:ext uri="{FF2B5EF4-FFF2-40B4-BE49-F238E27FC236}">
                <a16:creationId xmlns:a16="http://schemas.microsoft.com/office/drawing/2014/main" id="{1EEE025F-9DFA-4F71-9119-BE1A06F8F4F8}"/>
              </a:ext>
            </a:extLst>
          </p:cNvPr>
          <p:cNvPicPr>
            <a:picLocks noChangeAspect="1"/>
          </p:cNvPicPr>
          <p:nvPr/>
        </p:nvPicPr>
        <p:blipFill>
          <a:blip r:embed="rId3"/>
          <a:stretch>
            <a:fillRect/>
          </a:stretch>
        </p:blipFill>
        <p:spPr>
          <a:xfrm>
            <a:off x="568200" y="1480747"/>
            <a:ext cx="10766040" cy="4930054"/>
          </a:xfrm>
          <a:prstGeom prst="rect">
            <a:avLst/>
          </a:prstGeom>
        </p:spPr>
      </p:pic>
    </p:spTree>
    <p:extLst>
      <p:ext uri="{BB962C8B-B14F-4D97-AF65-F5344CB8AC3E}">
        <p14:creationId xmlns:p14="http://schemas.microsoft.com/office/powerpoint/2010/main" val="36588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240B3-AC11-44F9-8445-B13110AB5E6B}"/>
              </a:ext>
            </a:extLst>
          </p:cNvPr>
          <p:cNvSpPr>
            <a:spLocks noGrp="1"/>
          </p:cNvSpPr>
          <p:nvPr>
            <p:ph type="title"/>
          </p:nvPr>
        </p:nvSpPr>
        <p:spPr>
          <a:xfrm>
            <a:off x="840917" y="206544"/>
            <a:ext cx="8543228" cy="692262"/>
          </a:xfrm>
        </p:spPr>
        <p:txBody>
          <a:bodyPr>
            <a:normAutofit/>
          </a:bodyPr>
          <a:lstStyle/>
          <a:p>
            <a:r>
              <a:rPr lang="en-US"/>
              <a:t>Patient Flow </a:t>
            </a:r>
          </a:p>
        </p:txBody>
      </p:sp>
      <p:pic>
        <p:nvPicPr>
          <p:cNvPr id="4" name="Picture 3">
            <a:extLst>
              <a:ext uri="{FF2B5EF4-FFF2-40B4-BE49-F238E27FC236}">
                <a16:creationId xmlns:a16="http://schemas.microsoft.com/office/drawing/2014/main" id="{075F5B7E-D9B7-9244-A57D-C3CE5DEB1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 y="898806"/>
            <a:ext cx="11786768" cy="4750905"/>
          </a:xfrm>
          <a:prstGeom prst="rect">
            <a:avLst/>
          </a:prstGeom>
        </p:spPr>
      </p:pic>
    </p:spTree>
    <p:extLst>
      <p:ext uri="{BB962C8B-B14F-4D97-AF65-F5344CB8AC3E}">
        <p14:creationId xmlns:p14="http://schemas.microsoft.com/office/powerpoint/2010/main" val="163220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387B03-AF50-45FF-98FE-A1C1C0D41EF6}"/>
              </a:ext>
            </a:extLst>
          </p:cNvPr>
          <p:cNvGraphicFramePr>
            <a:graphicFrameLocks noGrp="1"/>
          </p:cNvGraphicFramePr>
          <p:nvPr>
            <p:ph idx="1"/>
            <p:extLst>
              <p:ext uri="{D42A27DB-BD31-4B8C-83A1-F6EECF244321}">
                <p14:modId xmlns:p14="http://schemas.microsoft.com/office/powerpoint/2010/main" val="2458620784"/>
              </p:ext>
            </p:extLst>
          </p:nvPr>
        </p:nvGraphicFramePr>
        <p:xfrm>
          <a:off x="836612" y="1497191"/>
          <a:ext cx="10907332" cy="4724400"/>
        </p:xfrm>
        <a:graphic>
          <a:graphicData uri="http://schemas.openxmlformats.org/drawingml/2006/table">
            <a:tbl>
              <a:tblPr firstRow="1" bandRow="1">
                <a:tableStyleId>{5C22544A-7EE6-4342-B048-85BDC9FD1C3A}</a:tableStyleId>
              </a:tblPr>
              <a:tblGrid>
                <a:gridCol w="5655396">
                  <a:extLst>
                    <a:ext uri="{9D8B030D-6E8A-4147-A177-3AD203B41FA5}">
                      <a16:colId xmlns:a16="http://schemas.microsoft.com/office/drawing/2014/main" val="4153228101"/>
                    </a:ext>
                  </a:extLst>
                </a:gridCol>
                <a:gridCol w="5251936">
                  <a:extLst>
                    <a:ext uri="{9D8B030D-6E8A-4147-A177-3AD203B41FA5}">
                      <a16:colId xmlns:a16="http://schemas.microsoft.com/office/drawing/2014/main" val="1470328271"/>
                    </a:ext>
                  </a:extLst>
                </a:gridCol>
              </a:tblGrid>
              <a:tr h="292972">
                <a:tc>
                  <a:txBody>
                    <a:bodyPr/>
                    <a:lstStyle/>
                    <a:p>
                      <a:pPr algn="l"/>
                      <a:r>
                        <a:rPr lang="en-US" sz="3200"/>
                        <a:t>Service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3200"/>
                        <a:t>Responsible </a:t>
                      </a:r>
                    </a:p>
                  </a:txBody>
                  <a:tcPr/>
                </a:tc>
                <a:extLst>
                  <a:ext uri="{0D108BD9-81ED-4DB2-BD59-A6C34878D82A}">
                    <a16:rowId xmlns:a16="http://schemas.microsoft.com/office/drawing/2014/main" val="1803274678"/>
                  </a:ext>
                </a:extLst>
              </a:tr>
              <a:tr h="0">
                <a:tc>
                  <a:txBody>
                    <a:bodyPr/>
                    <a:lstStyle/>
                    <a:p>
                      <a:r>
                        <a:rPr lang="en-US" sz="2800"/>
                        <a:t>HIV Testing</a:t>
                      </a:r>
                    </a:p>
                  </a:txBody>
                  <a:tcPr/>
                </a:tc>
                <a:tc>
                  <a:txBody>
                    <a:bodyPr/>
                    <a:lstStyle/>
                    <a:p>
                      <a:r>
                        <a:rPr lang="en-US" sz="2800"/>
                        <a:t>CHWs, PSS Counselor</a:t>
                      </a:r>
                    </a:p>
                  </a:txBody>
                  <a:tcPr/>
                </a:tc>
                <a:extLst>
                  <a:ext uri="{0D108BD9-81ED-4DB2-BD59-A6C34878D82A}">
                    <a16:rowId xmlns:a16="http://schemas.microsoft.com/office/drawing/2014/main" val="4010261557"/>
                  </a:ext>
                </a:extLst>
              </a:tr>
              <a:tr h="0">
                <a:tc>
                  <a:txBody>
                    <a:bodyPr/>
                    <a:lstStyle/>
                    <a:p>
                      <a:r>
                        <a:rPr lang="en-US" sz="2800"/>
                        <a:t>Pre/Post Test Counselling</a:t>
                      </a:r>
                    </a:p>
                  </a:txBody>
                  <a:tcPr/>
                </a:tc>
                <a:tc>
                  <a:txBody>
                    <a:bodyPr/>
                    <a:lstStyle/>
                    <a:p>
                      <a:r>
                        <a:rPr lang="en-US" sz="2800"/>
                        <a:t>PSS Counselor, CHWs</a:t>
                      </a:r>
                    </a:p>
                  </a:txBody>
                  <a:tcPr/>
                </a:tc>
                <a:extLst>
                  <a:ext uri="{0D108BD9-81ED-4DB2-BD59-A6C34878D82A}">
                    <a16:rowId xmlns:a16="http://schemas.microsoft.com/office/drawing/2014/main" val="356676085"/>
                  </a:ext>
                </a:extLst>
              </a:tr>
              <a:tr h="0">
                <a:tc>
                  <a:txBody>
                    <a:bodyPr/>
                    <a:lstStyle/>
                    <a:p>
                      <a:r>
                        <a:rPr lang="en-US" sz="2800"/>
                        <a:t>CP Linkage</a:t>
                      </a:r>
                    </a:p>
                  </a:txBody>
                  <a:tcPr/>
                </a:tc>
                <a:tc>
                  <a:txBody>
                    <a:bodyPr/>
                    <a:lstStyle/>
                    <a:p>
                      <a:r>
                        <a:rPr lang="en-US" sz="2800"/>
                        <a:t>CHWs, PSS Counselor </a:t>
                      </a:r>
                    </a:p>
                  </a:txBody>
                  <a:tcPr/>
                </a:tc>
                <a:extLst>
                  <a:ext uri="{0D108BD9-81ED-4DB2-BD59-A6C34878D82A}">
                    <a16:rowId xmlns:a16="http://schemas.microsoft.com/office/drawing/2014/main" val="2502890191"/>
                  </a:ext>
                </a:extLst>
              </a:tr>
              <a:tr h="0">
                <a:tc>
                  <a:txBody>
                    <a:bodyPr/>
                    <a:lstStyle/>
                    <a:p>
                      <a:r>
                        <a:rPr lang="en-US" sz="2800"/>
                        <a:t>ART Initiation</a:t>
                      </a:r>
                    </a:p>
                  </a:txBody>
                  <a:tcPr/>
                </a:tc>
                <a:tc>
                  <a:txBody>
                    <a:bodyPr/>
                    <a:lstStyle/>
                    <a:p>
                      <a:r>
                        <a:rPr lang="en-US" sz="2800"/>
                        <a:t>Clinician/Team Leader</a:t>
                      </a:r>
                    </a:p>
                  </a:txBody>
                  <a:tcPr/>
                </a:tc>
                <a:extLst>
                  <a:ext uri="{0D108BD9-81ED-4DB2-BD59-A6C34878D82A}">
                    <a16:rowId xmlns:a16="http://schemas.microsoft.com/office/drawing/2014/main" val="2859247646"/>
                  </a:ext>
                </a:extLst>
              </a:tr>
              <a:tr h="0">
                <a:tc>
                  <a:txBody>
                    <a:bodyPr/>
                    <a:lstStyle/>
                    <a:p>
                      <a:r>
                        <a:rPr lang="en-US" sz="2800"/>
                        <a:t>Client follow up/adherence support</a:t>
                      </a:r>
                    </a:p>
                  </a:txBody>
                  <a:tcPr/>
                </a:tc>
                <a:tc>
                  <a:txBody>
                    <a:bodyPr/>
                    <a:lstStyle/>
                    <a:p>
                      <a:r>
                        <a:rPr lang="en-US" sz="2800"/>
                        <a:t>PSS Counselor, CHWs</a:t>
                      </a:r>
                    </a:p>
                  </a:txBody>
                  <a:tcPr/>
                </a:tc>
                <a:extLst>
                  <a:ext uri="{0D108BD9-81ED-4DB2-BD59-A6C34878D82A}">
                    <a16:rowId xmlns:a16="http://schemas.microsoft.com/office/drawing/2014/main" val="656751644"/>
                  </a:ext>
                </a:extLst>
              </a:tr>
              <a:tr h="0">
                <a:tc>
                  <a:txBody>
                    <a:bodyPr/>
                    <a:lstStyle/>
                    <a:p>
                      <a:r>
                        <a:rPr lang="en-US" sz="2800"/>
                        <a:t>Clinical screening </a:t>
                      </a:r>
                    </a:p>
                  </a:txBody>
                  <a:tcPr/>
                </a:tc>
                <a:tc>
                  <a:txBody>
                    <a:bodyPr/>
                    <a:lstStyle/>
                    <a:p>
                      <a:r>
                        <a:rPr lang="en-US" sz="2800"/>
                        <a:t>Clinician/Team Leader</a:t>
                      </a:r>
                    </a:p>
                  </a:txBody>
                  <a:tcPr/>
                </a:tc>
                <a:extLst>
                  <a:ext uri="{0D108BD9-81ED-4DB2-BD59-A6C34878D82A}">
                    <a16:rowId xmlns:a16="http://schemas.microsoft.com/office/drawing/2014/main" val="3195852416"/>
                  </a:ext>
                </a:extLst>
              </a:tr>
              <a:tr h="442824">
                <a:tc>
                  <a:txBody>
                    <a:bodyPr/>
                    <a:lstStyle/>
                    <a:p>
                      <a:r>
                        <a:rPr lang="en-US" sz="2800"/>
                        <a:t>Laboratory services (incl VL samples)</a:t>
                      </a:r>
                    </a:p>
                  </a:txBody>
                  <a:tcPr/>
                </a:tc>
                <a:tc>
                  <a:txBody>
                    <a:bodyPr/>
                    <a:lstStyle/>
                    <a:p>
                      <a:r>
                        <a:rPr lang="en-US" sz="2800"/>
                        <a:t>Clinician/Team Leader</a:t>
                      </a:r>
                    </a:p>
                  </a:txBody>
                  <a:tcPr/>
                </a:tc>
                <a:extLst>
                  <a:ext uri="{0D108BD9-81ED-4DB2-BD59-A6C34878D82A}">
                    <a16:rowId xmlns:a16="http://schemas.microsoft.com/office/drawing/2014/main" val="1683155156"/>
                  </a:ext>
                </a:extLst>
              </a:tr>
              <a:tr h="319378">
                <a:tc>
                  <a:txBody>
                    <a:bodyPr/>
                    <a:lstStyle/>
                    <a:p>
                      <a:r>
                        <a:rPr lang="en-US" sz="2800"/>
                        <a:t>Drug Prescription/Pharmacy </a:t>
                      </a:r>
                    </a:p>
                  </a:txBody>
                  <a:tcPr/>
                </a:tc>
                <a:tc>
                  <a:txBody>
                    <a:bodyPr/>
                    <a:lstStyle/>
                    <a:p>
                      <a:r>
                        <a:rPr lang="en-US" sz="2800"/>
                        <a:t>Clinician/Team Leader</a:t>
                      </a:r>
                    </a:p>
                  </a:txBody>
                  <a:tcPr/>
                </a:tc>
                <a:extLst>
                  <a:ext uri="{0D108BD9-81ED-4DB2-BD59-A6C34878D82A}">
                    <a16:rowId xmlns:a16="http://schemas.microsoft.com/office/drawing/2014/main" val="4217243416"/>
                  </a:ext>
                </a:extLst>
              </a:tr>
            </a:tbl>
          </a:graphicData>
        </a:graphic>
      </p:graphicFrame>
      <p:sp>
        <p:nvSpPr>
          <p:cNvPr id="3" name="Title 2">
            <a:extLst>
              <a:ext uri="{FF2B5EF4-FFF2-40B4-BE49-F238E27FC236}">
                <a16:creationId xmlns:a16="http://schemas.microsoft.com/office/drawing/2014/main" id="{83C69A8C-DD0E-4D67-965D-9B43AC440D7E}"/>
              </a:ext>
            </a:extLst>
          </p:cNvPr>
          <p:cNvSpPr>
            <a:spLocks noGrp="1"/>
          </p:cNvSpPr>
          <p:nvPr>
            <p:ph type="title"/>
          </p:nvPr>
        </p:nvSpPr>
        <p:spPr/>
        <p:txBody>
          <a:bodyPr/>
          <a:lstStyle/>
          <a:p>
            <a:r>
              <a:rPr lang="en-US"/>
              <a:t>Service Roles &amp; Responsibilities </a:t>
            </a:r>
          </a:p>
        </p:txBody>
      </p:sp>
    </p:spTree>
    <p:extLst>
      <p:ext uri="{BB962C8B-B14F-4D97-AF65-F5344CB8AC3E}">
        <p14:creationId xmlns:p14="http://schemas.microsoft.com/office/powerpoint/2010/main" val="184797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FBCADB9-B038-47E6-97FE-1B41F33D8B58}"/>
              </a:ext>
            </a:extLst>
          </p:cNvPr>
          <p:cNvGraphicFramePr>
            <a:graphicFrameLocks noGrp="1"/>
          </p:cNvGraphicFramePr>
          <p:nvPr>
            <p:ph idx="1"/>
            <p:extLst>
              <p:ext uri="{D42A27DB-BD31-4B8C-83A1-F6EECF244321}">
                <p14:modId xmlns:p14="http://schemas.microsoft.com/office/powerpoint/2010/main" val="262937622"/>
              </p:ext>
            </p:extLst>
          </p:nvPr>
        </p:nvGraphicFramePr>
        <p:xfrm>
          <a:off x="838200" y="1767840"/>
          <a:ext cx="10515600" cy="432816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571010052"/>
                    </a:ext>
                  </a:extLst>
                </a:gridCol>
              </a:tblGrid>
              <a:tr h="4328160">
                <a:tc>
                  <a:txBody>
                    <a:bodyPr/>
                    <a:lstStyle/>
                    <a:p>
                      <a:pPr marL="514350" marR="0" lvl="0" indent="-514350" algn="just">
                        <a:spcBef>
                          <a:spcPts val="0"/>
                        </a:spcBef>
                        <a:spcAft>
                          <a:spcPts val="0"/>
                        </a:spcAft>
                        <a:buFont typeface="Arial" panose="020B0604020202020204" pitchFamily="34" charset="0"/>
                        <a:buChar char="•"/>
                      </a:pPr>
                      <a:r>
                        <a:rPr lang="en-US" sz="3200">
                          <a:effectLst/>
                        </a:rPr>
                        <a:t>Provider-initiated community HIV testing &amp; counselling</a:t>
                      </a:r>
                    </a:p>
                    <a:p>
                      <a:pPr marL="514350" marR="0" lvl="0" indent="-514350" algn="just">
                        <a:spcBef>
                          <a:spcPts val="0"/>
                        </a:spcBef>
                        <a:spcAft>
                          <a:spcPts val="0"/>
                        </a:spcAft>
                        <a:buFont typeface="Arial" panose="020B0604020202020204" pitchFamily="34" charset="0"/>
                        <a:buChar char="•"/>
                      </a:pPr>
                      <a:r>
                        <a:rPr lang="en-US" sz="3200">
                          <a:effectLst/>
                        </a:rPr>
                        <a:t>Index case testing (including assisted partner notification and testing of biological children of HIV+ clients)</a:t>
                      </a:r>
                    </a:p>
                    <a:p>
                      <a:pPr marL="514350" marR="0" lvl="0" indent="-514350" algn="just" rtl="0" eaLnBrk="1" fontAlgn="auto" latinLnBrk="0" hangingPunct="1">
                        <a:lnSpc>
                          <a:spcPct val="100000"/>
                        </a:lnSpc>
                        <a:spcBef>
                          <a:spcPts val="0"/>
                        </a:spcBef>
                        <a:spcAft>
                          <a:spcPts val="0"/>
                        </a:spcAft>
                        <a:buFont typeface="Arial" panose="020B0604020202020204" pitchFamily="34" charset="0"/>
                        <a:buChar char="•"/>
                      </a:pPr>
                      <a:r>
                        <a:rPr lang="en-US" sz="3200" kern="1200">
                          <a:solidFill>
                            <a:schemeClr val="dk1"/>
                          </a:solidFill>
                          <a:effectLst/>
                          <a:latin typeface="+mn-lt"/>
                          <a:ea typeface="+mn-ea"/>
                          <a:cs typeface="+mn-cs"/>
                        </a:rPr>
                        <a:t>Voluntary counseling &amp; testing (Clients seeking HTS) </a:t>
                      </a:r>
                    </a:p>
                    <a:p>
                      <a:pPr marL="514350" marR="0" lvl="0" indent="-5143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effectLst/>
                        </a:rPr>
                        <a:t>Self-testing:</a:t>
                      </a:r>
                    </a:p>
                    <a:p>
                      <a:pPr marL="971550" lvl="1" indent="-514350">
                        <a:buFont typeface="Courier New" panose="02070309020205020404" pitchFamily="49" charset="0"/>
                        <a:buChar char="o"/>
                      </a:pPr>
                      <a:r>
                        <a:rPr lang="en-US" sz="2400" kern="1200">
                          <a:solidFill>
                            <a:schemeClr val="dk1"/>
                          </a:solidFill>
                          <a:effectLst/>
                          <a:latin typeface="+mn-lt"/>
                          <a:ea typeface="+mn-ea"/>
                          <a:cs typeface="+mn-cs"/>
                        </a:rPr>
                        <a:t>Sexual contacts of existing clients (especially those with high VL)</a:t>
                      </a:r>
                    </a:p>
                    <a:p>
                      <a:pPr marL="971550" lvl="1" indent="-514350">
                        <a:buFont typeface="Courier New" panose="02070309020205020404" pitchFamily="49" charset="0"/>
                        <a:buChar char="o"/>
                      </a:pPr>
                      <a:r>
                        <a:rPr lang="en-US" sz="2400" kern="1200">
                          <a:solidFill>
                            <a:schemeClr val="dk1"/>
                          </a:solidFill>
                          <a:effectLst/>
                          <a:latin typeface="+mn-lt"/>
                          <a:ea typeface="+mn-ea"/>
                          <a:cs typeface="+mn-cs"/>
                        </a:rPr>
                        <a:t>Faith communities via clergy and church liaisons</a:t>
                      </a:r>
                    </a:p>
                    <a:p>
                      <a:pPr marL="971550" lvl="1" indent="-514350">
                        <a:buFont typeface="Courier New" panose="02070309020205020404" pitchFamily="49" charset="0"/>
                        <a:buChar char="o"/>
                      </a:pPr>
                      <a:r>
                        <a:rPr lang="en-US" sz="2400" kern="1200">
                          <a:solidFill>
                            <a:schemeClr val="dk1"/>
                          </a:solidFill>
                          <a:effectLst/>
                          <a:latin typeface="+mn-lt"/>
                          <a:ea typeface="+mn-ea"/>
                          <a:cs typeface="+mn-cs"/>
                        </a:rPr>
                        <a:t>High-risk individuals via community leaders </a:t>
                      </a:r>
                    </a:p>
                    <a:p>
                      <a:pPr marL="0" marR="0" lvl="0" indent="0" algn="just">
                        <a:spcBef>
                          <a:spcPts val="0"/>
                        </a:spcBef>
                        <a:spcAft>
                          <a:spcPts val="0"/>
                        </a:spcAft>
                        <a:buFont typeface="Symbol" panose="05050102010706020507" pitchFamily="18" charset="2"/>
                        <a:buNone/>
                      </a:pPr>
                      <a:endParaRPr lang="en-US" sz="2800">
                        <a:effectLst/>
                      </a:endParaRPr>
                    </a:p>
                  </a:txBody>
                  <a:tcPr marL="114300" marR="114300" marT="0" marB="0">
                    <a:noFill/>
                  </a:tcPr>
                </a:tc>
                <a:extLst>
                  <a:ext uri="{0D108BD9-81ED-4DB2-BD59-A6C34878D82A}">
                    <a16:rowId xmlns:a16="http://schemas.microsoft.com/office/drawing/2014/main" val="344126755"/>
                  </a:ext>
                </a:extLst>
              </a:tr>
            </a:tbl>
          </a:graphicData>
        </a:graphic>
      </p:graphicFrame>
      <p:sp>
        <p:nvSpPr>
          <p:cNvPr id="3" name="Title 2">
            <a:extLst>
              <a:ext uri="{FF2B5EF4-FFF2-40B4-BE49-F238E27FC236}">
                <a16:creationId xmlns:a16="http://schemas.microsoft.com/office/drawing/2014/main" id="{94A9CB03-F390-41D0-A79B-4E7994499A7E}"/>
              </a:ext>
            </a:extLst>
          </p:cNvPr>
          <p:cNvSpPr>
            <a:spLocks noGrp="1"/>
          </p:cNvSpPr>
          <p:nvPr>
            <p:ph type="title"/>
          </p:nvPr>
        </p:nvSpPr>
        <p:spPr/>
        <p:txBody>
          <a:bodyPr/>
          <a:lstStyle/>
          <a:p>
            <a:r>
              <a:rPr lang="en-US"/>
              <a:t>Targeted HIV Testing Strategies</a:t>
            </a:r>
          </a:p>
        </p:txBody>
      </p:sp>
    </p:spTree>
    <p:extLst>
      <p:ext uri="{BB962C8B-B14F-4D97-AF65-F5344CB8AC3E}">
        <p14:creationId xmlns:p14="http://schemas.microsoft.com/office/powerpoint/2010/main" val="224697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F1F0A-8F75-4D29-A141-C53E90BD7610}"/>
              </a:ext>
            </a:extLst>
          </p:cNvPr>
          <p:cNvSpPr>
            <a:spLocks noGrp="1"/>
          </p:cNvSpPr>
          <p:nvPr>
            <p:ph idx="1"/>
          </p:nvPr>
        </p:nvSpPr>
        <p:spPr/>
        <p:txBody>
          <a:bodyPr/>
          <a:lstStyle/>
          <a:p>
            <a:pPr marL="0" indent="0" algn="just" rtl="0" fontAlgn="base">
              <a:buNone/>
            </a:pPr>
            <a:endParaRPr lang="en-US" b="0" i="0">
              <a:solidFill>
                <a:srgbClr val="000000"/>
              </a:solidFill>
              <a:effectLst/>
              <a:latin typeface="Arial" panose="020B0604020202020204" pitchFamily="34" charset="0"/>
            </a:endParaRPr>
          </a:p>
          <a:p>
            <a:pPr marL="514350" indent="-514350" algn="just" rtl="0" fontAlgn="base">
              <a:buFont typeface="+mj-lt"/>
              <a:buAutoNum type="arabicPeriod"/>
            </a:pPr>
            <a:r>
              <a:rPr lang="en-US" b="1" i="0" u="none" strike="noStrike">
                <a:solidFill>
                  <a:schemeClr val="tx2"/>
                </a:solidFill>
                <a:effectLst/>
                <a:latin typeface="Arial" panose="020B0604020202020204" pitchFamily="34" charset="0"/>
              </a:rPr>
              <a:t>C</a:t>
            </a:r>
            <a:r>
              <a:rPr lang="en-US" b="0" i="0" u="none" strike="noStrike">
                <a:solidFill>
                  <a:srgbClr val="000000"/>
                </a:solidFill>
                <a:effectLst/>
                <a:latin typeface="Arial" panose="020B0604020202020204" pitchFamily="34" charset="0"/>
              </a:rPr>
              <a:t>onsent</a:t>
            </a:r>
            <a:r>
              <a:rPr lang="en-US" b="0" i="0">
                <a:solidFill>
                  <a:srgbClr val="000000"/>
                </a:solidFill>
                <a:effectLst/>
                <a:latin typeface="Arial" panose="020B0604020202020204" pitchFamily="34" charset="0"/>
              </a:rPr>
              <a:t>​</a:t>
            </a:r>
          </a:p>
          <a:p>
            <a:pPr marL="514350" indent="-514350" algn="l" rtl="0" fontAlgn="base">
              <a:buFont typeface="+mj-lt"/>
              <a:buAutoNum type="arabicPeriod"/>
            </a:pPr>
            <a:r>
              <a:rPr lang="en-US" b="1" i="0" u="none" strike="noStrike">
                <a:solidFill>
                  <a:schemeClr val="tx2"/>
                </a:solidFill>
                <a:effectLst/>
                <a:latin typeface="Arial" panose="020B0604020202020204" pitchFamily="34" charset="0"/>
              </a:rPr>
              <a:t>C</a:t>
            </a:r>
            <a:r>
              <a:rPr lang="en-US" b="0" i="0" u="none" strike="noStrike">
                <a:solidFill>
                  <a:srgbClr val="000000"/>
                </a:solidFill>
                <a:effectLst/>
                <a:latin typeface="Arial" panose="020B0604020202020204" pitchFamily="34" charset="0"/>
              </a:rPr>
              <a:t>onfidentiality</a:t>
            </a:r>
            <a:r>
              <a:rPr lang="en-US" b="0" i="0">
                <a:solidFill>
                  <a:srgbClr val="000000"/>
                </a:solidFill>
                <a:effectLst/>
                <a:latin typeface="Arial" panose="020B0604020202020204" pitchFamily="34" charset="0"/>
              </a:rPr>
              <a:t>​</a:t>
            </a:r>
          </a:p>
          <a:p>
            <a:pPr marL="514350" indent="-514350" fontAlgn="base">
              <a:buFont typeface="+mj-lt"/>
              <a:buAutoNum type="arabicPeriod"/>
            </a:pPr>
            <a:r>
              <a:rPr lang="en-US" b="1">
                <a:solidFill>
                  <a:schemeClr val="tx2"/>
                </a:solidFill>
                <a:latin typeface="Arial" panose="020B0604020202020204" pitchFamily="34" charset="0"/>
              </a:rPr>
              <a:t>C</a:t>
            </a:r>
            <a:r>
              <a:rPr lang="en-US">
                <a:solidFill>
                  <a:srgbClr val="000000"/>
                </a:solidFill>
                <a:latin typeface="Arial" panose="020B0604020202020204" pitchFamily="34" charset="0"/>
              </a:rPr>
              <a:t>ounseling and information giving​</a:t>
            </a:r>
          </a:p>
          <a:p>
            <a:pPr marL="514350" indent="-514350" algn="l" rtl="0" fontAlgn="base">
              <a:buFont typeface="+mj-lt"/>
              <a:buAutoNum type="arabicPeriod"/>
            </a:pPr>
            <a:r>
              <a:rPr lang="en-US" b="1" i="0" u="none" strike="noStrike">
                <a:solidFill>
                  <a:schemeClr val="tx2"/>
                </a:solidFill>
                <a:effectLst/>
                <a:latin typeface="Arial" panose="020B0604020202020204" pitchFamily="34" charset="0"/>
              </a:rPr>
              <a:t>C</a:t>
            </a:r>
            <a:r>
              <a:rPr lang="en-US" b="0" i="0" u="none" strike="noStrike">
                <a:solidFill>
                  <a:srgbClr val="000000"/>
                </a:solidFill>
                <a:effectLst/>
                <a:latin typeface="Arial" panose="020B0604020202020204" pitchFamily="34" charset="0"/>
              </a:rPr>
              <a:t>orrect results</a:t>
            </a:r>
            <a:r>
              <a:rPr lang="en-US" b="0" i="0">
                <a:solidFill>
                  <a:srgbClr val="000000"/>
                </a:solidFill>
                <a:effectLst/>
                <a:latin typeface="Arial" panose="020B0604020202020204" pitchFamily="34" charset="0"/>
              </a:rPr>
              <a:t>​</a:t>
            </a:r>
          </a:p>
          <a:p>
            <a:pPr marL="514350" indent="-514350" algn="l" rtl="0" fontAlgn="base">
              <a:buFont typeface="+mj-lt"/>
              <a:buAutoNum type="arabicPeriod"/>
            </a:pPr>
            <a:r>
              <a:rPr lang="en-US" b="1" i="0" u="none" strike="noStrike">
                <a:solidFill>
                  <a:schemeClr val="tx2"/>
                </a:solidFill>
                <a:effectLst/>
                <a:latin typeface="Arial" panose="020B0604020202020204" pitchFamily="34" charset="0"/>
              </a:rPr>
              <a:t>C</a:t>
            </a:r>
            <a:r>
              <a:rPr lang="en-US" b="0" i="0" u="none" strike="noStrike">
                <a:solidFill>
                  <a:srgbClr val="000000"/>
                </a:solidFill>
                <a:effectLst/>
                <a:latin typeface="Arial" panose="020B0604020202020204" pitchFamily="34" charset="0"/>
              </a:rPr>
              <a:t>onnection (Linkage)</a:t>
            </a:r>
            <a:r>
              <a:rPr lang="en-US" b="0" i="0">
                <a:solidFill>
                  <a:srgbClr val="000000"/>
                </a:solidFill>
                <a:effectLst/>
                <a:latin typeface="Arial" panose="020B0604020202020204" pitchFamily="34" charset="0"/>
              </a:rPr>
              <a:t>​</a:t>
            </a:r>
          </a:p>
          <a:p>
            <a:endParaRPr lang="en-US"/>
          </a:p>
        </p:txBody>
      </p:sp>
      <p:sp>
        <p:nvSpPr>
          <p:cNvPr id="3" name="Title 2">
            <a:extLst>
              <a:ext uri="{FF2B5EF4-FFF2-40B4-BE49-F238E27FC236}">
                <a16:creationId xmlns:a16="http://schemas.microsoft.com/office/drawing/2014/main" id="{858D8B3D-4CEE-4FD7-8655-FBACE3EA8647}"/>
              </a:ext>
            </a:extLst>
          </p:cNvPr>
          <p:cNvSpPr>
            <a:spLocks noGrp="1"/>
          </p:cNvSpPr>
          <p:nvPr>
            <p:ph type="title"/>
          </p:nvPr>
        </p:nvSpPr>
        <p:spPr/>
        <p:txBody>
          <a:bodyPr/>
          <a:lstStyle/>
          <a:p>
            <a:r>
              <a:rPr lang="en-US"/>
              <a:t>The 5 Cs of Testing</a:t>
            </a:r>
          </a:p>
        </p:txBody>
      </p:sp>
      <p:sp>
        <p:nvSpPr>
          <p:cNvPr id="5" name="TextBox 4">
            <a:extLst>
              <a:ext uri="{FF2B5EF4-FFF2-40B4-BE49-F238E27FC236}">
                <a16:creationId xmlns:a16="http://schemas.microsoft.com/office/drawing/2014/main" id="{29E50B1E-4F57-4232-8B58-51F7AFC94F35}"/>
              </a:ext>
            </a:extLst>
          </p:cNvPr>
          <p:cNvSpPr txBox="1"/>
          <p:nvPr/>
        </p:nvSpPr>
        <p:spPr>
          <a:xfrm>
            <a:off x="3048000" y="3244334"/>
            <a:ext cx="6096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7" name="TextBox 6">
            <a:extLst>
              <a:ext uri="{FF2B5EF4-FFF2-40B4-BE49-F238E27FC236}">
                <a16:creationId xmlns:a16="http://schemas.microsoft.com/office/drawing/2014/main" id="{FB3F40E0-9496-4B6C-8F5E-E661E72CF1C8}"/>
              </a:ext>
            </a:extLst>
          </p:cNvPr>
          <p:cNvSpPr txBox="1"/>
          <p:nvPr/>
        </p:nvSpPr>
        <p:spPr>
          <a:xfrm>
            <a:off x="3048000" y="3244334"/>
            <a:ext cx="6096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9" name="TextBox 8">
            <a:extLst>
              <a:ext uri="{FF2B5EF4-FFF2-40B4-BE49-F238E27FC236}">
                <a16:creationId xmlns:a16="http://schemas.microsoft.com/office/drawing/2014/main" id="{E15300E0-76F8-4AD0-BB72-7A0377150BF3}"/>
              </a:ext>
            </a:extLst>
          </p:cNvPr>
          <p:cNvSpPr txBox="1"/>
          <p:nvPr/>
        </p:nvSpPr>
        <p:spPr>
          <a:xfrm>
            <a:off x="3048000" y="3244334"/>
            <a:ext cx="6096000"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pic>
        <p:nvPicPr>
          <p:cNvPr id="4" name="Picture 5" descr="A group of people sitting at a table&#10;&#10;Description automatically generated">
            <a:extLst>
              <a:ext uri="{FF2B5EF4-FFF2-40B4-BE49-F238E27FC236}">
                <a16:creationId xmlns:a16="http://schemas.microsoft.com/office/drawing/2014/main" id="{186D838A-8CDF-4563-B529-E60C523D7588}"/>
              </a:ext>
            </a:extLst>
          </p:cNvPr>
          <p:cNvPicPr>
            <a:picLocks noChangeAspect="1"/>
          </p:cNvPicPr>
          <p:nvPr/>
        </p:nvPicPr>
        <p:blipFill>
          <a:blip r:embed="rId3"/>
          <a:stretch>
            <a:fillRect/>
          </a:stretch>
        </p:blipFill>
        <p:spPr>
          <a:xfrm>
            <a:off x="8005917" y="1108445"/>
            <a:ext cx="4181167" cy="4641109"/>
          </a:xfrm>
          <a:prstGeom prst="rect">
            <a:avLst/>
          </a:prstGeom>
        </p:spPr>
      </p:pic>
    </p:spTree>
    <p:extLst>
      <p:ext uri="{BB962C8B-B14F-4D97-AF65-F5344CB8AC3E}">
        <p14:creationId xmlns:p14="http://schemas.microsoft.com/office/powerpoint/2010/main" val="29596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FBCADB9-B038-47E6-97FE-1B41F33D8B58}"/>
              </a:ext>
            </a:extLst>
          </p:cNvPr>
          <p:cNvGraphicFramePr>
            <a:graphicFrameLocks noGrp="1"/>
          </p:cNvGraphicFramePr>
          <p:nvPr>
            <p:ph idx="1"/>
            <p:extLst>
              <p:ext uri="{D42A27DB-BD31-4B8C-83A1-F6EECF244321}">
                <p14:modId xmlns:p14="http://schemas.microsoft.com/office/powerpoint/2010/main" val="3661372411"/>
              </p:ext>
            </p:extLst>
          </p:nvPr>
        </p:nvGraphicFramePr>
        <p:xfrm>
          <a:off x="549739" y="1777238"/>
          <a:ext cx="4785132" cy="4328160"/>
        </p:xfrm>
        <a:graphic>
          <a:graphicData uri="http://schemas.openxmlformats.org/drawingml/2006/table">
            <a:tbl>
              <a:tblPr>
                <a:tableStyleId>{5C22544A-7EE6-4342-B048-85BDC9FD1C3A}</a:tableStyleId>
              </a:tblPr>
              <a:tblGrid>
                <a:gridCol w="4785132">
                  <a:extLst>
                    <a:ext uri="{9D8B030D-6E8A-4147-A177-3AD203B41FA5}">
                      <a16:colId xmlns:a16="http://schemas.microsoft.com/office/drawing/2014/main" val="1571010052"/>
                    </a:ext>
                  </a:extLst>
                </a:gridCol>
              </a:tblGrid>
              <a:tr h="4328160">
                <a:tc>
                  <a:txBody>
                    <a:bodyPr/>
                    <a:lstStyle/>
                    <a:p>
                      <a:pPr marL="457200" marR="0" lvl="0" indent="-457200" algn="l">
                        <a:spcBef>
                          <a:spcPts val="0"/>
                        </a:spcBef>
                        <a:spcAft>
                          <a:spcPts val="0"/>
                        </a:spcAft>
                        <a:buFont typeface="Arial" panose="020B0604020202020204" pitchFamily="34" charset="0"/>
                        <a:buChar char="•"/>
                      </a:pPr>
                      <a:r>
                        <a:rPr lang="en-US" sz="2800">
                          <a:effectLst/>
                        </a:rPr>
                        <a:t>Same day ART initiation</a:t>
                      </a:r>
                    </a:p>
                    <a:p>
                      <a:pPr marL="457200" marR="0" lvl="0" indent="-457200" algn="l">
                        <a:spcBef>
                          <a:spcPts val="0"/>
                        </a:spcBef>
                        <a:spcAft>
                          <a:spcPts val="0"/>
                        </a:spcAft>
                        <a:buFont typeface="Arial" panose="020B0604020202020204" pitchFamily="34" charset="0"/>
                        <a:buChar char="•"/>
                      </a:pPr>
                      <a:r>
                        <a:rPr lang="en-US" sz="2800">
                          <a:effectLst/>
                        </a:rPr>
                        <a:t>ART adherence support</a:t>
                      </a:r>
                    </a:p>
                    <a:p>
                      <a:pPr marL="457200" marR="0" lvl="0" indent="-457200" algn="l">
                        <a:spcBef>
                          <a:spcPts val="0"/>
                        </a:spcBef>
                        <a:spcAft>
                          <a:spcPts val="0"/>
                        </a:spcAft>
                        <a:buFont typeface="Arial" panose="020B0604020202020204" pitchFamily="34" charset="0"/>
                        <a:buChar char="•"/>
                      </a:pPr>
                      <a:r>
                        <a:rPr lang="en-US" sz="2800">
                          <a:effectLst/>
                        </a:rPr>
                        <a:t>Viral Load (VL) monitoring </a:t>
                      </a:r>
                    </a:p>
                    <a:p>
                      <a:pPr marL="457200" marR="0" lvl="0" indent="-457200" algn="l">
                        <a:spcBef>
                          <a:spcPts val="0"/>
                        </a:spcBef>
                        <a:spcAft>
                          <a:spcPts val="0"/>
                        </a:spcAft>
                        <a:buFont typeface="Arial" panose="020B0604020202020204" pitchFamily="34" charset="0"/>
                        <a:buChar char="•"/>
                      </a:pPr>
                      <a:r>
                        <a:rPr lang="en-US" sz="2800">
                          <a:effectLst/>
                        </a:rPr>
                        <a:t>Tracking </a:t>
                      </a:r>
                      <a:r>
                        <a:rPr lang="en-US" sz="2800">
                          <a:solidFill>
                            <a:schemeClr val="tx1"/>
                          </a:solidFill>
                          <a:effectLst/>
                        </a:rPr>
                        <a:t>of clients with interruptions in treatment (IIT) </a:t>
                      </a:r>
                    </a:p>
                  </a:txBody>
                  <a:tcPr marL="114300" marR="114300" marT="0" marB="0">
                    <a:noFill/>
                  </a:tcPr>
                </a:tc>
                <a:extLst>
                  <a:ext uri="{0D108BD9-81ED-4DB2-BD59-A6C34878D82A}">
                    <a16:rowId xmlns:a16="http://schemas.microsoft.com/office/drawing/2014/main" val="344126755"/>
                  </a:ext>
                </a:extLst>
              </a:tr>
            </a:tbl>
          </a:graphicData>
        </a:graphic>
      </p:graphicFrame>
      <p:sp>
        <p:nvSpPr>
          <p:cNvPr id="3" name="Title 2">
            <a:extLst>
              <a:ext uri="{FF2B5EF4-FFF2-40B4-BE49-F238E27FC236}">
                <a16:creationId xmlns:a16="http://schemas.microsoft.com/office/drawing/2014/main" id="{94A9CB03-F390-41D0-A79B-4E7994499A7E}"/>
              </a:ext>
            </a:extLst>
          </p:cNvPr>
          <p:cNvSpPr>
            <a:spLocks noGrp="1"/>
          </p:cNvSpPr>
          <p:nvPr>
            <p:ph type="title"/>
          </p:nvPr>
        </p:nvSpPr>
        <p:spPr/>
        <p:txBody>
          <a:bodyPr/>
          <a:lstStyle/>
          <a:p>
            <a:r>
              <a:rPr lang="en-US"/>
              <a:t>HIV Treatment </a:t>
            </a:r>
          </a:p>
        </p:txBody>
      </p:sp>
      <p:pic>
        <p:nvPicPr>
          <p:cNvPr id="2" name="Picture 4" descr="A group of people in a room&#10;&#10;Description automatically generated">
            <a:extLst>
              <a:ext uri="{FF2B5EF4-FFF2-40B4-BE49-F238E27FC236}">
                <a16:creationId xmlns:a16="http://schemas.microsoft.com/office/drawing/2014/main" id="{980D6BA9-E8F7-40E1-8550-9F16B58F3A45}"/>
              </a:ext>
            </a:extLst>
          </p:cNvPr>
          <p:cNvPicPr>
            <a:picLocks noChangeAspect="1"/>
          </p:cNvPicPr>
          <p:nvPr/>
        </p:nvPicPr>
        <p:blipFill>
          <a:blip r:embed="rId3"/>
          <a:stretch>
            <a:fillRect/>
          </a:stretch>
        </p:blipFill>
        <p:spPr>
          <a:xfrm>
            <a:off x="6003676" y="1661975"/>
            <a:ext cx="6183407" cy="3686232"/>
          </a:xfrm>
          <a:prstGeom prst="rect">
            <a:avLst/>
          </a:prstGeom>
        </p:spPr>
      </p:pic>
    </p:spTree>
    <p:extLst>
      <p:ext uri="{BB962C8B-B14F-4D97-AF65-F5344CB8AC3E}">
        <p14:creationId xmlns:p14="http://schemas.microsoft.com/office/powerpoint/2010/main" val="274185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atin typeface="Times New Roman" panose="02020603050405020304" pitchFamily="18" charset="0"/>
                <a:cs typeface="Times New Roman" panose="02020603050405020304" pitchFamily="18" charset="0"/>
              </a:rPr>
              <a:t>CP Viral Load Monitoring Procedures </a:t>
            </a:r>
          </a:p>
        </p:txBody>
      </p:sp>
      <p:sp>
        <p:nvSpPr>
          <p:cNvPr id="13" name="Arrow: Right 12">
            <a:extLst>
              <a:ext uri="{FF2B5EF4-FFF2-40B4-BE49-F238E27FC236}">
                <a16:creationId xmlns:a16="http://schemas.microsoft.com/office/drawing/2014/main" id="{D6C45E80-1A26-4E6C-917B-1617B215C165}"/>
              </a:ext>
            </a:extLst>
          </p:cNvPr>
          <p:cNvSpPr/>
          <p:nvPr/>
        </p:nvSpPr>
        <p:spPr>
          <a:xfrm>
            <a:off x="254000" y="5208436"/>
            <a:ext cx="11684000" cy="76118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2FFB090-459D-4DE1-8BA0-3DA3F09C3894}"/>
              </a:ext>
            </a:extLst>
          </p:cNvPr>
          <p:cNvSpPr/>
          <p:nvPr/>
        </p:nvSpPr>
        <p:spPr>
          <a:xfrm>
            <a:off x="472392" y="5332749"/>
            <a:ext cx="10745788" cy="5114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en-US" sz="2400">
                <a:solidFill>
                  <a:srgbClr val="FFFFFF"/>
                </a:solidFill>
                <a:latin typeface="Calibri" panose="020F0502020204030204"/>
                <a:cs typeface="Times New Roman" panose="02020603050405020304" pitchFamily="18" charset="0"/>
              </a:rPr>
              <a:t>Periodic Viral Load campaigns</a:t>
            </a:r>
          </a:p>
        </p:txBody>
      </p:sp>
      <p:sp>
        <p:nvSpPr>
          <p:cNvPr id="14" name="Arrow: Right 13">
            <a:extLst>
              <a:ext uri="{FF2B5EF4-FFF2-40B4-BE49-F238E27FC236}">
                <a16:creationId xmlns:a16="http://schemas.microsoft.com/office/drawing/2014/main" id="{3E964943-579B-42F7-9978-D11D819A2569}"/>
              </a:ext>
            </a:extLst>
          </p:cNvPr>
          <p:cNvSpPr/>
          <p:nvPr/>
        </p:nvSpPr>
        <p:spPr>
          <a:xfrm>
            <a:off x="254000" y="5694478"/>
            <a:ext cx="11684000" cy="76118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9F9D97B-9D93-44BC-B31B-30833169E99F}"/>
              </a:ext>
            </a:extLst>
          </p:cNvPr>
          <p:cNvSpPr/>
          <p:nvPr/>
        </p:nvSpPr>
        <p:spPr>
          <a:xfrm>
            <a:off x="-185263" y="5811037"/>
            <a:ext cx="12061097" cy="47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FFFF"/>
                </a:solidFill>
                <a:latin typeface="Calibri" panose="020F0502020204030204"/>
                <a:cs typeface="Times New Roman" panose="02020603050405020304" pitchFamily="18" charset="0"/>
              </a:rPr>
              <a:t>CP Viral Load Target Setting, Daily Progress Reporting &amp; Clinical Meetings</a:t>
            </a:r>
          </a:p>
        </p:txBody>
      </p:sp>
      <p:sp>
        <p:nvSpPr>
          <p:cNvPr id="3" name="Rectangle: Rounded Corners 2">
            <a:extLst>
              <a:ext uri="{FF2B5EF4-FFF2-40B4-BE49-F238E27FC236}">
                <a16:creationId xmlns:a16="http://schemas.microsoft.com/office/drawing/2014/main" id="{46569A62-AB74-430F-9C8A-3FCF2AA29F2A}"/>
              </a:ext>
            </a:extLst>
          </p:cNvPr>
          <p:cNvSpPr/>
          <p:nvPr/>
        </p:nvSpPr>
        <p:spPr>
          <a:xfrm>
            <a:off x="352758" y="2176530"/>
            <a:ext cx="1354042" cy="3001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2400">
                <a:latin typeface="+mn-lt"/>
                <a:cs typeface="Times New Roman"/>
              </a:rPr>
              <a:t>CPs produce list of </a:t>
            </a:r>
            <a:r>
              <a:rPr lang="en-US" sz="2400">
                <a:cs typeface="Times New Roman"/>
              </a:rPr>
              <a:t>clients</a:t>
            </a:r>
            <a:r>
              <a:rPr lang="en-US" sz="2400">
                <a:latin typeface="+mn-lt"/>
                <a:cs typeface="Times New Roman"/>
              </a:rPr>
              <a:t> due for VL testing</a:t>
            </a:r>
          </a:p>
        </p:txBody>
      </p:sp>
      <p:sp>
        <p:nvSpPr>
          <p:cNvPr id="10" name="Rectangle: Rounded Corners 9">
            <a:extLst>
              <a:ext uri="{FF2B5EF4-FFF2-40B4-BE49-F238E27FC236}">
                <a16:creationId xmlns:a16="http://schemas.microsoft.com/office/drawing/2014/main" id="{A8D358B3-3E5F-4246-946B-646A3B69EB40}"/>
              </a:ext>
            </a:extLst>
          </p:cNvPr>
          <p:cNvSpPr/>
          <p:nvPr/>
        </p:nvSpPr>
        <p:spPr>
          <a:xfrm>
            <a:off x="4511369" y="1841136"/>
            <a:ext cx="2287147" cy="151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t>CP collects VL samples and send to parent facility </a:t>
            </a:r>
          </a:p>
        </p:txBody>
      </p:sp>
      <p:sp>
        <p:nvSpPr>
          <p:cNvPr id="11" name="Rectangle: Rounded Corners 10">
            <a:extLst>
              <a:ext uri="{FF2B5EF4-FFF2-40B4-BE49-F238E27FC236}">
                <a16:creationId xmlns:a16="http://schemas.microsoft.com/office/drawing/2014/main" id="{839378DE-FE82-46A3-9672-CF77FBADCAD2}"/>
              </a:ext>
            </a:extLst>
          </p:cNvPr>
          <p:cNvSpPr/>
          <p:nvPr/>
        </p:nvSpPr>
        <p:spPr>
          <a:xfrm>
            <a:off x="2214136" y="2201544"/>
            <a:ext cx="1771765" cy="30010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kern="1200">
                <a:solidFill>
                  <a:srgbClr val="FFFFFF"/>
                </a:solidFill>
                <a:latin typeface="Calibri" panose="020F0502020204030204"/>
                <a:ea typeface="+mn-ea"/>
                <a:cs typeface="Times New Roman"/>
              </a:rPr>
              <a:t>CHWs/PSS counselors contact </a:t>
            </a:r>
            <a:r>
              <a:rPr lang="en-US" sz="2400">
                <a:solidFill>
                  <a:srgbClr val="FFFFFF"/>
                </a:solidFill>
                <a:latin typeface="Calibri" panose="020F0502020204030204"/>
                <a:cs typeface="Times New Roman"/>
              </a:rPr>
              <a:t>clients to</a:t>
            </a:r>
            <a:r>
              <a:rPr lang="en-US" sz="2400" kern="1200">
                <a:solidFill>
                  <a:srgbClr val="FFFFFF"/>
                </a:solidFill>
                <a:latin typeface="Calibri" panose="020F0502020204030204"/>
                <a:ea typeface="+mn-ea"/>
                <a:cs typeface="Times New Roman"/>
              </a:rPr>
              <a:t> come for VL sample collection</a:t>
            </a:r>
          </a:p>
        </p:txBody>
      </p:sp>
      <p:sp>
        <p:nvSpPr>
          <p:cNvPr id="15" name="Rectangle: Rounded Corners 14">
            <a:extLst>
              <a:ext uri="{FF2B5EF4-FFF2-40B4-BE49-F238E27FC236}">
                <a16:creationId xmlns:a16="http://schemas.microsoft.com/office/drawing/2014/main" id="{37ADE516-80A1-44F5-9E80-7F7E4F4815DE}"/>
              </a:ext>
            </a:extLst>
          </p:cNvPr>
          <p:cNvSpPr/>
          <p:nvPr/>
        </p:nvSpPr>
        <p:spPr>
          <a:xfrm>
            <a:off x="9458476" y="1760656"/>
            <a:ext cx="2495782" cy="1639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a:cs typeface="Times New Roman" panose="02020603050405020304" pitchFamily="18" charset="0"/>
              </a:rPr>
              <a:t>Enhanced Adherence Counselling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a:cs typeface="Times New Roman" panose="02020603050405020304" pitchFamily="18" charset="0"/>
              </a:rPr>
              <a:t>(</a:t>
            </a:r>
            <a:r>
              <a:rPr lang="en-US" sz="2000">
                <a:cs typeface="Times New Roman" panose="02020603050405020304" pitchFamily="18" charset="0"/>
              </a:rPr>
              <a:t>unsuppressed)</a:t>
            </a:r>
            <a:endParaRPr lang="en-US" sz="2400"/>
          </a:p>
        </p:txBody>
      </p:sp>
      <p:sp>
        <p:nvSpPr>
          <p:cNvPr id="16" name="Rectangle: Rounded Corners 15">
            <a:extLst>
              <a:ext uri="{FF2B5EF4-FFF2-40B4-BE49-F238E27FC236}">
                <a16:creationId xmlns:a16="http://schemas.microsoft.com/office/drawing/2014/main" id="{B59198FC-AEE4-46AA-BFDC-407CA593E1CA}"/>
              </a:ext>
            </a:extLst>
          </p:cNvPr>
          <p:cNvSpPr/>
          <p:nvPr/>
        </p:nvSpPr>
        <p:spPr>
          <a:xfrm>
            <a:off x="4511369" y="3519041"/>
            <a:ext cx="2287147" cy="1718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0" indent="0" algn="ctr" defTabSz="1066800">
              <a:lnSpc>
                <a:spcPct val="90000"/>
              </a:lnSpc>
              <a:spcBef>
                <a:spcPct val="0"/>
              </a:spcBef>
              <a:spcAft>
                <a:spcPct val="35000"/>
              </a:spcAft>
              <a:buNone/>
            </a:pPr>
            <a:r>
              <a:rPr lang="en-US" sz="2400" kern="1200">
                <a:solidFill>
                  <a:srgbClr val="FFFFFF"/>
                </a:solidFill>
                <a:latin typeface="Calibri" panose="020F0502020204030204"/>
                <a:ea typeface="+mn-ea"/>
                <a:cs typeface="Times New Roman"/>
              </a:rPr>
              <a:t>CHWs/PSS Counselors call/ visit “no show” VL </a:t>
            </a:r>
            <a:r>
              <a:rPr lang="en-US" sz="2400">
                <a:solidFill>
                  <a:srgbClr val="FFFFFF"/>
                </a:solidFill>
                <a:latin typeface="Calibri" panose="020F0502020204030204"/>
                <a:cs typeface="Times New Roman"/>
              </a:rPr>
              <a:t>clients</a:t>
            </a:r>
            <a:endParaRPr lang="en-US" sz="2400" kern="1200">
              <a:solidFill>
                <a:srgbClr val="FFFFFF"/>
              </a:solidFill>
              <a:latin typeface="Calibri" panose="020F0502020204030204"/>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201622D6-9492-43D0-9C0B-B82A229BB19D}"/>
              </a:ext>
            </a:extLst>
          </p:cNvPr>
          <p:cNvSpPr/>
          <p:nvPr/>
        </p:nvSpPr>
        <p:spPr>
          <a:xfrm>
            <a:off x="7461913" y="1782613"/>
            <a:ext cx="1411631" cy="3419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cs typeface="Times New Roman" panose="02020603050405020304" pitchFamily="18" charset="0"/>
              </a:rPr>
              <a:t>Parent facility tests VL; results shared with CP</a:t>
            </a:r>
          </a:p>
        </p:txBody>
      </p:sp>
      <p:sp>
        <p:nvSpPr>
          <p:cNvPr id="19" name="Rectangle: Rounded Corners 18">
            <a:extLst>
              <a:ext uri="{FF2B5EF4-FFF2-40B4-BE49-F238E27FC236}">
                <a16:creationId xmlns:a16="http://schemas.microsoft.com/office/drawing/2014/main" id="{9F61643D-099F-479A-B0BF-679DCECB3720}"/>
              </a:ext>
            </a:extLst>
          </p:cNvPr>
          <p:cNvSpPr/>
          <p:nvPr/>
        </p:nvSpPr>
        <p:spPr>
          <a:xfrm>
            <a:off x="9458476" y="3541806"/>
            <a:ext cx="2495782" cy="1619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r>
              <a:rPr lang="en-US" sz="2400"/>
              <a:t>MMD and TLD (suppressed clients meet other criteria)</a:t>
            </a:r>
          </a:p>
        </p:txBody>
      </p:sp>
      <p:sp>
        <p:nvSpPr>
          <p:cNvPr id="5" name="Arrow: Right 4">
            <a:extLst>
              <a:ext uri="{FF2B5EF4-FFF2-40B4-BE49-F238E27FC236}">
                <a16:creationId xmlns:a16="http://schemas.microsoft.com/office/drawing/2014/main" id="{770C02C8-F203-4037-8AC2-7C497B512E70}"/>
              </a:ext>
            </a:extLst>
          </p:cNvPr>
          <p:cNvSpPr/>
          <p:nvPr/>
        </p:nvSpPr>
        <p:spPr>
          <a:xfrm rot="19080051">
            <a:off x="8980610" y="3279003"/>
            <a:ext cx="450760" cy="25404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A80A2C05-3CE2-474E-85DB-FFCA8C95F8BB}"/>
              </a:ext>
            </a:extLst>
          </p:cNvPr>
          <p:cNvSpPr/>
          <p:nvPr/>
        </p:nvSpPr>
        <p:spPr>
          <a:xfrm>
            <a:off x="6873224" y="2327738"/>
            <a:ext cx="450760" cy="25404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E22C028-5F7A-40D8-B9F6-6C657AF8A8C4}"/>
              </a:ext>
            </a:extLst>
          </p:cNvPr>
          <p:cNvSpPr/>
          <p:nvPr/>
        </p:nvSpPr>
        <p:spPr>
          <a:xfrm rot="2349478">
            <a:off x="4038613" y="3548051"/>
            <a:ext cx="450760" cy="25404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1B7FFE62-7BB6-4826-AD50-EAC42C92DB31}"/>
              </a:ext>
            </a:extLst>
          </p:cNvPr>
          <p:cNvSpPr/>
          <p:nvPr/>
        </p:nvSpPr>
        <p:spPr>
          <a:xfrm rot="18848262">
            <a:off x="4023255" y="3222708"/>
            <a:ext cx="450760" cy="25404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ED0453D-744F-4117-8550-391BC116000C}"/>
              </a:ext>
            </a:extLst>
          </p:cNvPr>
          <p:cNvSpPr/>
          <p:nvPr/>
        </p:nvSpPr>
        <p:spPr>
          <a:xfrm>
            <a:off x="1747118" y="3513341"/>
            <a:ext cx="450760" cy="25404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83067BC-C7FA-4074-839C-A2E013FFC970}"/>
              </a:ext>
            </a:extLst>
          </p:cNvPr>
          <p:cNvSpPr/>
          <p:nvPr/>
        </p:nvSpPr>
        <p:spPr>
          <a:xfrm rot="3084626">
            <a:off x="8917557" y="3556753"/>
            <a:ext cx="450760" cy="25404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166303"/>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Props1.xml><?xml version="1.0" encoding="utf-8"?>
<ds:datastoreItem xmlns:ds="http://schemas.openxmlformats.org/officeDocument/2006/customXml" ds:itemID="{E5BCAF68-C341-4837-BAA3-5133A97DCABE}">
  <ds:schemaRefs>
    <ds:schemaRef ds:uri="http://schemas.microsoft.com/sharepoint/v3/contenttype/forms"/>
  </ds:schemaRefs>
</ds:datastoreItem>
</file>

<file path=customXml/itemProps2.xml><?xml version="1.0" encoding="utf-8"?>
<ds:datastoreItem xmlns:ds="http://schemas.openxmlformats.org/officeDocument/2006/customXml" ds:itemID="{FE32B3DE-C29A-4BF0-83CA-B569EC26F380}"/>
</file>

<file path=customXml/itemProps3.xml><?xml version="1.0" encoding="utf-8"?>
<ds:datastoreItem xmlns:ds="http://schemas.openxmlformats.org/officeDocument/2006/customXml" ds:itemID="{C0F56649-FB52-45E8-B02F-90C831F2A804}">
  <ds:schemaRef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988aa38e-a633-4a02-86d3-ec20755fa418"/>
    <ds:schemaRef ds:uri="0ed8911e-08ce-4b62-836a-b15b8300e57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3164</Words>
  <Application>Microsoft Office PowerPoint</Application>
  <PresentationFormat>Widescreen</PresentationFormat>
  <Paragraphs>269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Arial,Sans-Serif</vt:lpstr>
      <vt:lpstr>Calibri</vt:lpstr>
      <vt:lpstr>Calibri Light</vt:lpstr>
      <vt:lpstr>Courier New</vt:lpstr>
      <vt:lpstr>Symbol</vt:lpstr>
      <vt:lpstr>Symbol,Sans-Serif</vt:lpstr>
      <vt:lpstr>Times</vt:lpstr>
      <vt:lpstr>Times New Roman</vt:lpstr>
      <vt:lpstr>CRS_2020_Microsoft</vt:lpstr>
      <vt:lpstr>Module 7:  Service Delivery in the Community Post Model</vt:lpstr>
      <vt:lpstr>Module 7 Objectives</vt:lpstr>
      <vt:lpstr>CP Service Delivery </vt:lpstr>
      <vt:lpstr>Patient Flow </vt:lpstr>
      <vt:lpstr>Service Roles &amp; Responsibilities </vt:lpstr>
      <vt:lpstr>Targeted HIV Testing Strategies</vt:lpstr>
      <vt:lpstr>The 5 Cs of Testing</vt:lpstr>
      <vt:lpstr>HIV Treatment </vt:lpstr>
      <vt:lpstr>CP Viral Load Monitoring Procedures </vt:lpstr>
      <vt:lpstr>Prevention Services</vt:lpstr>
      <vt:lpstr>Clinical Services </vt:lpstr>
      <vt:lpstr>TB Screening and Treatment </vt:lpstr>
      <vt:lpstr>Community Post Laboratory Services</vt:lpstr>
      <vt:lpstr>Flow of Laboratory Specimen Collection Services</vt:lpstr>
      <vt:lpstr>Special Considerations: Pregnant and Breastfeeding Women</vt:lpstr>
      <vt:lpstr>Special Considerations: Children and Adolescents</vt:lpstr>
      <vt:lpstr>TB/HIV Co-Infected Patients </vt:lpstr>
      <vt:lpstr>Patient Referral to Parent Facility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local communities &amp; the  faith Community :  from 20 a month to 70 a day”</dc:title>
  <dc:creator>Hillis, Susan (CDC/DDNID/NCIPC/DVP)</dc:creator>
  <cp:lastModifiedBy>Clark, Adele</cp:lastModifiedBy>
  <cp:revision>3</cp:revision>
  <dcterms:created xsi:type="dcterms:W3CDTF">2020-01-20T14:26:47Z</dcterms:created>
  <dcterms:modified xsi:type="dcterms:W3CDTF">2021-02-25T18:33:18Z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2479054</vt:lpwstr>
  </property>
  <property fmtid="{D5CDD505-2E9C-101B-9397-08002B2CF9AE}" pid="3" name="NXPowerLiteSettings">
    <vt:lpwstr>C7000400038000</vt:lpwstr>
  </property>
  <property fmtid="{D5CDD505-2E9C-101B-9397-08002B2CF9AE}" pid="4" name="NXPowerLiteVersion">
    <vt:lpwstr>S8.2.3</vt:lpwstr>
  </property>
  <property fmtid="{D5CDD505-2E9C-101B-9397-08002B2CF9AE}" pid="5" name="ContentTypeId">
    <vt:lpwstr>0x01010065CAA96C1999094786B973238AF77649</vt:lpwstr>
  </property>
  <property fmtid="{D5CDD505-2E9C-101B-9397-08002B2CF9AE}" pid="6" name="_dlc_DocIdItemGuid">
    <vt:lpwstr>0aadbf0d-80d8-47bc-82d7-a9f6937db032</vt:lpwstr>
  </property>
  <property fmtid="{D5CDD505-2E9C-101B-9397-08002B2CF9AE}" pid="7" name="Order">
    <vt:r8>30100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ies>
</file>