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4"/>
  </p:sldMasterIdLst>
  <p:notesMasterIdLst>
    <p:notesMasterId r:id="rId21"/>
  </p:notesMasterIdLst>
  <p:sldIdLst>
    <p:sldId id="2046" r:id="rId5"/>
    <p:sldId id="538" r:id="rId6"/>
    <p:sldId id="543" r:id="rId7"/>
    <p:sldId id="540" r:id="rId8"/>
    <p:sldId id="541" r:id="rId9"/>
    <p:sldId id="542" r:id="rId10"/>
    <p:sldId id="545" r:id="rId11"/>
    <p:sldId id="546" r:id="rId12"/>
    <p:sldId id="547" r:id="rId13"/>
    <p:sldId id="549" r:id="rId14"/>
    <p:sldId id="561" r:id="rId15"/>
    <p:sldId id="562" r:id="rId16"/>
    <p:sldId id="563" r:id="rId17"/>
    <p:sldId id="564" r:id="rId18"/>
    <p:sldId id="565" r:id="rId19"/>
    <p:sldId id="2044" r:id="rId20"/>
  </p:sldIdLst>
  <p:sldSz cx="12192000" cy="6858000"/>
  <p:notesSz cx="6858000" cy="17621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kanyeu, Ephadas" initials="SE" lastIdx="5" clrIdx="6">
    <p:extLst>
      <p:ext uri="{19B8F6BF-5375-455C-9EA6-DF929625EA0E}">
        <p15:presenceInfo xmlns:p15="http://schemas.microsoft.com/office/powerpoint/2012/main" userId="S::ephadas.sikanyeu@crs.org::1115ffdd-97af-4e0b-8ef5-c325f166f382" providerId="AD"/>
      </p:ext>
    </p:extLst>
  </p:cmAuthor>
  <p:cmAuthor id="1" name="Hillis, Susan (CDC/DDNID/NCIPC/DVP)" initials="HS(" lastIdx="23" clrIdx="0"/>
  <p:cmAuthor id="8" name="Elena Ghanotakis" initials="EG" lastIdx="14" clrIdx="7">
    <p:extLst>
      <p:ext uri="{19B8F6BF-5375-455C-9EA6-DF929625EA0E}">
        <p15:presenceInfo xmlns:p15="http://schemas.microsoft.com/office/powerpoint/2012/main" userId="S::eghanotakis@icapatcolumbia.onmicrosoft.com::d577ae97-c27b-4ddb-aa7f-98392bfbef3a" providerId="AD"/>
      </p:ext>
    </p:extLst>
  </p:cmAuthor>
  <p:cmAuthor id="2" name="Christina " initials="CS" lastIdx="40" clrIdx="1"/>
  <p:cmAuthor id="9" name="Elena Ghanotakis" initials="EG [2]" lastIdx="9" clrIdx="8">
    <p:extLst>
      <p:ext uri="{19B8F6BF-5375-455C-9EA6-DF929625EA0E}">
        <p15:presenceInfo xmlns:p15="http://schemas.microsoft.com/office/powerpoint/2012/main" userId="f5b7b11dc1ab026f" providerId="Windows Live"/>
      </p:ext>
    </p:extLst>
  </p:cmAuthor>
  <p:cmAuthor id="3" name="Cathrien Alons" initials="CA" lastIdx="47" clrIdx="2"/>
  <p:cmAuthor id="10" name="eghanotakis" initials="eg" lastIdx="2" clrIdx="9">
    <p:extLst>
      <p:ext uri="{19B8F6BF-5375-455C-9EA6-DF929625EA0E}">
        <p15:presenceInfo xmlns:p15="http://schemas.microsoft.com/office/powerpoint/2012/main" userId="S::eghanotakis_gmail.com#ext#@pedaidsorg.onmicrosoft.com::0af52404-daef-41c0-a231-4d3790fefa79" providerId="AD"/>
      </p:ext>
    </p:extLst>
  </p:cmAuthor>
  <p:cmAuthor id="4" name="Thebisa Chaava" initials="TC" lastIdx="12" clrIdx="3"/>
  <p:cmAuthor id="11" name="Chaila, Mwate" initials="CM" lastIdx="4" clrIdx="10">
    <p:extLst>
      <p:ext uri="{19B8F6BF-5375-455C-9EA6-DF929625EA0E}">
        <p15:presenceInfo xmlns:p15="http://schemas.microsoft.com/office/powerpoint/2012/main" userId="S::mwate.chaila@crs.org::532bccc8-299d-41ab-929a-442e97ef55d2" providerId="AD"/>
      </p:ext>
    </p:extLst>
  </p:cmAuthor>
  <p:cmAuthor id="5" name="Madison Ethridge" initials="ME" lastIdx="5" clrIdx="4"/>
  <p:cmAuthor id="12" name="Parris, KaeAnne (CDC/DDPHSIS/CGH/DGHT)" initials="P(" lastIdx="2" clrIdx="11">
    <p:extLst>
      <p:ext uri="{19B8F6BF-5375-455C-9EA6-DF929625EA0E}">
        <p15:presenceInfo xmlns:p15="http://schemas.microsoft.com/office/powerpoint/2012/main" userId="S::jdu4_cdc.gov#ext#@crsorg.onmicrosoft.com::b54aab48-f2d2-47c7-9553-5312305b08b3" providerId="AD"/>
      </p:ext>
    </p:extLst>
  </p:cmAuthor>
  <p:cmAuthor id="6" name="Christina Stellini" initials="C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68FD7-0543-4301-AD73-EA8A42A7C5C4}" v="2" dt="2021-02-25T18:29:02.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ison Ethridge" userId="S::methridge@pedaids.org::666e09c8-48f1-48e4-bd90-dc52bcdb94a7" providerId="AD" clId="Web-{FDFD1F99-357B-DC0C-C90B-C7CC32D488A3}"/>
    <pc:docChg chg="modSld">
      <pc:chgData name="Madison Ethridge" userId="S::methridge@pedaids.org::666e09c8-48f1-48e4-bd90-dc52bcdb94a7" providerId="AD" clId="Web-{FDFD1F99-357B-DC0C-C90B-C7CC32D488A3}" dt="2020-11-09T20:30:51.020" v="0" actId="20577"/>
      <pc:docMkLst>
        <pc:docMk/>
      </pc:docMkLst>
      <pc:sldChg chg="modSp">
        <pc:chgData name="Madison Ethridge" userId="S::methridge@pedaids.org::666e09c8-48f1-48e4-bd90-dc52bcdb94a7" providerId="AD" clId="Web-{FDFD1F99-357B-DC0C-C90B-C7CC32D488A3}" dt="2020-11-09T20:30:51.020" v="0" actId="20577"/>
        <pc:sldMkLst>
          <pc:docMk/>
          <pc:sldMk cId="3547653969" sldId="549"/>
        </pc:sldMkLst>
        <pc:spChg chg="mod">
          <ac:chgData name="Madison Ethridge" userId="S::methridge@pedaids.org::666e09c8-48f1-48e4-bd90-dc52bcdb94a7" providerId="AD" clId="Web-{FDFD1F99-357B-DC0C-C90B-C7CC32D488A3}" dt="2020-11-09T20:30:51.020" v="0" actId="20577"/>
          <ac:spMkLst>
            <pc:docMk/>
            <pc:sldMk cId="3547653969" sldId="549"/>
            <ac:spMk id="2" creationId="{17B0054A-C7FC-4A49-9DD5-D41708F2AC68}"/>
          </ac:spMkLst>
        </pc:spChg>
      </pc:sldChg>
    </pc:docChg>
  </pc:docChgLst>
  <pc:docChgLst>
    <pc:chgData name="Kelsey Brosnan" userId="S::kbrosnan@pedaids.org::088ad37a-0c35-44dd-9c81-b1ff65c276c0" providerId="AD" clId="Web-{F41ABE4C-E0CA-201F-8B68-385520396B7F}"/>
    <pc:docChg chg="modSld">
      <pc:chgData name="Kelsey Brosnan" userId="S::kbrosnan@pedaids.org::088ad37a-0c35-44dd-9c81-b1ff65c276c0" providerId="AD" clId="Web-{F41ABE4C-E0CA-201F-8B68-385520396B7F}" dt="2020-09-10T17:07:57.028" v="30"/>
      <pc:docMkLst>
        <pc:docMk/>
      </pc:docMkLst>
      <pc:sldChg chg="addSp delSp modSp">
        <pc:chgData name="Kelsey Brosnan" userId="S::kbrosnan@pedaids.org::088ad37a-0c35-44dd-9c81-b1ff65c276c0" providerId="AD" clId="Web-{F41ABE4C-E0CA-201F-8B68-385520396B7F}" dt="2020-09-10T16:57:32.651" v="9" actId="1076"/>
        <pc:sldMkLst>
          <pc:docMk/>
          <pc:sldMk cId="3943048928" sldId="540"/>
        </pc:sldMkLst>
        <pc:spChg chg="del mod">
          <ac:chgData name="Kelsey Brosnan" userId="S::kbrosnan@pedaids.org::088ad37a-0c35-44dd-9c81-b1ff65c276c0" providerId="AD" clId="Web-{F41ABE4C-E0CA-201F-8B68-385520396B7F}" dt="2020-09-10T16:55:53.898" v="2"/>
          <ac:spMkLst>
            <pc:docMk/>
            <pc:sldMk cId="3943048928" sldId="540"/>
            <ac:spMk id="2" creationId="{C5771338-D039-5343-8901-649507991833}"/>
          </ac:spMkLst>
        </pc:spChg>
        <pc:spChg chg="add del mod">
          <ac:chgData name="Kelsey Brosnan" userId="S::kbrosnan@pedaids.org::088ad37a-0c35-44dd-9c81-b1ff65c276c0" providerId="AD" clId="Web-{F41ABE4C-E0CA-201F-8B68-385520396B7F}" dt="2020-09-10T16:56:25.774" v="4"/>
          <ac:spMkLst>
            <pc:docMk/>
            <pc:sldMk cId="3943048928" sldId="540"/>
            <ac:spMk id="5" creationId="{4E20A2C7-3849-467C-A2A9-453AC8FFB2F7}"/>
          </ac:spMkLst>
        </pc:spChg>
        <pc:picChg chg="add mod">
          <ac:chgData name="Kelsey Brosnan" userId="S::kbrosnan@pedaids.org::088ad37a-0c35-44dd-9c81-b1ff65c276c0" providerId="AD" clId="Web-{F41ABE4C-E0CA-201F-8B68-385520396B7F}" dt="2020-09-10T16:57:32.651" v="9" actId="1076"/>
          <ac:picMkLst>
            <pc:docMk/>
            <pc:sldMk cId="3943048928" sldId="540"/>
            <ac:picMk id="6" creationId="{6F476DC7-CD1F-4680-867C-9BD55527B877}"/>
          </ac:picMkLst>
        </pc:picChg>
      </pc:sldChg>
      <pc:sldChg chg="addSp modSp">
        <pc:chgData name="Kelsey Brosnan" userId="S::kbrosnan@pedaids.org::088ad37a-0c35-44dd-9c81-b1ff65c276c0" providerId="AD" clId="Web-{F41ABE4C-E0CA-201F-8B68-385520396B7F}" dt="2020-09-10T17:03:22.114" v="24" actId="1076"/>
        <pc:sldMkLst>
          <pc:docMk/>
          <pc:sldMk cId="2933989525" sldId="542"/>
        </pc:sldMkLst>
        <pc:spChg chg="mod">
          <ac:chgData name="Kelsey Brosnan" userId="S::kbrosnan@pedaids.org::088ad37a-0c35-44dd-9c81-b1ff65c276c0" providerId="AD" clId="Web-{F41ABE4C-E0CA-201F-8B68-385520396B7F}" dt="2020-09-10T16:58:14.761" v="10" actId="14100"/>
          <ac:spMkLst>
            <pc:docMk/>
            <pc:sldMk cId="2933989525" sldId="542"/>
            <ac:spMk id="2" creationId="{5EBC773B-D598-1447-8605-D7F09E71E7C5}"/>
          </ac:spMkLst>
        </pc:spChg>
        <pc:spChg chg="mod">
          <ac:chgData name="Kelsey Brosnan" userId="S::kbrosnan@pedaids.org::088ad37a-0c35-44dd-9c81-b1ff65c276c0" providerId="AD" clId="Web-{F41ABE4C-E0CA-201F-8B68-385520396B7F}" dt="2020-09-10T17:03:22.114" v="24" actId="1076"/>
          <ac:spMkLst>
            <pc:docMk/>
            <pc:sldMk cId="2933989525" sldId="542"/>
            <ac:spMk id="3" creationId="{F7810798-E3F6-8344-81C6-A715CF4065ED}"/>
          </ac:spMkLst>
        </pc:spChg>
        <pc:picChg chg="add mod">
          <ac:chgData name="Kelsey Brosnan" userId="S::kbrosnan@pedaids.org::088ad37a-0c35-44dd-9c81-b1ff65c276c0" providerId="AD" clId="Web-{F41ABE4C-E0CA-201F-8B68-385520396B7F}" dt="2020-09-10T17:00:54.141" v="17" actId="1076"/>
          <ac:picMkLst>
            <pc:docMk/>
            <pc:sldMk cId="2933989525" sldId="542"/>
            <ac:picMk id="4" creationId="{231C5CC6-5D7B-40C6-8F5B-66D04F154587}"/>
          </ac:picMkLst>
        </pc:picChg>
      </pc:sldChg>
      <pc:sldChg chg="addSp modSp">
        <pc:chgData name="Kelsey Brosnan" userId="S::kbrosnan@pedaids.org::088ad37a-0c35-44dd-9c81-b1ff65c276c0" providerId="AD" clId="Web-{F41ABE4C-E0CA-201F-8B68-385520396B7F}" dt="2020-09-10T17:03:33.318" v="26" actId="14100"/>
        <pc:sldMkLst>
          <pc:docMk/>
          <pc:sldMk cId="2674365893" sldId="545"/>
        </pc:sldMkLst>
        <pc:spChg chg="mod">
          <ac:chgData name="Kelsey Brosnan" userId="S::kbrosnan@pedaids.org::088ad37a-0c35-44dd-9c81-b1ff65c276c0" providerId="AD" clId="Web-{F41ABE4C-E0CA-201F-8B68-385520396B7F}" dt="2020-09-10T17:01:08.923" v="20" actId="14100"/>
          <ac:spMkLst>
            <pc:docMk/>
            <pc:sldMk cId="2674365893" sldId="545"/>
            <ac:spMk id="2" creationId="{3A5B4E8C-DF6F-AA41-9CCF-E96B565625D0}"/>
          </ac:spMkLst>
        </pc:spChg>
        <pc:spChg chg="mod">
          <ac:chgData name="Kelsey Brosnan" userId="S::kbrosnan@pedaids.org::088ad37a-0c35-44dd-9c81-b1ff65c276c0" providerId="AD" clId="Web-{F41ABE4C-E0CA-201F-8B68-385520396B7F}" dt="2020-09-10T17:03:33.318" v="26" actId="14100"/>
          <ac:spMkLst>
            <pc:docMk/>
            <pc:sldMk cId="2674365893" sldId="545"/>
            <ac:spMk id="3" creationId="{949A9D20-0A3B-F548-B7A1-39E887324F7D}"/>
          </ac:spMkLst>
        </pc:spChg>
        <pc:picChg chg="add mod">
          <ac:chgData name="Kelsey Brosnan" userId="S::kbrosnan@pedaids.org::088ad37a-0c35-44dd-9c81-b1ff65c276c0" providerId="AD" clId="Web-{F41ABE4C-E0CA-201F-8B68-385520396B7F}" dt="2020-09-10T17:02:34.644" v="21"/>
          <ac:picMkLst>
            <pc:docMk/>
            <pc:sldMk cId="2674365893" sldId="545"/>
            <ac:picMk id="5" creationId="{1D92C019-14C8-4BFE-AE48-B8E51EF2421B}"/>
          </ac:picMkLst>
        </pc:picChg>
      </pc:sldChg>
      <pc:sldChg chg="addSp modSp">
        <pc:chgData name="Kelsey Brosnan" userId="S::kbrosnan@pedaids.org::088ad37a-0c35-44dd-9c81-b1ff65c276c0" providerId="AD" clId="Web-{F41ABE4C-E0CA-201F-8B68-385520396B7F}" dt="2020-09-10T17:06:10.588" v="27"/>
        <pc:sldMkLst>
          <pc:docMk/>
          <pc:sldMk cId="1820316184" sldId="546"/>
        </pc:sldMkLst>
        <pc:spChg chg="mod">
          <ac:chgData name="Kelsey Brosnan" userId="S::kbrosnan@pedaids.org::088ad37a-0c35-44dd-9c81-b1ff65c276c0" providerId="AD" clId="Web-{F41ABE4C-E0CA-201F-8B68-385520396B7F}" dt="2020-09-10T17:02:47.894" v="22" actId="14100"/>
          <ac:spMkLst>
            <pc:docMk/>
            <pc:sldMk cId="1820316184" sldId="546"/>
            <ac:spMk id="2" creationId="{F681BE25-FE63-884E-98CA-B8EBDD8006A2}"/>
          </ac:spMkLst>
        </pc:spChg>
        <pc:picChg chg="add mod">
          <ac:chgData name="Kelsey Brosnan" userId="S::kbrosnan@pedaids.org::088ad37a-0c35-44dd-9c81-b1ff65c276c0" providerId="AD" clId="Web-{F41ABE4C-E0CA-201F-8B68-385520396B7F}" dt="2020-09-10T17:06:10.588" v="27"/>
          <ac:picMkLst>
            <pc:docMk/>
            <pc:sldMk cId="1820316184" sldId="546"/>
            <ac:picMk id="5" creationId="{CFE88086-E544-44C2-A2A5-3EC7E5885C71}"/>
          </ac:picMkLst>
        </pc:picChg>
      </pc:sldChg>
      <pc:sldChg chg="addSp modSp">
        <pc:chgData name="Kelsey Brosnan" userId="S::kbrosnan@pedaids.org::088ad37a-0c35-44dd-9c81-b1ff65c276c0" providerId="AD" clId="Web-{F41ABE4C-E0CA-201F-8B68-385520396B7F}" dt="2020-09-10T17:07:57.028" v="30"/>
        <pc:sldMkLst>
          <pc:docMk/>
          <pc:sldMk cId="1565806692" sldId="547"/>
        </pc:sldMkLst>
        <pc:spChg chg="mod">
          <ac:chgData name="Kelsey Brosnan" userId="S::kbrosnan@pedaids.org::088ad37a-0c35-44dd-9c81-b1ff65c276c0" providerId="AD" clId="Web-{F41ABE4C-E0CA-201F-8B68-385520396B7F}" dt="2020-09-10T17:06:35.198" v="28" actId="14100"/>
          <ac:spMkLst>
            <pc:docMk/>
            <pc:sldMk cId="1565806692" sldId="547"/>
            <ac:spMk id="2" creationId="{F035880F-3BD8-B547-8FB6-4CB5A4935263}"/>
          </ac:spMkLst>
        </pc:spChg>
        <pc:picChg chg="add mod">
          <ac:chgData name="Kelsey Brosnan" userId="S::kbrosnan@pedaids.org::088ad37a-0c35-44dd-9c81-b1ff65c276c0" providerId="AD" clId="Web-{F41ABE4C-E0CA-201F-8B68-385520396B7F}" dt="2020-09-10T17:07:57.028" v="30"/>
          <ac:picMkLst>
            <pc:docMk/>
            <pc:sldMk cId="1565806692" sldId="547"/>
            <ac:picMk id="5" creationId="{B671E3A9-A47E-469F-9602-3D066F58651A}"/>
          </ac:picMkLst>
        </pc:picChg>
      </pc:sldChg>
    </pc:docChg>
  </pc:docChgLst>
  <pc:docChgLst>
    <pc:chgData name="Chaila, Mwate" userId="532bccc8-299d-41ab-929a-442e97ef55d2" providerId="ADAL" clId="{94D17775-ECCB-4D32-94E2-1C1EBE274C7B}"/>
    <pc:docChg chg="custSel">
      <pc:chgData name="Chaila, Mwate" userId="532bccc8-299d-41ab-929a-442e97ef55d2" providerId="ADAL" clId="{94D17775-ECCB-4D32-94E2-1C1EBE274C7B}" dt="2021-01-22T07:57:06.955" v="0" actId="1592"/>
      <pc:docMkLst>
        <pc:docMk/>
      </pc:docMkLst>
      <pc:sldChg chg="delCm">
        <pc:chgData name="Chaila, Mwate" userId="532bccc8-299d-41ab-929a-442e97ef55d2" providerId="ADAL" clId="{94D17775-ECCB-4D32-94E2-1C1EBE274C7B}" dt="2021-01-22T07:57:06.955" v="0" actId="1592"/>
        <pc:sldMkLst>
          <pc:docMk/>
          <pc:sldMk cId="1920782211" sldId="375"/>
        </pc:sldMkLst>
      </pc:sldChg>
    </pc:docChg>
  </pc:docChgLst>
  <pc:docChgLst>
    <pc:chgData name="eghanotakis" userId="S::eghanotakis_gmail.com#ext#@pedaidsorg.onmicrosoft.com::0af52404-daef-41c0-a231-4d3790fefa79" providerId="AD" clId="Web-{98EF6B13-77D2-48BF-8B69-2ECBB4D16617}"/>
    <pc:docChg chg="modSld">
      <pc:chgData name="eghanotakis" userId="S::eghanotakis_gmail.com#ext#@pedaidsorg.onmicrosoft.com::0af52404-daef-41c0-a231-4d3790fefa79" providerId="AD" clId="Web-{98EF6B13-77D2-48BF-8B69-2ECBB4D16617}" dt="2020-08-04T23:31:56.920" v="44" actId="20577"/>
      <pc:docMkLst>
        <pc:docMk/>
      </pc:docMkLst>
      <pc:sldChg chg="modSp delCm">
        <pc:chgData name="eghanotakis" userId="S::eghanotakis_gmail.com#ext#@pedaidsorg.onmicrosoft.com::0af52404-daef-41c0-a231-4d3790fefa79" providerId="AD" clId="Web-{98EF6B13-77D2-48BF-8B69-2ECBB4D16617}" dt="2020-08-04T23:31:56.920" v="44" actId="20577"/>
        <pc:sldMkLst>
          <pc:docMk/>
          <pc:sldMk cId="1789840163" sldId="538"/>
        </pc:sldMkLst>
        <pc:spChg chg="mod">
          <ac:chgData name="eghanotakis" userId="S::eghanotakis_gmail.com#ext#@pedaidsorg.onmicrosoft.com::0af52404-daef-41c0-a231-4d3790fefa79" providerId="AD" clId="Web-{98EF6B13-77D2-48BF-8B69-2ECBB4D16617}" dt="2020-08-04T23:31:56.920" v="44" actId="20577"/>
          <ac:spMkLst>
            <pc:docMk/>
            <pc:sldMk cId="1789840163" sldId="538"/>
            <ac:spMk id="2" creationId="{2521677D-1571-4877-A56B-8BA62D3070DC}"/>
          </ac:spMkLst>
        </pc:spChg>
      </pc:sldChg>
    </pc:docChg>
  </pc:docChgLst>
  <pc:docChgLst>
    <pc:chgData name="eghanotakis" userId="S::eghanotakis_gmail.com#ext#@pedaidsorg.onmicrosoft.com::0af52404-daef-41c0-a231-4d3790fefa79" providerId="AD" clId="Web-{46094EF8-BE2D-426B-9894-3156171B8383}"/>
    <pc:docChg chg="modSld">
      <pc:chgData name="eghanotakis" userId="S::eghanotakis_gmail.com#ext#@pedaidsorg.onmicrosoft.com::0af52404-daef-41c0-a231-4d3790fefa79" providerId="AD" clId="Web-{46094EF8-BE2D-426B-9894-3156171B8383}" dt="2020-08-11T03:58:39.766" v="1" actId="20577"/>
      <pc:docMkLst>
        <pc:docMk/>
      </pc:docMkLst>
      <pc:sldChg chg="modSp">
        <pc:chgData name="eghanotakis" userId="S::eghanotakis_gmail.com#ext#@pedaidsorg.onmicrosoft.com::0af52404-daef-41c0-a231-4d3790fefa79" providerId="AD" clId="Web-{46094EF8-BE2D-426B-9894-3156171B8383}" dt="2020-08-11T03:58:39.766" v="1" actId="20577"/>
        <pc:sldMkLst>
          <pc:docMk/>
          <pc:sldMk cId="132073843" sldId="563"/>
        </pc:sldMkLst>
        <pc:spChg chg="mod">
          <ac:chgData name="eghanotakis" userId="S::eghanotakis_gmail.com#ext#@pedaidsorg.onmicrosoft.com::0af52404-daef-41c0-a231-4d3790fefa79" providerId="AD" clId="Web-{46094EF8-BE2D-426B-9894-3156171B8383}" dt="2020-08-11T03:58:39.766" v="1" actId="20577"/>
          <ac:spMkLst>
            <pc:docMk/>
            <pc:sldMk cId="132073843" sldId="563"/>
            <ac:spMk id="2" creationId="{A8D489EF-2064-444A-BF15-9A25E5143F99}"/>
          </ac:spMkLst>
        </pc:spChg>
      </pc:sldChg>
    </pc:docChg>
  </pc:docChgLst>
  <pc:docChgLst>
    <pc:chgData name="eghanotakis" userId="S::eghanotakis_gmail.com#ext#@pedaidsorg.onmicrosoft.com::0af52404-daef-41c0-a231-4d3790fefa79" providerId="AD" clId="Web-{BEA46AE6-BBDE-4280-99D9-9EF4368E216A}"/>
    <pc:docChg chg="modSld">
      <pc:chgData name="eghanotakis" userId="S::eghanotakis_gmail.com#ext#@pedaidsorg.onmicrosoft.com::0af52404-daef-41c0-a231-4d3790fefa79" providerId="AD" clId="Web-{BEA46AE6-BBDE-4280-99D9-9EF4368E216A}" dt="2020-08-06T04:50:07.018" v="4" actId="20577"/>
      <pc:docMkLst>
        <pc:docMk/>
      </pc:docMkLst>
      <pc:sldChg chg="modSp">
        <pc:chgData name="eghanotakis" userId="S::eghanotakis_gmail.com#ext#@pedaidsorg.onmicrosoft.com::0af52404-daef-41c0-a231-4d3790fefa79" providerId="AD" clId="Web-{BEA46AE6-BBDE-4280-99D9-9EF4368E216A}" dt="2020-08-06T04:50:02.190" v="2" actId="20577"/>
        <pc:sldMkLst>
          <pc:docMk/>
          <pc:sldMk cId="1789840163" sldId="538"/>
        </pc:sldMkLst>
        <pc:spChg chg="mod">
          <ac:chgData name="eghanotakis" userId="S::eghanotakis_gmail.com#ext#@pedaidsorg.onmicrosoft.com::0af52404-daef-41c0-a231-4d3790fefa79" providerId="AD" clId="Web-{BEA46AE6-BBDE-4280-99D9-9EF4368E216A}" dt="2020-08-06T04:50:02.190" v="2" actId="20577"/>
          <ac:spMkLst>
            <pc:docMk/>
            <pc:sldMk cId="1789840163" sldId="538"/>
            <ac:spMk id="3" creationId="{A845378C-8D45-4757-B5C8-BF6BB81EFFB1}"/>
          </ac:spMkLst>
        </pc:spChg>
      </pc:sldChg>
    </pc:docChg>
  </pc:docChgLst>
  <pc:docChgLst>
    <pc:chgData name="Cathrien Alons" userId="S::calons_pedaids.org#ext#@crsorg.onmicrosoft.com::4972a93c-8e30-42f8-89ac-9c97f01eda25" providerId="AD" clId="Web-{9B460D7B-1182-4BD1-9F14-C15C041106E1}"/>
    <pc:docChg chg="delSld modSld">
      <pc:chgData name="Cathrien Alons" userId="S::calons_pedaids.org#ext#@crsorg.onmicrosoft.com::4972a93c-8e30-42f8-89ac-9c97f01eda25" providerId="AD" clId="Web-{9B460D7B-1182-4BD1-9F14-C15C041106E1}" dt="2020-09-25T20:17:09.083" v="40"/>
      <pc:docMkLst>
        <pc:docMk/>
      </pc:docMkLst>
      <pc:sldChg chg="modSp">
        <pc:chgData name="Cathrien Alons" userId="S::calons_pedaids.org#ext#@crsorg.onmicrosoft.com::4972a93c-8e30-42f8-89ac-9c97f01eda25" providerId="AD" clId="Web-{9B460D7B-1182-4BD1-9F14-C15C041106E1}" dt="2020-09-25T20:10:22.679" v="1" actId="14100"/>
        <pc:sldMkLst>
          <pc:docMk/>
          <pc:sldMk cId="1789840163" sldId="538"/>
        </pc:sldMkLst>
        <pc:spChg chg="mod">
          <ac:chgData name="Cathrien Alons" userId="S::calons_pedaids.org#ext#@crsorg.onmicrosoft.com::4972a93c-8e30-42f8-89ac-9c97f01eda25" providerId="AD" clId="Web-{9B460D7B-1182-4BD1-9F14-C15C041106E1}" dt="2020-09-25T20:10:22.679" v="1" actId="14100"/>
          <ac:spMkLst>
            <pc:docMk/>
            <pc:sldMk cId="1789840163" sldId="538"/>
            <ac:spMk id="2" creationId="{2521677D-1571-4877-A56B-8BA62D3070DC}"/>
          </ac:spMkLst>
        </pc:spChg>
      </pc:sldChg>
      <pc:sldChg chg="delCm">
        <pc:chgData name="Cathrien Alons" userId="S::calons_pedaids.org#ext#@crsorg.onmicrosoft.com::4972a93c-8e30-42f8-89ac-9c97f01eda25" providerId="AD" clId="Web-{9B460D7B-1182-4BD1-9F14-C15C041106E1}" dt="2020-09-25T20:11:44.510" v="14"/>
        <pc:sldMkLst>
          <pc:docMk/>
          <pc:sldMk cId="3943048928" sldId="540"/>
        </pc:sldMkLst>
      </pc:sldChg>
      <pc:sldChg chg="modSp">
        <pc:chgData name="Cathrien Alons" userId="S::calons_pedaids.org#ext#@crsorg.onmicrosoft.com::4972a93c-8e30-42f8-89ac-9c97f01eda25" providerId="AD" clId="Web-{9B460D7B-1182-4BD1-9F14-C15C041106E1}" dt="2020-09-25T20:12:42.637" v="17" actId="20577"/>
        <pc:sldMkLst>
          <pc:docMk/>
          <pc:sldMk cId="1881237653" sldId="541"/>
        </pc:sldMkLst>
        <pc:spChg chg="mod">
          <ac:chgData name="Cathrien Alons" userId="S::calons_pedaids.org#ext#@crsorg.onmicrosoft.com::4972a93c-8e30-42f8-89ac-9c97f01eda25" providerId="AD" clId="Web-{9B460D7B-1182-4BD1-9F14-C15C041106E1}" dt="2020-09-25T20:12:42.637" v="17" actId="20577"/>
          <ac:spMkLst>
            <pc:docMk/>
            <pc:sldMk cId="1881237653" sldId="541"/>
            <ac:spMk id="2" creationId="{66736D88-12C3-C44E-9365-368B8E602AE9}"/>
          </ac:spMkLst>
        </pc:spChg>
      </pc:sldChg>
      <pc:sldChg chg="delCm">
        <pc:chgData name="Cathrien Alons" userId="S::calons_pedaids.org#ext#@crsorg.onmicrosoft.com::4972a93c-8e30-42f8-89ac-9c97f01eda25" providerId="AD" clId="Web-{9B460D7B-1182-4BD1-9F14-C15C041106E1}" dt="2020-09-25T20:13:03.106" v="18"/>
        <pc:sldMkLst>
          <pc:docMk/>
          <pc:sldMk cId="2933989525" sldId="542"/>
        </pc:sldMkLst>
      </pc:sldChg>
      <pc:sldChg chg="modSp delCm">
        <pc:chgData name="Cathrien Alons" userId="S::calons_pedaids.org#ext#@crsorg.onmicrosoft.com::4972a93c-8e30-42f8-89ac-9c97f01eda25" providerId="AD" clId="Web-{9B460D7B-1182-4BD1-9F14-C15C041106E1}" dt="2020-09-25T20:11:14.728" v="13" actId="14100"/>
        <pc:sldMkLst>
          <pc:docMk/>
          <pc:sldMk cId="1665470979" sldId="544"/>
        </pc:sldMkLst>
        <pc:spChg chg="mod">
          <ac:chgData name="Cathrien Alons" userId="S::calons_pedaids.org#ext#@crsorg.onmicrosoft.com::4972a93c-8e30-42f8-89ac-9c97f01eda25" providerId="AD" clId="Web-{9B460D7B-1182-4BD1-9F14-C15C041106E1}" dt="2020-09-25T20:11:14.728" v="13" actId="14100"/>
          <ac:spMkLst>
            <pc:docMk/>
            <pc:sldMk cId="1665470979" sldId="544"/>
            <ac:spMk id="2" creationId="{35C19018-6100-5447-B7FC-A688FC0F331F}"/>
          </ac:spMkLst>
        </pc:spChg>
      </pc:sldChg>
      <pc:sldChg chg="delCm">
        <pc:chgData name="Cathrien Alons" userId="S::calons_pedaids.org#ext#@crsorg.onmicrosoft.com::4972a93c-8e30-42f8-89ac-9c97f01eda25" providerId="AD" clId="Web-{9B460D7B-1182-4BD1-9F14-C15C041106E1}" dt="2020-09-25T20:13:10.607" v="19"/>
        <pc:sldMkLst>
          <pc:docMk/>
          <pc:sldMk cId="2674365893" sldId="545"/>
        </pc:sldMkLst>
      </pc:sldChg>
      <pc:sldChg chg="modSp delCm">
        <pc:chgData name="Cathrien Alons" userId="S::calons_pedaids.org#ext#@crsorg.onmicrosoft.com::4972a93c-8e30-42f8-89ac-9c97f01eda25" providerId="AD" clId="Web-{9B460D7B-1182-4BD1-9F14-C15C041106E1}" dt="2020-09-25T20:13:30.576" v="25" actId="1076"/>
        <pc:sldMkLst>
          <pc:docMk/>
          <pc:sldMk cId="1820316184" sldId="546"/>
        </pc:sldMkLst>
        <pc:spChg chg="mod">
          <ac:chgData name="Cathrien Alons" userId="S::calons_pedaids.org#ext#@crsorg.onmicrosoft.com::4972a93c-8e30-42f8-89ac-9c97f01eda25" providerId="AD" clId="Web-{9B460D7B-1182-4BD1-9F14-C15C041106E1}" dt="2020-09-25T20:13:28.638" v="23" actId="20577"/>
          <ac:spMkLst>
            <pc:docMk/>
            <pc:sldMk cId="1820316184" sldId="546"/>
            <ac:spMk id="3" creationId="{01FE35E3-B3C8-8C44-A0D5-8F179DD189DC}"/>
          </ac:spMkLst>
        </pc:spChg>
        <pc:picChg chg="mod">
          <ac:chgData name="Cathrien Alons" userId="S::calons_pedaids.org#ext#@crsorg.onmicrosoft.com::4972a93c-8e30-42f8-89ac-9c97f01eda25" providerId="AD" clId="Web-{9B460D7B-1182-4BD1-9F14-C15C041106E1}" dt="2020-09-25T20:13:30.576" v="25" actId="1076"/>
          <ac:picMkLst>
            <pc:docMk/>
            <pc:sldMk cId="1820316184" sldId="546"/>
            <ac:picMk id="5" creationId="{CFE88086-E544-44C2-A2A5-3EC7E5885C71}"/>
          </ac:picMkLst>
        </pc:picChg>
      </pc:sldChg>
      <pc:sldChg chg="delCm modNotes">
        <pc:chgData name="Cathrien Alons" userId="S::calons_pedaids.org#ext#@crsorg.onmicrosoft.com::4972a93c-8e30-42f8-89ac-9c97f01eda25" providerId="AD" clId="Web-{9B460D7B-1182-4BD1-9F14-C15C041106E1}" dt="2020-09-25T20:16:18.472" v="38"/>
        <pc:sldMkLst>
          <pc:docMk/>
          <pc:sldMk cId="1565806692" sldId="547"/>
        </pc:sldMkLst>
      </pc:sldChg>
      <pc:sldChg chg="delCm">
        <pc:chgData name="Cathrien Alons" userId="S::calons_pedaids.org#ext#@crsorg.onmicrosoft.com::4972a93c-8e30-42f8-89ac-9c97f01eda25" providerId="AD" clId="Web-{9B460D7B-1182-4BD1-9F14-C15C041106E1}" dt="2020-09-25T20:16:48.942" v="39"/>
        <pc:sldMkLst>
          <pc:docMk/>
          <pc:sldMk cId="3547653969" sldId="549"/>
        </pc:sldMkLst>
      </pc:sldChg>
      <pc:sldChg chg="del">
        <pc:chgData name="Cathrien Alons" userId="S::calons_pedaids.org#ext#@crsorg.onmicrosoft.com::4972a93c-8e30-42f8-89ac-9c97f01eda25" providerId="AD" clId="Web-{9B460D7B-1182-4BD1-9F14-C15C041106E1}" dt="2020-09-25T20:17:09.083" v="40"/>
        <pc:sldMkLst>
          <pc:docMk/>
          <pc:sldMk cId="3555314206" sldId="560"/>
        </pc:sldMkLst>
      </pc:sldChg>
    </pc:docChg>
  </pc:docChgLst>
  <pc:docChgLst>
    <pc:chgData name="Parris, KaeAnne (CDC/DDPHSIS/CGH/DGHT)" userId="S::jdu4_cdc.gov#ext#@crsorg.onmicrosoft.com::b54aab48-f2d2-47c7-9553-5312305b08b3" providerId="AD" clId="Web-{74E30ABD-F646-985E-5399-7FB0009EFD0A}"/>
    <pc:docChg chg="">
      <pc:chgData name="Parris, KaeAnne (CDC/DDPHSIS/CGH/DGHT)" userId="S::jdu4_cdc.gov#ext#@crsorg.onmicrosoft.com::b54aab48-f2d2-47c7-9553-5312305b08b3" providerId="AD" clId="Web-{74E30ABD-F646-985E-5399-7FB0009EFD0A}" dt="2021-02-05T00:05:35.094" v="1"/>
      <pc:docMkLst>
        <pc:docMk/>
      </pc:docMkLst>
      <pc:sldChg chg="addCm">
        <pc:chgData name="Parris, KaeAnne (CDC/DDPHSIS/CGH/DGHT)" userId="S::jdu4_cdc.gov#ext#@crsorg.onmicrosoft.com::b54aab48-f2d2-47c7-9553-5312305b08b3" providerId="AD" clId="Web-{74E30ABD-F646-985E-5399-7FB0009EFD0A}" dt="2021-02-05T00:03:09.090" v="0"/>
        <pc:sldMkLst>
          <pc:docMk/>
          <pc:sldMk cId="1706761401" sldId="543"/>
        </pc:sldMkLst>
      </pc:sldChg>
      <pc:sldChg chg="addCm">
        <pc:chgData name="Parris, KaeAnne (CDC/DDPHSIS/CGH/DGHT)" userId="S::jdu4_cdc.gov#ext#@crsorg.onmicrosoft.com::b54aab48-f2d2-47c7-9553-5312305b08b3" providerId="AD" clId="Web-{74E30ABD-F646-985E-5399-7FB0009EFD0A}" dt="2021-02-05T00:05:35.094" v="1"/>
        <pc:sldMkLst>
          <pc:docMk/>
          <pc:sldMk cId="2674365893" sldId="545"/>
        </pc:sldMkLst>
      </pc:sldChg>
    </pc:docChg>
  </pc:docChgLst>
  <pc:docChgLst>
    <pc:chgData name="Elena Ghanotakis" userId="f5b7b11dc1ab026f" providerId="LiveId" clId="{65A3E912-5B99-3447-AF3E-927F71685634}"/>
    <pc:docChg chg="undo custSel delSld modSld">
      <pc:chgData name="Elena Ghanotakis" userId="f5b7b11dc1ab026f" providerId="LiveId" clId="{65A3E912-5B99-3447-AF3E-927F71685634}" dt="2020-08-05T02:29:32.924" v="1716" actId="1592"/>
      <pc:docMkLst>
        <pc:docMk/>
      </pc:docMkLst>
      <pc:sldChg chg="del">
        <pc:chgData name="Elena Ghanotakis" userId="f5b7b11dc1ab026f" providerId="LiveId" clId="{65A3E912-5B99-3447-AF3E-927F71685634}" dt="2020-08-05T02:15:13.739" v="1160" actId="2696"/>
        <pc:sldMkLst>
          <pc:docMk/>
          <pc:sldMk cId="833296541" sldId="360"/>
        </pc:sldMkLst>
      </pc:sldChg>
      <pc:sldChg chg="modSp del">
        <pc:chgData name="Elena Ghanotakis" userId="f5b7b11dc1ab026f" providerId="LiveId" clId="{65A3E912-5B99-3447-AF3E-927F71685634}" dt="2020-08-05T02:15:12.441" v="1159" actId="2696"/>
        <pc:sldMkLst>
          <pc:docMk/>
          <pc:sldMk cId="657064003" sldId="365"/>
        </pc:sldMkLst>
        <pc:graphicFrameChg chg="mod">
          <ac:chgData name="Elena Ghanotakis" userId="f5b7b11dc1ab026f" providerId="LiveId" clId="{65A3E912-5B99-3447-AF3E-927F71685634}" dt="2020-08-04T05:09:05.099" v="458"/>
          <ac:graphicFrameMkLst>
            <pc:docMk/>
            <pc:sldMk cId="657064003" sldId="365"/>
            <ac:graphicFrameMk id="5" creationId="{9DD64CD6-1DEE-40B1-97E1-85AFF8D3AA57}"/>
          </ac:graphicFrameMkLst>
        </pc:graphicFrameChg>
      </pc:sldChg>
      <pc:sldChg chg="del">
        <pc:chgData name="Elena Ghanotakis" userId="f5b7b11dc1ab026f" providerId="LiveId" clId="{65A3E912-5B99-3447-AF3E-927F71685634}" dt="2020-08-05T02:15:15.050" v="1161" actId="2696"/>
        <pc:sldMkLst>
          <pc:docMk/>
          <pc:sldMk cId="1392256551" sldId="366"/>
        </pc:sldMkLst>
      </pc:sldChg>
      <pc:sldChg chg="modNotesTx">
        <pc:chgData name="Elena Ghanotakis" userId="f5b7b11dc1ab026f" providerId="LiveId" clId="{65A3E912-5B99-3447-AF3E-927F71685634}" dt="2020-08-04T05:05:13.325" v="244" actId="20577"/>
        <pc:sldMkLst>
          <pc:docMk/>
          <pc:sldMk cId="1920782211" sldId="375"/>
        </pc:sldMkLst>
      </pc:sldChg>
      <pc:sldChg chg="modSp mod addCm modCm">
        <pc:chgData name="Elena Ghanotakis" userId="f5b7b11dc1ab026f" providerId="LiveId" clId="{65A3E912-5B99-3447-AF3E-927F71685634}" dt="2020-08-04T23:32:33.287" v="461" actId="13926"/>
        <pc:sldMkLst>
          <pc:docMk/>
          <pc:sldMk cId="1789840163" sldId="538"/>
        </pc:sldMkLst>
        <pc:spChg chg="mod">
          <ac:chgData name="Elena Ghanotakis" userId="f5b7b11dc1ab026f" providerId="LiveId" clId="{65A3E912-5B99-3447-AF3E-927F71685634}" dt="2020-08-04T23:32:33.287" v="461" actId="13926"/>
          <ac:spMkLst>
            <pc:docMk/>
            <pc:sldMk cId="1789840163" sldId="538"/>
            <ac:spMk id="2" creationId="{2521677D-1571-4877-A56B-8BA62D3070DC}"/>
          </ac:spMkLst>
        </pc:spChg>
      </pc:sldChg>
      <pc:sldChg chg="addCm delCm modCm modNotesTx">
        <pc:chgData name="Elena Ghanotakis" userId="f5b7b11dc1ab026f" providerId="LiveId" clId="{65A3E912-5B99-3447-AF3E-927F71685634}" dt="2020-08-04T23:41:11.166" v="462" actId="1592"/>
        <pc:sldMkLst>
          <pc:docMk/>
          <pc:sldMk cId="3943048928" sldId="540"/>
        </pc:sldMkLst>
      </pc:sldChg>
      <pc:sldChg chg="addSp delSp modSp mod delCm modNotesTx">
        <pc:chgData name="Elena Ghanotakis" userId="f5b7b11dc1ab026f" providerId="LiveId" clId="{65A3E912-5B99-3447-AF3E-927F71685634}" dt="2020-08-05T02:29:32.924" v="1716" actId="1592"/>
        <pc:sldMkLst>
          <pc:docMk/>
          <pc:sldMk cId="2933989525" sldId="542"/>
        </pc:sldMkLst>
        <pc:spChg chg="add del mod">
          <ac:chgData name="Elena Ghanotakis" userId="f5b7b11dc1ab026f" providerId="LiveId" clId="{65A3E912-5B99-3447-AF3E-927F71685634}" dt="2020-08-05T02:20:16.508" v="1420" actId="20577"/>
          <ac:spMkLst>
            <pc:docMk/>
            <pc:sldMk cId="2933989525" sldId="542"/>
            <ac:spMk id="2" creationId="{5EBC773B-D598-1447-8605-D7F09E71E7C5}"/>
          </ac:spMkLst>
        </pc:spChg>
        <pc:spChg chg="mod">
          <ac:chgData name="Elena Ghanotakis" userId="f5b7b11dc1ab026f" providerId="LiveId" clId="{65A3E912-5B99-3447-AF3E-927F71685634}" dt="2020-08-05T02:22:29.672" v="1441" actId="20577"/>
          <ac:spMkLst>
            <pc:docMk/>
            <pc:sldMk cId="2933989525" sldId="542"/>
            <ac:spMk id="3" creationId="{F7810798-E3F6-8344-81C6-A715CF4065ED}"/>
          </ac:spMkLst>
        </pc:spChg>
        <pc:spChg chg="add del mod">
          <ac:chgData name="Elena Ghanotakis" userId="f5b7b11dc1ab026f" providerId="LiveId" clId="{65A3E912-5B99-3447-AF3E-927F71685634}" dt="2020-08-05T02:18:43.116" v="1310" actId="478"/>
          <ac:spMkLst>
            <pc:docMk/>
            <pc:sldMk cId="2933989525" sldId="542"/>
            <ac:spMk id="5" creationId="{FDE3303F-8C5B-484B-BE3B-0BD2BD4B209A}"/>
          </ac:spMkLst>
        </pc:spChg>
      </pc:sldChg>
      <pc:sldChg chg="modSp mod">
        <pc:chgData name="Elena Ghanotakis" userId="f5b7b11dc1ab026f" providerId="LiveId" clId="{65A3E912-5B99-3447-AF3E-927F71685634}" dt="2020-08-04T05:05:55.689" v="252" actId="1076"/>
        <pc:sldMkLst>
          <pc:docMk/>
          <pc:sldMk cId="1706761401" sldId="543"/>
        </pc:sldMkLst>
        <pc:spChg chg="mod">
          <ac:chgData name="Elena Ghanotakis" userId="f5b7b11dc1ab026f" providerId="LiveId" clId="{65A3E912-5B99-3447-AF3E-927F71685634}" dt="2020-08-04T05:05:55.689" v="252" actId="1076"/>
          <ac:spMkLst>
            <pc:docMk/>
            <pc:sldMk cId="1706761401" sldId="543"/>
            <ac:spMk id="10" creationId="{F9364D56-4C8D-A54C-8EAD-3FFF70CE0226}"/>
          </ac:spMkLst>
        </pc:spChg>
      </pc:sldChg>
      <pc:sldChg chg="modSp mod modNotesTx">
        <pc:chgData name="Elena Ghanotakis" userId="f5b7b11dc1ab026f" providerId="LiveId" clId="{65A3E912-5B99-3447-AF3E-927F71685634}" dt="2020-08-05T02:26:27.752" v="1574" actId="20577"/>
        <pc:sldMkLst>
          <pc:docMk/>
          <pc:sldMk cId="2674365893" sldId="545"/>
        </pc:sldMkLst>
        <pc:spChg chg="mod">
          <ac:chgData name="Elena Ghanotakis" userId="f5b7b11dc1ab026f" providerId="LiveId" clId="{65A3E912-5B99-3447-AF3E-927F71685634}" dt="2020-08-05T02:26:27.752" v="1574" actId="20577"/>
          <ac:spMkLst>
            <pc:docMk/>
            <pc:sldMk cId="2674365893" sldId="545"/>
            <ac:spMk id="2" creationId="{3A5B4E8C-DF6F-AA41-9CCF-E96B565625D0}"/>
          </ac:spMkLst>
        </pc:spChg>
        <pc:spChg chg="mod">
          <ac:chgData name="Elena Ghanotakis" userId="f5b7b11dc1ab026f" providerId="LiveId" clId="{65A3E912-5B99-3447-AF3E-927F71685634}" dt="2020-08-05T02:22:42.105" v="1447" actId="20577"/>
          <ac:spMkLst>
            <pc:docMk/>
            <pc:sldMk cId="2674365893" sldId="545"/>
            <ac:spMk id="3" creationId="{949A9D20-0A3B-F548-B7A1-39E887324F7D}"/>
          </ac:spMkLst>
        </pc:spChg>
      </pc:sldChg>
      <pc:sldChg chg="modSp mod modNotes modNotesTx">
        <pc:chgData name="Elena Ghanotakis" userId="f5b7b11dc1ab026f" providerId="LiveId" clId="{65A3E912-5B99-3447-AF3E-927F71685634}" dt="2020-08-05T02:27:52.724" v="1663" actId="20577"/>
        <pc:sldMkLst>
          <pc:docMk/>
          <pc:sldMk cId="1820316184" sldId="546"/>
        </pc:sldMkLst>
        <pc:spChg chg="mod">
          <ac:chgData name="Elena Ghanotakis" userId="f5b7b11dc1ab026f" providerId="LiveId" clId="{65A3E912-5B99-3447-AF3E-927F71685634}" dt="2020-08-05T02:27:48.069" v="1658" actId="20577"/>
          <ac:spMkLst>
            <pc:docMk/>
            <pc:sldMk cId="1820316184" sldId="546"/>
            <ac:spMk id="2" creationId="{F681BE25-FE63-884E-98CA-B8EBDD8006A2}"/>
          </ac:spMkLst>
        </pc:spChg>
        <pc:spChg chg="mod">
          <ac:chgData name="Elena Ghanotakis" userId="f5b7b11dc1ab026f" providerId="LiveId" clId="{65A3E912-5B99-3447-AF3E-927F71685634}" dt="2020-08-05T02:27:34.832" v="1647" actId="20577"/>
          <ac:spMkLst>
            <pc:docMk/>
            <pc:sldMk cId="1820316184" sldId="546"/>
            <ac:spMk id="3" creationId="{01FE35E3-B3C8-8C44-A0D5-8F179DD189DC}"/>
          </ac:spMkLst>
        </pc:spChg>
      </pc:sldChg>
      <pc:sldChg chg="modSp mod modNotesTx">
        <pc:chgData name="Elena Ghanotakis" userId="f5b7b11dc1ab026f" providerId="LiveId" clId="{65A3E912-5B99-3447-AF3E-927F71685634}" dt="2020-08-05T02:28:42.015" v="1713" actId="20577"/>
        <pc:sldMkLst>
          <pc:docMk/>
          <pc:sldMk cId="1565806692" sldId="547"/>
        </pc:sldMkLst>
        <pc:spChg chg="mod">
          <ac:chgData name="Elena Ghanotakis" userId="f5b7b11dc1ab026f" providerId="LiveId" clId="{65A3E912-5B99-3447-AF3E-927F71685634}" dt="2020-08-05T02:28:42.015" v="1713" actId="20577"/>
          <ac:spMkLst>
            <pc:docMk/>
            <pc:sldMk cId="1565806692" sldId="547"/>
            <ac:spMk id="2" creationId="{F035880F-3BD8-B547-8FB6-4CB5A4935263}"/>
          </ac:spMkLst>
        </pc:spChg>
        <pc:spChg chg="mod">
          <ac:chgData name="Elena Ghanotakis" userId="f5b7b11dc1ab026f" providerId="LiveId" clId="{65A3E912-5B99-3447-AF3E-927F71685634}" dt="2020-08-05T02:23:09.216" v="1488" actId="20577"/>
          <ac:spMkLst>
            <pc:docMk/>
            <pc:sldMk cId="1565806692" sldId="547"/>
            <ac:spMk id="3" creationId="{06264471-0586-2447-B795-92C152098624}"/>
          </ac:spMkLst>
        </pc:spChg>
      </pc:sldChg>
      <pc:sldChg chg="modSp del mod modNotesTx">
        <pc:chgData name="Elena Ghanotakis" userId="f5b7b11dc1ab026f" providerId="LiveId" clId="{65A3E912-5B99-3447-AF3E-927F71685634}" dt="2020-08-05T02:22:15.274" v="1426" actId="2696"/>
        <pc:sldMkLst>
          <pc:docMk/>
          <pc:sldMk cId="2838961058" sldId="548"/>
        </pc:sldMkLst>
        <pc:spChg chg="mod">
          <ac:chgData name="Elena Ghanotakis" userId="f5b7b11dc1ab026f" providerId="LiveId" clId="{65A3E912-5B99-3447-AF3E-927F71685634}" dt="2020-08-05T02:22:09.768" v="1425" actId="20577"/>
          <ac:spMkLst>
            <pc:docMk/>
            <pc:sldMk cId="2838961058" sldId="548"/>
            <ac:spMk id="2" creationId="{64820546-37A9-9A40-9586-147595860F7E}"/>
          </ac:spMkLst>
        </pc:spChg>
      </pc:sldChg>
      <pc:sldChg chg="del">
        <pc:chgData name="Elena Ghanotakis" userId="f5b7b11dc1ab026f" providerId="LiveId" clId="{65A3E912-5B99-3447-AF3E-927F71685634}" dt="2020-08-04T05:04:20.570" v="185" actId="2696"/>
        <pc:sldMkLst>
          <pc:docMk/>
          <pc:sldMk cId="2517817204" sldId="550"/>
        </pc:sldMkLst>
      </pc:sldChg>
      <pc:sldChg chg="del">
        <pc:chgData name="Elena Ghanotakis" userId="f5b7b11dc1ab026f" providerId="LiveId" clId="{65A3E912-5B99-3447-AF3E-927F71685634}" dt="2020-08-04T23:46:51.211" v="519" actId="2696"/>
        <pc:sldMkLst>
          <pc:docMk/>
          <pc:sldMk cId="790455035" sldId="551"/>
        </pc:sldMkLst>
      </pc:sldChg>
      <pc:sldChg chg="del">
        <pc:chgData name="Elena Ghanotakis" userId="f5b7b11dc1ab026f" providerId="LiveId" clId="{65A3E912-5B99-3447-AF3E-927F71685634}" dt="2020-08-04T23:46:52.172" v="520" actId="2696"/>
        <pc:sldMkLst>
          <pc:docMk/>
          <pc:sldMk cId="1993332738" sldId="552"/>
        </pc:sldMkLst>
      </pc:sldChg>
      <pc:sldChg chg="del modCm">
        <pc:chgData name="Elena Ghanotakis" userId="f5b7b11dc1ab026f" providerId="LiveId" clId="{65A3E912-5B99-3447-AF3E-927F71685634}" dt="2020-08-05T02:15:10.381" v="1158" actId="2696"/>
        <pc:sldMkLst>
          <pc:docMk/>
          <pc:sldMk cId="4055880012" sldId="558"/>
        </pc:sldMkLst>
      </pc:sldChg>
      <pc:sldChg chg="modSp addCm delCm modCm modNotesTx">
        <pc:chgData name="Elena Ghanotakis" userId="f5b7b11dc1ab026f" providerId="LiveId" clId="{65A3E912-5B99-3447-AF3E-927F71685634}" dt="2020-08-05T02:29:00.355" v="1714" actId="1592"/>
        <pc:sldMkLst>
          <pc:docMk/>
          <pc:sldMk cId="3626613564" sldId="559"/>
        </pc:sldMkLst>
        <pc:graphicFrameChg chg="mod">
          <ac:chgData name="Elena Ghanotakis" userId="f5b7b11dc1ab026f" providerId="LiveId" clId="{65A3E912-5B99-3447-AF3E-927F71685634}" dt="2020-08-05T01:11:50.156" v="543" actId="20577"/>
          <ac:graphicFrameMkLst>
            <pc:docMk/>
            <pc:sldMk cId="3626613564" sldId="559"/>
            <ac:graphicFrameMk id="4" creationId="{00000000-0000-0000-0000-000000000000}"/>
          </ac:graphicFrameMkLst>
        </pc:graphicFrameChg>
      </pc:sldChg>
    </pc:docChg>
  </pc:docChgLst>
  <pc:docChgLst>
    <pc:chgData name="eghanotakis" userId="S::eghanotakis_gmail.com#ext#@pedaidsorg.onmicrosoft.com::0af52404-daef-41c0-a231-4d3790fefa79" providerId="AD" clId="Web-{272AC1A5-E2E9-416B-8D8C-AD8638D2D854}"/>
    <pc:docChg chg="modSld">
      <pc:chgData name="eghanotakis" userId="S::eghanotakis_gmail.com#ext#@pedaidsorg.onmicrosoft.com::0af52404-daef-41c0-a231-4d3790fefa79" providerId="AD" clId="Web-{272AC1A5-E2E9-416B-8D8C-AD8638D2D854}" dt="2020-08-04T14:09:00.670" v="26" actId="20577"/>
      <pc:docMkLst>
        <pc:docMk/>
      </pc:docMkLst>
      <pc:sldChg chg="modSp">
        <pc:chgData name="eghanotakis" userId="S::eghanotakis_gmail.com#ext#@pedaidsorg.onmicrosoft.com::0af52404-daef-41c0-a231-4d3790fefa79" providerId="AD" clId="Web-{272AC1A5-E2E9-416B-8D8C-AD8638D2D854}" dt="2020-08-04T14:08:41.873" v="21" actId="20577"/>
        <pc:sldMkLst>
          <pc:docMk/>
          <pc:sldMk cId="3943048928" sldId="540"/>
        </pc:sldMkLst>
        <pc:spChg chg="mod">
          <ac:chgData name="eghanotakis" userId="S::eghanotakis_gmail.com#ext#@pedaidsorg.onmicrosoft.com::0af52404-daef-41c0-a231-4d3790fefa79" providerId="AD" clId="Web-{272AC1A5-E2E9-416B-8D8C-AD8638D2D854}" dt="2020-08-04T14:08:41.873" v="21" actId="20577"/>
          <ac:spMkLst>
            <pc:docMk/>
            <pc:sldMk cId="3943048928" sldId="540"/>
            <ac:spMk id="3" creationId="{8DE85409-599D-A640-BDA5-8483610D5ABD}"/>
          </ac:spMkLst>
        </pc:spChg>
      </pc:sldChg>
      <pc:sldChg chg="modSp">
        <pc:chgData name="eghanotakis" userId="S::eghanotakis_gmail.com#ext#@pedaidsorg.onmicrosoft.com::0af52404-daef-41c0-a231-4d3790fefa79" providerId="AD" clId="Web-{272AC1A5-E2E9-416B-8D8C-AD8638D2D854}" dt="2020-08-04T14:09:00.670" v="26" actId="20577"/>
        <pc:sldMkLst>
          <pc:docMk/>
          <pc:sldMk cId="1881237653" sldId="541"/>
        </pc:sldMkLst>
        <pc:spChg chg="mod">
          <ac:chgData name="eghanotakis" userId="S::eghanotakis_gmail.com#ext#@pedaidsorg.onmicrosoft.com::0af52404-daef-41c0-a231-4d3790fefa79" providerId="AD" clId="Web-{272AC1A5-E2E9-416B-8D8C-AD8638D2D854}" dt="2020-08-04T14:09:00.670" v="26" actId="20577"/>
          <ac:spMkLst>
            <pc:docMk/>
            <pc:sldMk cId="1881237653" sldId="541"/>
            <ac:spMk id="2" creationId="{66736D88-12C3-C44E-9365-368B8E602AE9}"/>
          </ac:spMkLst>
        </pc:spChg>
      </pc:sldChg>
      <pc:sldChg chg="addCm">
        <pc:chgData name="eghanotakis" userId="S::eghanotakis_gmail.com#ext#@pedaidsorg.onmicrosoft.com::0af52404-daef-41c0-a231-4d3790fefa79" providerId="AD" clId="Web-{272AC1A5-E2E9-416B-8D8C-AD8638D2D854}" dt="2020-08-04T14:08:11.326" v="0"/>
        <pc:sldMkLst>
          <pc:docMk/>
          <pc:sldMk cId="4055880012" sldId="558"/>
        </pc:sldMkLst>
      </pc:sldChg>
    </pc:docChg>
  </pc:docChgLst>
  <pc:docChgLst>
    <pc:chgData name="Mabirizi, David" userId="S::david.mabirizi@crs.org::11078639-fa65-49cc-9198-f60b10ac550e" providerId="AD" clId="Web-{A8B46555-2E14-F46F-BD74-15F854996506}"/>
    <pc:docChg chg="modSld">
      <pc:chgData name="Mabirizi, David" userId="S::david.mabirizi@crs.org::11078639-fa65-49cc-9198-f60b10ac550e" providerId="AD" clId="Web-{A8B46555-2E14-F46F-BD74-15F854996506}" dt="2021-02-19T19:47:30.211" v="5"/>
      <pc:docMkLst>
        <pc:docMk/>
      </pc:docMkLst>
      <pc:sldChg chg="delCm">
        <pc:chgData name="Mabirizi, David" userId="S::david.mabirizi@crs.org::11078639-fa65-49cc-9198-f60b10ac550e" providerId="AD" clId="Web-{A8B46555-2E14-F46F-BD74-15F854996506}" dt="2021-02-19T19:46:14.395" v="0"/>
        <pc:sldMkLst>
          <pc:docMk/>
          <pc:sldMk cId="1706761401" sldId="543"/>
        </pc:sldMkLst>
      </pc:sldChg>
      <pc:sldChg chg="delCm">
        <pc:chgData name="Mabirizi, David" userId="S::david.mabirizi@crs.org::11078639-fa65-49cc-9198-f60b10ac550e" providerId="AD" clId="Web-{A8B46555-2E14-F46F-BD74-15F854996506}" dt="2021-02-19T19:46:36.740" v="1"/>
        <pc:sldMkLst>
          <pc:docMk/>
          <pc:sldMk cId="2674365893" sldId="545"/>
        </pc:sldMkLst>
      </pc:sldChg>
      <pc:sldChg chg="modNotes">
        <pc:chgData name="Mabirizi, David" userId="S::david.mabirizi@crs.org::11078639-fa65-49cc-9198-f60b10ac550e" providerId="AD" clId="Web-{A8B46555-2E14-F46F-BD74-15F854996506}" dt="2021-02-19T19:47:14.507" v="3"/>
        <pc:sldMkLst>
          <pc:docMk/>
          <pc:sldMk cId="1565806692" sldId="547"/>
        </pc:sldMkLst>
      </pc:sldChg>
      <pc:sldChg chg="modNotes">
        <pc:chgData name="Mabirizi, David" userId="S::david.mabirizi@crs.org::11078639-fa65-49cc-9198-f60b10ac550e" providerId="AD" clId="Web-{A8B46555-2E14-F46F-BD74-15F854996506}" dt="2021-02-19T19:47:30.211" v="5"/>
        <pc:sldMkLst>
          <pc:docMk/>
          <pc:sldMk cId="132073843" sldId="563"/>
        </pc:sldMkLst>
      </pc:sldChg>
    </pc:docChg>
  </pc:docChgLst>
  <pc:docChgLst>
    <pc:chgData name="Madison Ethridge" userId="666e09c8-48f1-48e4-bd90-dc52bcdb94a7" providerId="ADAL" clId="{D7DBEA89-F404-8940-9D02-4C9C47D525A1}"/>
    <pc:docChg chg="modSld">
      <pc:chgData name="Madison Ethridge" userId="666e09c8-48f1-48e4-bd90-dc52bcdb94a7" providerId="ADAL" clId="{D7DBEA89-F404-8940-9D02-4C9C47D525A1}" dt="2020-11-11T22:08:36.684" v="167" actId="20577"/>
      <pc:docMkLst>
        <pc:docMk/>
      </pc:docMkLst>
      <pc:sldChg chg="modNotesTx">
        <pc:chgData name="Madison Ethridge" userId="666e09c8-48f1-48e4-bd90-dc52bcdb94a7" providerId="ADAL" clId="{D7DBEA89-F404-8940-9D02-4C9C47D525A1}" dt="2020-11-11T22:06:50.282" v="8" actId="20577"/>
        <pc:sldMkLst>
          <pc:docMk/>
          <pc:sldMk cId="2933989525" sldId="542"/>
        </pc:sldMkLst>
      </pc:sldChg>
      <pc:sldChg chg="modSp mod modNotesTx">
        <pc:chgData name="Madison Ethridge" userId="666e09c8-48f1-48e4-bd90-dc52bcdb94a7" providerId="ADAL" clId="{D7DBEA89-F404-8940-9D02-4C9C47D525A1}" dt="2020-11-11T22:07:54.398" v="89" actId="20577"/>
        <pc:sldMkLst>
          <pc:docMk/>
          <pc:sldMk cId="1820316184" sldId="546"/>
        </pc:sldMkLst>
        <pc:spChg chg="mod">
          <ac:chgData name="Madison Ethridge" userId="666e09c8-48f1-48e4-bd90-dc52bcdb94a7" providerId="ADAL" clId="{D7DBEA89-F404-8940-9D02-4C9C47D525A1}" dt="2020-11-11T22:07:40.064" v="53" actId="20577"/>
          <ac:spMkLst>
            <pc:docMk/>
            <pc:sldMk cId="1820316184" sldId="546"/>
            <ac:spMk id="2" creationId="{F681BE25-FE63-884E-98CA-B8EBDD8006A2}"/>
          </ac:spMkLst>
        </pc:spChg>
      </pc:sldChg>
      <pc:sldChg chg="modSp mod modNotesTx">
        <pc:chgData name="Madison Ethridge" userId="666e09c8-48f1-48e4-bd90-dc52bcdb94a7" providerId="ADAL" clId="{D7DBEA89-F404-8940-9D02-4C9C47D525A1}" dt="2020-11-11T22:08:21.780" v="147" actId="20577"/>
        <pc:sldMkLst>
          <pc:docMk/>
          <pc:sldMk cId="1565806692" sldId="547"/>
        </pc:sldMkLst>
        <pc:spChg chg="mod">
          <ac:chgData name="Madison Ethridge" userId="666e09c8-48f1-48e4-bd90-dc52bcdb94a7" providerId="ADAL" clId="{D7DBEA89-F404-8940-9D02-4C9C47D525A1}" dt="2020-11-11T22:08:12.038" v="129" actId="20577"/>
          <ac:spMkLst>
            <pc:docMk/>
            <pc:sldMk cId="1565806692" sldId="547"/>
            <ac:spMk id="2" creationId="{F035880F-3BD8-B547-8FB6-4CB5A4935263}"/>
          </ac:spMkLst>
        </pc:spChg>
      </pc:sldChg>
      <pc:sldChg chg="modNotesTx">
        <pc:chgData name="Madison Ethridge" userId="666e09c8-48f1-48e4-bd90-dc52bcdb94a7" providerId="ADAL" clId="{D7DBEA89-F404-8940-9D02-4C9C47D525A1}" dt="2020-11-11T22:08:36.684" v="167" actId="20577"/>
        <pc:sldMkLst>
          <pc:docMk/>
          <pc:sldMk cId="132073843" sldId="563"/>
        </pc:sldMkLst>
      </pc:sldChg>
    </pc:docChg>
  </pc:docChgLst>
  <pc:docChgLst>
    <pc:chgData name="Chaila, Mwate" userId="532bccc8-299d-41ab-929a-442e97ef55d2" providerId="ADAL" clId="{1CDFBAF0-C431-4359-9641-5327E0F41338}"/>
    <pc:docChg chg="custSel modSld">
      <pc:chgData name="Chaila, Mwate" userId="532bccc8-299d-41ab-929a-442e97ef55d2" providerId="ADAL" clId="{1CDFBAF0-C431-4359-9641-5327E0F41338}" dt="2021-02-18T07:12:16.575" v="39" actId="1076"/>
      <pc:docMkLst>
        <pc:docMk/>
      </pc:docMkLst>
      <pc:sldChg chg="modSp mod">
        <pc:chgData name="Chaila, Mwate" userId="532bccc8-299d-41ab-929a-442e97ef55d2" providerId="ADAL" clId="{1CDFBAF0-C431-4359-9641-5327E0F41338}" dt="2021-02-18T07:12:16.575" v="39" actId="1076"/>
        <pc:sldMkLst>
          <pc:docMk/>
          <pc:sldMk cId="1881237653" sldId="541"/>
        </pc:sldMkLst>
        <pc:spChg chg="mod">
          <ac:chgData name="Chaila, Mwate" userId="532bccc8-299d-41ab-929a-442e97ef55d2" providerId="ADAL" clId="{1CDFBAF0-C431-4359-9641-5327E0F41338}" dt="2021-02-18T07:12:16.575" v="39" actId="1076"/>
          <ac:spMkLst>
            <pc:docMk/>
            <pc:sldMk cId="1881237653" sldId="541"/>
            <ac:spMk id="3" creationId="{6CDEE7AD-FF28-4042-A9F9-5E1CADF28A16}"/>
          </ac:spMkLst>
        </pc:spChg>
      </pc:sldChg>
      <pc:sldChg chg="modSp mod addCm modCm">
        <pc:chgData name="Chaila, Mwate" userId="532bccc8-299d-41ab-929a-442e97ef55d2" providerId="ADAL" clId="{1CDFBAF0-C431-4359-9641-5327E0F41338}" dt="2021-02-18T07:11:34.092" v="38" actId="20577"/>
        <pc:sldMkLst>
          <pc:docMk/>
          <pc:sldMk cId="1706761401" sldId="543"/>
        </pc:sldMkLst>
        <pc:spChg chg="mod">
          <ac:chgData name="Chaila, Mwate" userId="532bccc8-299d-41ab-929a-442e97ef55d2" providerId="ADAL" clId="{1CDFBAF0-C431-4359-9641-5327E0F41338}" dt="2021-02-18T07:10:05.719" v="15" actId="14100"/>
          <ac:spMkLst>
            <pc:docMk/>
            <pc:sldMk cId="1706761401" sldId="543"/>
            <ac:spMk id="2" creationId="{00000000-0000-0000-0000-000000000000}"/>
          </ac:spMkLst>
        </pc:spChg>
        <pc:spChg chg="mod">
          <ac:chgData name="Chaila, Mwate" userId="532bccc8-299d-41ab-929a-442e97ef55d2" providerId="ADAL" clId="{1CDFBAF0-C431-4359-9641-5327E0F41338}" dt="2021-02-18T07:09:13.431" v="2" actId="14100"/>
          <ac:spMkLst>
            <pc:docMk/>
            <pc:sldMk cId="1706761401" sldId="543"/>
            <ac:spMk id="10" creationId="{F9364D56-4C8D-A54C-8EAD-3FFF70CE0226}"/>
          </ac:spMkLst>
        </pc:spChg>
        <pc:spChg chg="mod">
          <ac:chgData name="Chaila, Mwate" userId="532bccc8-299d-41ab-929a-442e97ef55d2" providerId="ADAL" clId="{1CDFBAF0-C431-4359-9641-5327E0F41338}" dt="2021-02-18T07:09:29.751" v="9" actId="20577"/>
          <ac:spMkLst>
            <pc:docMk/>
            <pc:sldMk cId="1706761401" sldId="543"/>
            <ac:spMk id="12" creationId="{83A8B5E3-E843-4745-AB4A-0ABCBC6C447D}"/>
          </ac:spMkLst>
        </pc:spChg>
        <pc:graphicFrameChg chg="mod">
          <ac:chgData name="Chaila, Mwate" userId="532bccc8-299d-41ab-929a-442e97ef55d2" providerId="ADAL" clId="{1CDFBAF0-C431-4359-9641-5327E0F41338}" dt="2021-02-18T07:11:34.092" v="38" actId="20577"/>
          <ac:graphicFrameMkLst>
            <pc:docMk/>
            <pc:sldMk cId="1706761401" sldId="543"/>
            <ac:graphicFrameMk id="9" creationId="{DF15D0FF-E04F-C54E-81AF-04042494BDF4}"/>
          </ac:graphicFrameMkLst>
        </pc:graphicFrameChg>
      </pc:sldChg>
    </pc:docChg>
  </pc:docChgLst>
  <pc:docChgLst>
    <pc:chgData name="eghanotakis" userId="S::eghanotakis_gmail.com#ext#@pedaidsorg.onmicrosoft.com::0af52404-daef-41c0-a231-4d3790fefa79" providerId="AD" clId="Web-{F4241848-006D-4130-CE89-D536B5E4F52F}"/>
    <pc:docChg chg="modSld">
      <pc:chgData name="eghanotakis" userId="S::eghanotakis_gmail.com#ext#@pedaidsorg.onmicrosoft.com::0af52404-daef-41c0-a231-4d3790fefa79" providerId="AD" clId="Web-{F4241848-006D-4130-CE89-D536B5E4F52F}" dt="2020-09-09T21:10:41.848" v="11" actId="20577"/>
      <pc:docMkLst>
        <pc:docMk/>
      </pc:docMkLst>
      <pc:sldChg chg="modSp modNotes">
        <pc:chgData name="eghanotakis" userId="S::eghanotakis_gmail.com#ext#@pedaidsorg.onmicrosoft.com::0af52404-daef-41c0-a231-4d3790fefa79" providerId="AD" clId="Web-{F4241848-006D-4130-CE89-D536B5E4F52F}" dt="2020-09-09T21:10:41.848" v="11" actId="20577"/>
        <pc:sldMkLst>
          <pc:docMk/>
          <pc:sldMk cId="132073843" sldId="563"/>
        </pc:sldMkLst>
        <pc:spChg chg="mod">
          <ac:chgData name="eghanotakis" userId="S::eghanotakis_gmail.com#ext#@pedaidsorg.onmicrosoft.com::0af52404-daef-41c0-a231-4d3790fefa79" providerId="AD" clId="Web-{F4241848-006D-4130-CE89-D536B5E4F52F}" dt="2020-09-09T21:10:41.848" v="11" actId="20577"/>
          <ac:spMkLst>
            <pc:docMk/>
            <pc:sldMk cId="132073843" sldId="563"/>
            <ac:spMk id="2" creationId="{A8D489EF-2064-444A-BF15-9A25E5143F99}"/>
          </ac:spMkLst>
        </pc:spChg>
      </pc:sldChg>
    </pc:docChg>
  </pc:docChgLst>
  <pc:docChgLst>
    <pc:chgData name="Elena Ghanotakis" userId="f5b7b11dc1ab026f" providerId="LiveId" clId="{665AA707-433A-1748-8308-FDB6A35E318D}"/>
    <pc:docChg chg="addSld modSld">
      <pc:chgData name="Elena Ghanotakis" userId="f5b7b11dc1ab026f" providerId="LiveId" clId="{665AA707-433A-1748-8308-FDB6A35E318D}" dt="2020-08-05T15:53:33.747" v="154" actId="20577"/>
      <pc:docMkLst>
        <pc:docMk/>
      </pc:docMkLst>
      <pc:sldChg chg="modSp mod modNotesTx">
        <pc:chgData name="Elena Ghanotakis" userId="f5b7b11dc1ab026f" providerId="LiveId" clId="{665AA707-433A-1748-8308-FDB6A35E318D}" dt="2020-08-05T15:51:01.670" v="133" actId="20577"/>
        <pc:sldMkLst>
          <pc:docMk/>
          <pc:sldMk cId="3626613564" sldId="559"/>
        </pc:sldMkLst>
        <pc:spChg chg="mod">
          <ac:chgData name="Elena Ghanotakis" userId="f5b7b11dc1ab026f" providerId="LiveId" clId="{665AA707-433A-1748-8308-FDB6A35E318D}" dt="2020-08-05T15:51:01.670" v="133" actId="20577"/>
          <ac:spMkLst>
            <pc:docMk/>
            <pc:sldMk cId="3626613564" sldId="559"/>
            <ac:spMk id="3" creationId="{D98EACC7-82DC-E545-94FB-77FDD5D549C6}"/>
          </ac:spMkLst>
        </pc:spChg>
      </pc:sldChg>
      <pc:sldChg chg="modSp add mod modNotesTx">
        <pc:chgData name="Elena Ghanotakis" userId="f5b7b11dc1ab026f" providerId="LiveId" clId="{665AA707-433A-1748-8308-FDB6A35E318D}" dt="2020-08-05T15:48:44.555" v="114" actId="20577"/>
        <pc:sldMkLst>
          <pc:docMk/>
          <pc:sldMk cId="3002949832" sldId="561"/>
        </pc:sldMkLst>
        <pc:spChg chg="mod">
          <ac:chgData name="Elena Ghanotakis" userId="f5b7b11dc1ab026f" providerId="LiveId" clId="{665AA707-433A-1748-8308-FDB6A35E318D}" dt="2020-08-05T15:47:47.734" v="97" actId="5793"/>
          <ac:spMkLst>
            <pc:docMk/>
            <pc:sldMk cId="3002949832" sldId="561"/>
            <ac:spMk id="2" creationId="{9836B6A2-266B-604E-B478-E4565BD87296}"/>
          </ac:spMkLst>
        </pc:spChg>
        <pc:spChg chg="mod">
          <ac:chgData name="Elena Ghanotakis" userId="f5b7b11dc1ab026f" providerId="LiveId" clId="{665AA707-433A-1748-8308-FDB6A35E318D}" dt="2020-08-05T15:46:08.194" v="39" actId="20577"/>
          <ac:spMkLst>
            <pc:docMk/>
            <pc:sldMk cId="3002949832" sldId="561"/>
            <ac:spMk id="3" creationId="{215B6532-C11F-A446-AB1E-05AA30A36739}"/>
          </ac:spMkLst>
        </pc:spChg>
      </pc:sldChg>
      <pc:sldChg chg="modSp add mod modNotesTx">
        <pc:chgData name="Elena Ghanotakis" userId="f5b7b11dc1ab026f" providerId="LiveId" clId="{665AA707-433A-1748-8308-FDB6A35E318D}" dt="2020-08-05T15:49:30.305" v="116" actId="14"/>
        <pc:sldMkLst>
          <pc:docMk/>
          <pc:sldMk cId="3341890690" sldId="562"/>
        </pc:sldMkLst>
        <pc:spChg chg="mod">
          <ac:chgData name="Elena Ghanotakis" userId="f5b7b11dc1ab026f" providerId="LiveId" clId="{665AA707-433A-1748-8308-FDB6A35E318D}" dt="2020-08-05T15:49:03.772" v="115"/>
          <ac:spMkLst>
            <pc:docMk/>
            <pc:sldMk cId="3341890690" sldId="562"/>
            <ac:spMk id="2" creationId="{F0F98386-AB4B-2C47-99AD-29E674C8F73A}"/>
          </ac:spMkLst>
        </pc:spChg>
        <pc:spChg chg="mod">
          <ac:chgData name="Elena Ghanotakis" userId="f5b7b11dc1ab026f" providerId="LiveId" clId="{665AA707-433A-1748-8308-FDB6A35E318D}" dt="2020-08-05T15:46:29.858" v="57" actId="20577"/>
          <ac:spMkLst>
            <pc:docMk/>
            <pc:sldMk cId="3341890690" sldId="562"/>
            <ac:spMk id="3" creationId="{CA558DD3-0A5F-B94F-A6DA-C801BD92C9A0}"/>
          </ac:spMkLst>
        </pc:spChg>
      </pc:sldChg>
      <pc:sldChg chg="modSp add mod modNotesTx">
        <pc:chgData name="Elena Ghanotakis" userId="f5b7b11dc1ab026f" providerId="LiveId" clId="{665AA707-433A-1748-8308-FDB6A35E318D}" dt="2020-08-05T15:53:33.747" v="154" actId="20577"/>
        <pc:sldMkLst>
          <pc:docMk/>
          <pc:sldMk cId="132073843" sldId="563"/>
        </pc:sldMkLst>
        <pc:spChg chg="mod">
          <ac:chgData name="Elena Ghanotakis" userId="f5b7b11dc1ab026f" providerId="LiveId" clId="{665AA707-433A-1748-8308-FDB6A35E318D}" dt="2020-08-05T15:51:38.031" v="135" actId="5793"/>
          <ac:spMkLst>
            <pc:docMk/>
            <pc:sldMk cId="132073843" sldId="563"/>
            <ac:spMk id="2" creationId="{A8D489EF-2064-444A-BF15-9A25E5143F99}"/>
          </ac:spMkLst>
        </pc:spChg>
        <pc:spChg chg="mod">
          <ac:chgData name="Elena Ghanotakis" userId="f5b7b11dc1ab026f" providerId="LiveId" clId="{665AA707-433A-1748-8308-FDB6A35E318D}" dt="2020-08-05T15:47:06.425" v="93" actId="20577"/>
          <ac:spMkLst>
            <pc:docMk/>
            <pc:sldMk cId="132073843" sldId="563"/>
            <ac:spMk id="3" creationId="{8A70CB82-4E43-2E43-8A30-FD00FD25F0DA}"/>
          </ac:spMkLst>
        </pc:spChg>
      </pc:sldChg>
    </pc:docChg>
  </pc:docChgLst>
  <pc:docChgLst>
    <pc:chgData name="Elena Ghanotakis" userId="f5b7b11dc1ab026f" providerId="LiveId" clId="{1591D59D-BF34-BB47-874F-595E67EA6B68}"/>
    <pc:docChg chg="undo custSel addSld delSld modSld">
      <pc:chgData name="Elena Ghanotakis" userId="f5b7b11dc1ab026f" providerId="LiveId" clId="{1591D59D-BF34-BB47-874F-595E67EA6B68}" dt="2020-08-11T04:11:40.053" v="1706" actId="20577"/>
      <pc:docMkLst>
        <pc:docMk/>
      </pc:docMkLst>
      <pc:sldChg chg="modSp mod">
        <pc:chgData name="Elena Ghanotakis" userId="f5b7b11dc1ab026f" providerId="LiveId" clId="{1591D59D-BF34-BB47-874F-595E67EA6B68}" dt="2020-08-06T04:42:29.956" v="1" actId="20577"/>
        <pc:sldMkLst>
          <pc:docMk/>
          <pc:sldMk cId="1920782211" sldId="375"/>
        </pc:sldMkLst>
        <pc:spChg chg="mod">
          <ac:chgData name="Elena Ghanotakis" userId="f5b7b11dc1ab026f" providerId="LiveId" clId="{1591D59D-BF34-BB47-874F-595E67EA6B68}" dt="2020-08-06T04:42:29.956" v="1" actId="20577"/>
          <ac:spMkLst>
            <pc:docMk/>
            <pc:sldMk cId="1920782211" sldId="375"/>
            <ac:spMk id="2" creationId="{44034FEE-4BBB-7F49-BE67-328073281F8B}"/>
          </ac:spMkLst>
        </pc:spChg>
      </pc:sldChg>
      <pc:sldChg chg="modNotes">
        <pc:chgData name="Elena Ghanotakis" userId="f5b7b11dc1ab026f" providerId="LiveId" clId="{1591D59D-BF34-BB47-874F-595E67EA6B68}" dt="2020-08-06T04:50:34.819" v="169"/>
        <pc:sldMkLst>
          <pc:docMk/>
          <pc:sldMk cId="1789840163" sldId="538"/>
        </pc:sldMkLst>
      </pc:sldChg>
      <pc:sldChg chg="modSp mod">
        <pc:chgData name="Elena Ghanotakis" userId="f5b7b11dc1ab026f" providerId="LiveId" clId="{1591D59D-BF34-BB47-874F-595E67EA6B68}" dt="2020-08-11T04:08:15.690" v="1523" actId="20577"/>
        <pc:sldMkLst>
          <pc:docMk/>
          <pc:sldMk cId="3943048928" sldId="540"/>
        </pc:sldMkLst>
        <pc:spChg chg="mod">
          <ac:chgData name="Elena Ghanotakis" userId="f5b7b11dc1ab026f" providerId="LiveId" clId="{1591D59D-BF34-BB47-874F-595E67EA6B68}" dt="2020-08-11T04:08:15.690" v="1523" actId="20577"/>
          <ac:spMkLst>
            <pc:docMk/>
            <pc:sldMk cId="3943048928" sldId="540"/>
            <ac:spMk id="2" creationId="{C5771338-D039-5343-8901-649507991833}"/>
          </ac:spMkLst>
        </pc:spChg>
      </pc:sldChg>
      <pc:sldChg chg="modNotesTx">
        <pc:chgData name="Elena Ghanotakis" userId="f5b7b11dc1ab026f" providerId="LiveId" clId="{1591D59D-BF34-BB47-874F-595E67EA6B68}" dt="2020-08-11T04:09:30.792" v="1591" actId="20577"/>
        <pc:sldMkLst>
          <pc:docMk/>
          <pc:sldMk cId="2933989525" sldId="542"/>
        </pc:sldMkLst>
      </pc:sldChg>
      <pc:sldChg chg="modNotesTx">
        <pc:chgData name="Elena Ghanotakis" userId="f5b7b11dc1ab026f" providerId="LiveId" clId="{1591D59D-BF34-BB47-874F-595E67EA6B68}" dt="2020-08-11T04:11:40.053" v="1706" actId="20577"/>
        <pc:sldMkLst>
          <pc:docMk/>
          <pc:sldMk cId="1565806692" sldId="547"/>
        </pc:sldMkLst>
      </pc:sldChg>
      <pc:sldChg chg="del delCm">
        <pc:chgData name="Elena Ghanotakis" userId="f5b7b11dc1ab026f" providerId="LiveId" clId="{1591D59D-BF34-BB47-874F-595E67EA6B68}" dt="2020-08-06T04:46:20.629" v="168" actId="2696"/>
        <pc:sldMkLst>
          <pc:docMk/>
          <pc:sldMk cId="3626613564" sldId="559"/>
        </pc:sldMkLst>
      </pc:sldChg>
      <pc:sldChg chg="modSp mod addCm modCm modNotesTx">
        <pc:chgData name="Elena Ghanotakis" userId="f5b7b11dc1ab026f" providerId="LiveId" clId="{1591D59D-BF34-BB47-874F-595E67EA6B68}" dt="2020-08-11T04:06:26.862" v="1500" actId="20577"/>
        <pc:sldMkLst>
          <pc:docMk/>
          <pc:sldMk cId="132073843" sldId="563"/>
        </pc:sldMkLst>
        <pc:spChg chg="mod">
          <ac:chgData name="Elena Ghanotakis" userId="f5b7b11dc1ab026f" providerId="LiveId" clId="{1591D59D-BF34-BB47-874F-595E67EA6B68}" dt="2020-08-06T04:45:47.816" v="164" actId="20577"/>
          <ac:spMkLst>
            <pc:docMk/>
            <pc:sldMk cId="132073843" sldId="563"/>
            <ac:spMk id="2" creationId="{A8D489EF-2064-444A-BF15-9A25E5143F99}"/>
          </ac:spMkLst>
        </pc:spChg>
      </pc:sldChg>
      <pc:sldChg chg="modSp mod modNotesTx">
        <pc:chgData name="Elena Ghanotakis" userId="f5b7b11dc1ab026f" providerId="LiveId" clId="{1591D59D-BF34-BB47-874F-595E67EA6B68}" dt="2020-08-07T04:16:36.716" v="383" actId="20577"/>
        <pc:sldMkLst>
          <pc:docMk/>
          <pc:sldMk cId="2241029221" sldId="564"/>
        </pc:sldMkLst>
        <pc:spChg chg="mod">
          <ac:chgData name="Elena Ghanotakis" userId="f5b7b11dc1ab026f" providerId="LiveId" clId="{1591D59D-BF34-BB47-874F-595E67EA6B68}" dt="2020-08-07T04:14:44.563" v="296" actId="5793"/>
          <ac:spMkLst>
            <pc:docMk/>
            <pc:sldMk cId="2241029221" sldId="564"/>
            <ac:spMk id="2" creationId="{16F06983-421B-4B72-AD1B-DFB9D8E52CF6}"/>
          </ac:spMkLst>
        </pc:spChg>
      </pc:sldChg>
      <pc:sldChg chg="modSp add mod modNotesTx">
        <pc:chgData name="Elena Ghanotakis" userId="f5b7b11dc1ab026f" providerId="LiveId" clId="{1591D59D-BF34-BB47-874F-595E67EA6B68}" dt="2020-08-07T04:39:16.022" v="1213" actId="20577"/>
        <pc:sldMkLst>
          <pc:docMk/>
          <pc:sldMk cId="284686708" sldId="565"/>
        </pc:sldMkLst>
        <pc:spChg chg="mod">
          <ac:chgData name="Elena Ghanotakis" userId="f5b7b11dc1ab026f" providerId="LiveId" clId="{1591D59D-BF34-BB47-874F-595E67EA6B68}" dt="2020-08-07T04:17:34.238" v="439" actId="20577"/>
          <ac:spMkLst>
            <pc:docMk/>
            <pc:sldMk cId="284686708" sldId="565"/>
            <ac:spMk id="2" creationId="{E8EA73E1-8D8B-EF44-B582-EB312437EC1E}"/>
          </ac:spMkLst>
        </pc:spChg>
        <pc:spChg chg="mod">
          <ac:chgData name="Elena Ghanotakis" userId="f5b7b11dc1ab026f" providerId="LiveId" clId="{1591D59D-BF34-BB47-874F-595E67EA6B68}" dt="2020-08-07T04:16:48.517" v="422" actId="20577"/>
          <ac:spMkLst>
            <pc:docMk/>
            <pc:sldMk cId="284686708" sldId="565"/>
            <ac:spMk id="3" creationId="{CDF9E494-30F1-C745-8E85-332188D92319}"/>
          </ac:spMkLst>
        </pc:spChg>
      </pc:sldChg>
    </pc:docChg>
  </pc:docChgLst>
  <pc:docChgLst>
    <pc:chgData name="eghanotakis" userId="S::eghanotakis_gmail.com#ext#@pedaidsorg.onmicrosoft.com::0af52404-daef-41c0-a231-4d3790fefa79" providerId="AD" clId="Web-{1A503DF4-0979-48A2-8800-AF26249983EC}"/>
    <pc:docChg chg="">
      <pc:chgData name="eghanotakis" userId="S::eghanotakis_gmail.com#ext#@pedaidsorg.onmicrosoft.com::0af52404-daef-41c0-a231-4d3790fefa79" providerId="AD" clId="Web-{1A503DF4-0979-48A2-8800-AF26249983EC}" dt="2020-08-11T04:16:50.252" v="0"/>
      <pc:docMkLst>
        <pc:docMk/>
      </pc:docMkLst>
      <pc:sldChg chg="delCm">
        <pc:chgData name="eghanotakis" userId="S::eghanotakis_gmail.com#ext#@pedaidsorg.onmicrosoft.com::0af52404-daef-41c0-a231-4d3790fefa79" providerId="AD" clId="Web-{1A503DF4-0979-48A2-8800-AF26249983EC}" dt="2020-08-11T04:16:50.252" v="0"/>
        <pc:sldMkLst>
          <pc:docMk/>
          <pc:sldMk cId="132073843" sldId="563"/>
        </pc:sldMkLst>
      </pc:sldChg>
    </pc:docChg>
  </pc:docChgLst>
  <pc:docChgLst>
    <pc:chgData name="eghanotakis" userId="S::eghanotakis_gmail.com#ext#@pedaidsorg.onmicrosoft.com::0af52404-daef-41c0-a231-4d3790fefa79" providerId="AD" clId="Web-{85CC693D-C1ED-41C1-A918-6258E1CCF27D}"/>
    <pc:docChg chg="addSld modSld">
      <pc:chgData name="eghanotakis" userId="S::eghanotakis_gmail.com#ext#@pedaidsorg.onmicrosoft.com::0af52404-daef-41c0-a231-4d3790fefa79" providerId="AD" clId="Web-{85CC693D-C1ED-41C1-A918-6258E1CCF27D}" dt="2020-08-06T13:51:03.561" v="85" actId="20577"/>
      <pc:docMkLst>
        <pc:docMk/>
      </pc:docMkLst>
      <pc:sldChg chg="modSp new modNotes">
        <pc:chgData name="eghanotakis" userId="S::eghanotakis_gmail.com#ext#@pedaidsorg.onmicrosoft.com::0af52404-daef-41c0-a231-4d3790fefa79" providerId="AD" clId="Web-{85CC693D-C1ED-41C1-A918-6258E1CCF27D}" dt="2020-08-06T13:51:03.561" v="85" actId="20577"/>
        <pc:sldMkLst>
          <pc:docMk/>
          <pc:sldMk cId="2241029221" sldId="564"/>
        </pc:sldMkLst>
        <pc:spChg chg="mod">
          <ac:chgData name="eghanotakis" userId="S::eghanotakis_gmail.com#ext#@pedaidsorg.onmicrosoft.com::0af52404-daef-41c0-a231-4d3790fefa79" providerId="AD" clId="Web-{85CC693D-C1ED-41C1-A918-6258E1CCF27D}" dt="2020-08-06T13:51:03.561" v="85" actId="20577"/>
          <ac:spMkLst>
            <pc:docMk/>
            <pc:sldMk cId="2241029221" sldId="564"/>
            <ac:spMk id="2" creationId="{16F06983-421B-4B72-AD1B-DFB9D8E52CF6}"/>
          </ac:spMkLst>
        </pc:spChg>
        <pc:spChg chg="mod">
          <ac:chgData name="eghanotakis" userId="S::eghanotakis_gmail.com#ext#@pedaidsorg.onmicrosoft.com::0af52404-daef-41c0-a231-4d3790fefa79" providerId="AD" clId="Web-{85CC693D-C1ED-41C1-A918-6258E1CCF27D}" dt="2020-08-06T13:45:02.824" v="27" actId="20577"/>
          <ac:spMkLst>
            <pc:docMk/>
            <pc:sldMk cId="2241029221" sldId="564"/>
            <ac:spMk id="3" creationId="{A0CB770F-1965-4416-9C20-867AC9E4BFF3}"/>
          </ac:spMkLst>
        </pc:spChg>
      </pc:sldChg>
    </pc:docChg>
  </pc:docChgLst>
  <pc:docChgLst>
    <pc:chgData name="Chaila, Mwate" userId="532bccc8-299d-41ab-929a-442e97ef55d2" providerId="ADAL" clId="{DF5CFB60-DAB0-4A49-895C-B4E3355E5C96}"/>
    <pc:docChg chg="custSel addSld modSld">
      <pc:chgData name="Chaila, Mwate" userId="532bccc8-299d-41ab-929a-442e97ef55d2" providerId="ADAL" clId="{DF5CFB60-DAB0-4A49-895C-B4E3355E5C96}" dt="2020-09-25T03:15:21.295" v="112" actId="20577"/>
      <pc:docMkLst>
        <pc:docMk/>
      </pc:docMkLst>
      <pc:sldChg chg="addCm modCm">
        <pc:chgData name="Chaila, Mwate" userId="532bccc8-299d-41ab-929a-442e97ef55d2" providerId="ADAL" clId="{DF5CFB60-DAB0-4A49-895C-B4E3355E5C96}" dt="2020-09-24T10:24:30.597" v="107"/>
        <pc:sldMkLst>
          <pc:docMk/>
          <pc:sldMk cId="1920782211" sldId="375"/>
        </pc:sldMkLst>
      </pc:sldChg>
      <pc:sldChg chg="addCm">
        <pc:chgData name="Chaila, Mwate" userId="532bccc8-299d-41ab-929a-442e97ef55d2" providerId="ADAL" clId="{DF5CFB60-DAB0-4A49-895C-B4E3355E5C96}" dt="2020-09-24T10:23:06.381" v="87" actId="1589"/>
        <pc:sldMkLst>
          <pc:docMk/>
          <pc:sldMk cId="3943048928" sldId="540"/>
        </pc:sldMkLst>
      </pc:sldChg>
      <pc:sldChg chg="modSp mod">
        <pc:chgData name="Chaila, Mwate" userId="532bccc8-299d-41ab-929a-442e97ef55d2" providerId="ADAL" clId="{DF5CFB60-DAB0-4A49-895C-B4E3355E5C96}" dt="2020-09-24T10:22:35.949" v="86" actId="313"/>
        <pc:sldMkLst>
          <pc:docMk/>
          <pc:sldMk cId="1706761401" sldId="543"/>
        </pc:sldMkLst>
        <pc:spChg chg="mod">
          <ac:chgData name="Chaila, Mwate" userId="532bccc8-299d-41ab-929a-442e97ef55d2" providerId="ADAL" clId="{DF5CFB60-DAB0-4A49-895C-B4E3355E5C96}" dt="2020-09-24T10:22:35.949" v="86" actId="313"/>
          <ac:spMkLst>
            <pc:docMk/>
            <pc:sldMk cId="1706761401" sldId="543"/>
            <ac:spMk id="10" creationId="{F9364D56-4C8D-A54C-8EAD-3FFF70CE0226}"/>
          </ac:spMkLst>
        </pc:spChg>
        <pc:graphicFrameChg chg="mod">
          <ac:chgData name="Chaila, Mwate" userId="532bccc8-299d-41ab-929a-442e97ef55d2" providerId="ADAL" clId="{DF5CFB60-DAB0-4A49-895C-B4E3355E5C96}" dt="2020-09-24T10:22:07.679" v="69" actId="20577"/>
          <ac:graphicFrameMkLst>
            <pc:docMk/>
            <pc:sldMk cId="1706761401" sldId="543"/>
            <ac:graphicFrameMk id="9" creationId="{DF15D0FF-E04F-C54E-81AF-04042494BDF4}"/>
          </ac:graphicFrameMkLst>
        </pc:graphicFrameChg>
      </pc:sldChg>
      <pc:sldChg chg="modSp mod addCm modCm">
        <pc:chgData name="Chaila, Mwate" userId="532bccc8-299d-41ab-929a-442e97ef55d2" providerId="ADAL" clId="{DF5CFB60-DAB0-4A49-895C-B4E3355E5C96}" dt="2020-09-25T03:15:21.295" v="112" actId="20577"/>
        <pc:sldMkLst>
          <pc:docMk/>
          <pc:sldMk cId="1665470979" sldId="544"/>
        </pc:sldMkLst>
        <pc:spChg chg="mod">
          <ac:chgData name="Chaila, Mwate" userId="532bccc8-299d-41ab-929a-442e97ef55d2" providerId="ADAL" clId="{DF5CFB60-DAB0-4A49-895C-B4E3355E5C96}" dt="2020-09-25T03:15:21.295" v="112" actId="20577"/>
          <ac:spMkLst>
            <pc:docMk/>
            <pc:sldMk cId="1665470979" sldId="544"/>
            <ac:spMk id="2" creationId="{35C19018-6100-5447-B7FC-A688FC0F331F}"/>
          </ac:spMkLst>
        </pc:spChg>
      </pc:sldChg>
      <pc:sldChg chg="addSp delSp modSp new mod chgLayout">
        <pc:chgData name="Chaila, Mwate" userId="532bccc8-299d-41ab-929a-442e97ef55d2" providerId="ADAL" clId="{DF5CFB60-DAB0-4A49-895C-B4E3355E5C96}" dt="2020-09-24T10:24:12.703" v="105" actId="20577"/>
        <pc:sldMkLst>
          <pc:docMk/>
          <pc:sldMk cId="3279033435" sldId="566"/>
        </pc:sldMkLst>
        <pc:spChg chg="del">
          <ac:chgData name="Chaila, Mwate" userId="532bccc8-299d-41ab-929a-442e97ef55d2" providerId="ADAL" clId="{DF5CFB60-DAB0-4A49-895C-B4E3355E5C96}" dt="2020-09-24T10:24:05.325" v="89" actId="700"/>
          <ac:spMkLst>
            <pc:docMk/>
            <pc:sldMk cId="3279033435" sldId="566"/>
            <ac:spMk id="2" creationId="{35155DD3-BC58-46A5-A81A-75BCEB2E4D1C}"/>
          </ac:spMkLst>
        </pc:spChg>
        <pc:spChg chg="del mod ord">
          <ac:chgData name="Chaila, Mwate" userId="532bccc8-299d-41ab-929a-442e97ef55d2" providerId="ADAL" clId="{DF5CFB60-DAB0-4A49-895C-B4E3355E5C96}" dt="2020-09-24T10:24:05.325" v="89" actId="700"/>
          <ac:spMkLst>
            <pc:docMk/>
            <pc:sldMk cId="3279033435" sldId="566"/>
            <ac:spMk id="3" creationId="{522A2B11-FE68-44E0-BFDF-D0737DE1898A}"/>
          </ac:spMkLst>
        </pc:spChg>
        <pc:spChg chg="add mod ord">
          <ac:chgData name="Chaila, Mwate" userId="532bccc8-299d-41ab-929a-442e97ef55d2" providerId="ADAL" clId="{DF5CFB60-DAB0-4A49-895C-B4E3355E5C96}" dt="2020-09-24T10:24:12.703" v="105" actId="20577"/>
          <ac:spMkLst>
            <pc:docMk/>
            <pc:sldMk cId="3279033435" sldId="566"/>
            <ac:spMk id="4" creationId="{D734765F-9137-48D1-AD6F-59B08FC65042}"/>
          </ac:spMkLst>
        </pc:spChg>
      </pc:sldChg>
    </pc:docChg>
  </pc:docChgLst>
  <pc:docChgLst>
    <pc:chgData name="methridge@pedaids.org" userId="S::urn:spo:guest#methridge@pedaids.org::" providerId="AD" clId="Web-{02725D3D-4B81-4EFE-C9C4-4DFDB96A0758}"/>
    <pc:docChg chg="modSld">
      <pc:chgData name="methridge@pedaids.org" userId="S::urn:spo:guest#methridge@pedaids.org::" providerId="AD" clId="Web-{02725D3D-4B81-4EFE-C9C4-4DFDB96A0758}" dt="2021-02-09T21:18:35.297" v="36"/>
      <pc:docMkLst>
        <pc:docMk/>
      </pc:docMkLst>
      <pc:sldChg chg="modSp modNotes">
        <pc:chgData name="methridge@pedaids.org" userId="S::urn:spo:guest#methridge@pedaids.org::" providerId="AD" clId="Web-{02725D3D-4B81-4EFE-C9C4-4DFDB96A0758}" dt="2021-02-09T21:17:33.514" v="8"/>
        <pc:sldMkLst>
          <pc:docMk/>
          <pc:sldMk cId="1881237653" sldId="541"/>
        </pc:sldMkLst>
        <pc:spChg chg="mod">
          <ac:chgData name="methridge@pedaids.org" userId="S::urn:spo:guest#methridge@pedaids.org::" providerId="AD" clId="Web-{02725D3D-4B81-4EFE-C9C4-4DFDB96A0758}" dt="2021-02-09T21:17:27.795" v="6" actId="20577"/>
          <ac:spMkLst>
            <pc:docMk/>
            <pc:sldMk cId="1881237653" sldId="541"/>
            <ac:spMk id="2" creationId="{66736D88-12C3-C44E-9365-368B8E602AE9}"/>
          </ac:spMkLst>
        </pc:spChg>
      </pc:sldChg>
      <pc:sldChg chg="modSp modNotes">
        <pc:chgData name="methridge@pedaids.org" userId="S::urn:spo:guest#methridge@pedaids.org::" providerId="AD" clId="Web-{02725D3D-4B81-4EFE-C9C4-4DFDB96A0758}" dt="2021-02-09T21:17:56.280" v="13"/>
        <pc:sldMkLst>
          <pc:docMk/>
          <pc:sldMk cId="1820316184" sldId="546"/>
        </pc:sldMkLst>
        <pc:spChg chg="mod">
          <ac:chgData name="methridge@pedaids.org" userId="S::urn:spo:guest#methridge@pedaids.org::" providerId="AD" clId="Web-{02725D3D-4B81-4EFE-C9C4-4DFDB96A0758}" dt="2021-02-09T21:17:49.452" v="10" actId="20577"/>
          <ac:spMkLst>
            <pc:docMk/>
            <pc:sldMk cId="1820316184" sldId="546"/>
            <ac:spMk id="2" creationId="{F681BE25-FE63-884E-98CA-B8EBDD8006A2}"/>
          </ac:spMkLst>
        </pc:spChg>
      </pc:sldChg>
      <pc:sldChg chg="modSp">
        <pc:chgData name="methridge@pedaids.org" userId="S::urn:spo:guest#methridge@pedaids.org::" providerId="AD" clId="Web-{02725D3D-4B81-4EFE-C9C4-4DFDB96A0758}" dt="2021-02-09T21:18:03.077" v="15" actId="20577"/>
        <pc:sldMkLst>
          <pc:docMk/>
          <pc:sldMk cId="1565806692" sldId="547"/>
        </pc:sldMkLst>
        <pc:spChg chg="mod">
          <ac:chgData name="methridge@pedaids.org" userId="S::urn:spo:guest#methridge@pedaids.org::" providerId="AD" clId="Web-{02725D3D-4B81-4EFE-C9C4-4DFDB96A0758}" dt="2021-02-09T21:18:03.077" v="15" actId="20577"/>
          <ac:spMkLst>
            <pc:docMk/>
            <pc:sldMk cId="1565806692" sldId="547"/>
            <ac:spMk id="2" creationId="{F035880F-3BD8-B547-8FB6-4CB5A4935263}"/>
          </ac:spMkLst>
        </pc:spChg>
      </pc:sldChg>
      <pc:sldChg chg="modNotes">
        <pc:chgData name="methridge@pedaids.org" userId="S::urn:spo:guest#methridge@pedaids.org::" providerId="AD" clId="Web-{02725D3D-4B81-4EFE-C9C4-4DFDB96A0758}" dt="2021-02-09T21:18:27.484" v="33"/>
        <pc:sldMkLst>
          <pc:docMk/>
          <pc:sldMk cId="132073843" sldId="563"/>
        </pc:sldMkLst>
      </pc:sldChg>
      <pc:sldChg chg="modNotes">
        <pc:chgData name="methridge@pedaids.org" userId="S::urn:spo:guest#methridge@pedaids.org::" providerId="AD" clId="Web-{02725D3D-4B81-4EFE-C9C4-4DFDB96A0758}" dt="2021-02-09T21:18:35.297" v="36"/>
        <pc:sldMkLst>
          <pc:docMk/>
          <pc:sldMk cId="284686708" sldId="565"/>
        </pc:sldMkLst>
      </pc:sldChg>
    </pc:docChg>
  </pc:docChgLst>
  <pc:docChgLst>
    <pc:chgData name="Mary Spencer" userId="S::mspencer@pedaids.org::e961ddfd-d024-4c4d-bc7b-5a1bef5eb4c9" providerId="AD" clId="Web-{3537825E-90C0-ECA2-0EFE-1327EC73D9A9}"/>
    <pc:docChg chg="modSld">
      <pc:chgData name="Mary Spencer" userId="S::mspencer@pedaids.org::e961ddfd-d024-4c4d-bc7b-5a1bef5eb4c9" providerId="AD" clId="Web-{3537825E-90C0-ECA2-0EFE-1327EC73D9A9}" dt="2020-11-13T15:21:15.254" v="1"/>
      <pc:docMkLst>
        <pc:docMk/>
      </pc:docMkLst>
      <pc:sldChg chg="modNotes">
        <pc:chgData name="Mary Spencer" userId="S::mspencer@pedaids.org::e961ddfd-d024-4c4d-bc7b-5a1bef5eb4c9" providerId="AD" clId="Web-{3537825E-90C0-ECA2-0EFE-1327EC73D9A9}" dt="2020-11-13T15:21:15.254" v="1"/>
        <pc:sldMkLst>
          <pc:docMk/>
          <pc:sldMk cId="132073843" sldId="563"/>
        </pc:sldMkLst>
      </pc:sldChg>
    </pc:docChg>
  </pc:docChgLst>
  <pc:docChgLst>
    <pc:chgData name="Clark, Adele" userId="cb302882-fc54-4eb8-a090-62efc4d6cc36" providerId="ADAL" clId="{C1E68FD7-0543-4301-AD73-EA8A42A7C5C4}"/>
    <pc:docChg chg="addSld delSld modSld">
      <pc:chgData name="Clark, Adele" userId="cb302882-fc54-4eb8-a090-62efc4d6cc36" providerId="ADAL" clId="{C1E68FD7-0543-4301-AD73-EA8A42A7C5C4}" dt="2021-02-25T18:29:07.096" v="8" actId="47"/>
      <pc:docMkLst>
        <pc:docMk/>
      </pc:docMkLst>
      <pc:sldChg chg="del modNotesTx">
        <pc:chgData name="Clark, Adele" userId="cb302882-fc54-4eb8-a090-62efc4d6cc36" providerId="ADAL" clId="{C1E68FD7-0543-4301-AD73-EA8A42A7C5C4}" dt="2021-02-25T18:28:25.604" v="6" actId="47"/>
        <pc:sldMkLst>
          <pc:docMk/>
          <pc:sldMk cId="1920782211" sldId="375"/>
        </pc:sldMkLst>
      </pc:sldChg>
      <pc:sldChg chg="del">
        <pc:chgData name="Clark, Adele" userId="cb302882-fc54-4eb8-a090-62efc4d6cc36" providerId="ADAL" clId="{C1E68FD7-0543-4301-AD73-EA8A42A7C5C4}" dt="2021-02-25T18:29:07.096" v="8" actId="47"/>
        <pc:sldMkLst>
          <pc:docMk/>
          <pc:sldMk cId="3279033435" sldId="566"/>
        </pc:sldMkLst>
      </pc:sldChg>
      <pc:sldChg chg="add">
        <pc:chgData name="Clark, Adele" userId="cb302882-fc54-4eb8-a090-62efc4d6cc36" providerId="ADAL" clId="{C1E68FD7-0543-4301-AD73-EA8A42A7C5C4}" dt="2021-02-25T18:29:02.053" v="7"/>
        <pc:sldMkLst>
          <pc:docMk/>
          <pc:sldMk cId="3399903749" sldId="2044"/>
        </pc:sldMkLst>
      </pc:sldChg>
      <pc:sldChg chg="modSp add mod modNotesTx">
        <pc:chgData name="Clark, Adele" userId="cb302882-fc54-4eb8-a090-62efc4d6cc36" providerId="ADAL" clId="{C1E68FD7-0543-4301-AD73-EA8A42A7C5C4}" dt="2021-02-25T18:28:20.364" v="5"/>
        <pc:sldMkLst>
          <pc:docMk/>
          <pc:sldMk cId="1153198540" sldId="2046"/>
        </pc:sldMkLst>
        <pc:spChg chg="mod">
          <ac:chgData name="Clark, Adele" userId="cb302882-fc54-4eb8-a090-62efc4d6cc36" providerId="ADAL" clId="{C1E68FD7-0543-4301-AD73-EA8A42A7C5C4}" dt="2021-02-25T18:27:54.659" v="2" actId="1076"/>
          <ac:spMkLst>
            <pc:docMk/>
            <pc:sldMk cId="1153198540" sldId="2046"/>
            <ac:spMk id="2" creationId="{44034FEE-4BBB-7F49-BE67-328073281F8B}"/>
          </ac:spMkLst>
        </pc:spChg>
      </pc:sldChg>
    </pc:docChg>
  </pc:docChgLst>
  <pc:docChgLst>
    <pc:chgData name="Cathrien Alons" userId="S::calons@pedaids.org::40dc079d-356c-4426-b39e-80004cfa760b" providerId="AD" clId="Web-{CCB33512-C598-4A22-7540-D7D7E6D5203C}"/>
    <pc:docChg chg="modSld">
      <pc:chgData name="Cathrien Alons" userId="S::calons@pedaids.org::40dc079d-356c-4426-b39e-80004cfa760b" providerId="AD" clId="Web-{CCB33512-C598-4A22-7540-D7D7E6D5203C}" dt="2020-09-04T13:49:12.320" v="18"/>
      <pc:docMkLst>
        <pc:docMk/>
      </pc:docMkLst>
      <pc:sldChg chg="modSp">
        <pc:chgData name="Cathrien Alons" userId="S::calons@pedaids.org::40dc079d-356c-4426-b39e-80004cfa760b" providerId="AD" clId="Web-{CCB33512-C598-4A22-7540-D7D7E6D5203C}" dt="2020-09-04T13:43:01.154" v="0" actId="20577"/>
        <pc:sldMkLst>
          <pc:docMk/>
          <pc:sldMk cId="1789840163" sldId="538"/>
        </pc:sldMkLst>
        <pc:spChg chg="mod">
          <ac:chgData name="Cathrien Alons" userId="S::calons@pedaids.org::40dc079d-356c-4426-b39e-80004cfa760b" providerId="AD" clId="Web-{CCB33512-C598-4A22-7540-D7D7E6D5203C}" dt="2020-09-04T13:43:01.154" v="0" actId="20577"/>
          <ac:spMkLst>
            <pc:docMk/>
            <pc:sldMk cId="1789840163" sldId="538"/>
            <ac:spMk id="3" creationId="{A845378C-8D45-4757-B5C8-BF6BB81EFFB1}"/>
          </ac:spMkLst>
        </pc:spChg>
      </pc:sldChg>
      <pc:sldChg chg="addCm">
        <pc:chgData name="Cathrien Alons" userId="S::calons@pedaids.org::40dc079d-356c-4426-b39e-80004cfa760b" providerId="AD" clId="Web-{CCB33512-C598-4A22-7540-D7D7E6D5203C}" dt="2020-09-04T13:46:06.331" v="11"/>
        <pc:sldMkLst>
          <pc:docMk/>
          <pc:sldMk cId="3943048928" sldId="540"/>
        </pc:sldMkLst>
      </pc:sldChg>
      <pc:sldChg chg="addCm">
        <pc:chgData name="Cathrien Alons" userId="S::calons@pedaids.org::40dc079d-356c-4426-b39e-80004cfa760b" providerId="AD" clId="Web-{CCB33512-C598-4A22-7540-D7D7E6D5203C}" dt="2020-09-04T13:47:24.333" v="14"/>
        <pc:sldMkLst>
          <pc:docMk/>
          <pc:sldMk cId="2933989525" sldId="542"/>
        </pc:sldMkLst>
      </pc:sldChg>
      <pc:sldChg chg="modSp">
        <pc:chgData name="Cathrien Alons" userId="S::calons@pedaids.org::40dc079d-356c-4426-b39e-80004cfa760b" providerId="AD" clId="Web-{CCB33512-C598-4A22-7540-D7D7E6D5203C}" dt="2020-09-04T13:45:23.001" v="9" actId="20577"/>
        <pc:sldMkLst>
          <pc:docMk/>
          <pc:sldMk cId="1706761401" sldId="543"/>
        </pc:sldMkLst>
        <pc:spChg chg="mod">
          <ac:chgData name="Cathrien Alons" userId="S::calons@pedaids.org::40dc079d-356c-4426-b39e-80004cfa760b" providerId="AD" clId="Web-{CCB33512-C598-4A22-7540-D7D7E6D5203C}" dt="2020-09-04T13:45:23.001" v="9" actId="20577"/>
          <ac:spMkLst>
            <pc:docMk/>
            <pc:sldMk cId="1706761401" sldId="543"/>
            <ac:spMk id="3" creationId="{E0D06CCF-50C7-FC40-8068-A863451A41AD}"/>
          </ac:spMkLst>
        </pc:spChg>
      </pc:sldChg>
      <pc:sldChg chg="addCm modCm">
        <pc:chgData name="Cathrien Alons" userId="S::calons@pedaids.org::40dc079d-356c-4426-b39e-80004cfa760b" providerId="AD" clId="Web-{CCB33512-C598-4A22-7540-D7D7E6D5203C}" dt="2020-09-04T13:44:05.609" v="4"/>
        <pc:sldMkLst>
          <pc:docMk/>
          <pc:sldMk cId="1665470979" sldId="544"/>
        </pc:sldMkLst>
      </pc:sldChg>
      <pc:sldChg chg="addCm">
        <pc:chgData name="Cathrien Alons" userId="S::calons@pedaids.org::40dc079d-356c-4426-b39e-80004cfa760b" providerId="AD" clId="Web-{CCB33512-C598-4A22-7540-D7D7E6D5203C}" dt="2020-09-04T13:47:06.316" v="13"/>
        <pc:sldMkLst>
          <pc:docMk/>
          <pc:sldMk cId="2674365893" sldId="545"/>
        </pc:sldMkLst>
      </pc:sldChg>
      <pc:sldChg chg="addCm">
        <pc:chgData name="Cathrien Alons" userId="S::calons@pedaids.org::40dc079d-356c-4426-b39e-80004cfa760b" providerId="AD" clId="Web-{CCB33512-C598-4A22-7540-D7D7E6D5203C}" dt="2020-09-04T13:46:51.457" v="12"/>
        <pc:sldMkLst>
          <pc:docMk/>
          <pc:sldMk cId="1820316184" sldId="546"/>
        </pc:sldMkLst>
      </pc:sldChg>
      <pc:sldChg chg="addCm">
        <pc:chgData name="Cathrien Alons" userId="S::calons@pedaids.org::40dc079d-356c-4426-b39e-80004cfa760b" providerId="AD" clId="Web-{CCB33512-C598-4A22-7540-D7D7E6D5203C}" dt="2020-09-04T13:47:39.036" v="15"/>
        <pc:sldMkLst>
          <pc:docMk/>
          <pc:sldMk cId="1565806692" sldId="547"/>
        </pc:sldMkLst>
      </pc:sldChg>
      <pc:sldChg chg="addCm modCm">
        <pc:chgData name="Cathrien Alons" userId="S::calons@pedaids.org::40dc079d-356c-4426-b39e-80004cfa760b" providerId="AD" clId="Web-{CCB33512-C598-4A22-7540-D7D7E6D5203C}" dt="2020-09-04T13:48:10.053" v="17"/>
        <pc:sldMkLst>
          <pc:docMk/>
          <pc:sldMk cId="3547653969" sldId="549"/>
        </pc:sldMkLst>
      </pc:sldChg>
      <pc:sldChg chg="addCm">
        <pc:chgData name="Cathrien Alons" userId="S::calons@pedaids.org::40dc079d-356c-4426-b39e-80004cfa760b" providerId="AD" clId="Web-{CCB33512-C598-4A22-7540-D7D7E6D5203C}" dt="2020-09-04T13:49:12.320" v="18"/>
        <pc:sldMkLst>
          <pc:docMk/>
          <pc:sldMk cId="284686708" sldId="565"/>
        </pc:sldMkLst>
      </pc:sldChg>
    </pc:docChg>
  </pc:docChgLst>
  <pc:docChgLst>
    <pc:chgData name="Elena Ghanotakis" userId="f5b7b11dc1ab026f" providerId="LiveId" clId="{6625751C-83A8-9249-8B2E-3312AD7B4681}"/>
    <pc:docChg chg="modSld">
      <pc:chgData name="Elena Ghanotakis" userId="f5b7b11dc1ab026f" providerId="LiveId" clId="{6625751C-83A8-9249-8B2E-3312AD7B4681}" dt="2020-09-01T14:49:45.897" v="22" actId="20577"/>
      <pc:docMkLst>
        <pc:docMk/>
      </pc:docMkLst>
      <pc:sldChg chg="modNotesTx">
        <pc:chgData name="Elena Ghanotakis" userId="f5b7b11dc1ab026f" providerId="LiveId" clId="{6625751C-83A8-9249-8B2E-3312AD7B4681}" dt="2020-09-01T14:37:57.922" v="10" actId="20577"/>
        <pc:sldMkLst>
          <pc:docMk/>
          <pc:sldMk cId="1920782211" sldId="375"/>
        </pc:sldMkLst>
      </pc:sldChg>
      <pc:sldChg chg="modNotesTx">
        <pc:chgData name="Elena Ghanotakis" userId="f5b7b11dc1ab026f" providerId="LiveId" clId="{6625751C-83A8-9249-8B2E-3312AD7B4681}" dt="2020-09-01T14:49:45.897" v="22" actId="20577"/>
        <pc:sldMkLst>
          <pc:docMk/>
          <pc:sldMk cId="2933989525" sldId="542"/>
        </pc:sldMkLst>
      </pc:sldChg>
    </pc:docChg>
  </pc:docChgLst>
  <pc:docChgLst>
    <pc:chgData name="Cathrien Alons" userId="S::calons@pedaids.org::40dc079d-356c-4426-b39e-80004cfa760b" providerId="AD" clId="Web-{A0A476D4-5769-0329-47AF-0A6C2FD00756}"/>
    <pc:docChg chg="modSld">
      <pc:chgData name="Cathrien Alons" userId="S::calons@pedaids.org::40dc079d-356c-4426-b39e-80004cfa760b" providerId="AD" clId="Web-{A0A476D4-5769-0329-47AF-0A6C2FD00756}" dt="2020-11-10T14:49:05.616" v="21"/>
      <pc:docMkLst>
        <pc:docMk/>
      </pc:docMkLst>
      <pc:sldChg chg="modNotes">
        <pc:chgData name="Cathrien Alons" userId="S::calons@pedaids.org::40dc079d-356c-4426-b39e-80004cfa760b" providerId="AD" clId="Web-{A0A476D4-5769-0329-47AF-0A6C2FD00756}" dt="2020-11-10T14:49:05.616" v="21"/>
        <pc:sldMkLst>
          <pc:docMk/>
          <pc:sldMk cId="3002949832" sldId="561"/>
        </pc:sldMkLst>
      </pc:sldChg>
    </pc:docChg>
  </pc:docChgLst>
  <pc:docChgLst>
    <pc:chgData name="eghanotakis" userId="S::eghanotakis_gmail.com#ext#@pedaidsorg.onmicrosoft.com::0af52404-daef-41c0-a231-4d3790fefa79" providerId="AD" clId="Web-{58727FB7-E03D-4564-9DC0-D8BA3B8AE7D0}"/>
    <pc:docChg chg="modSld">
      <pc:chgData name="eghanotakis" userId="S::eghanotakis_gmail.com#ext#@pedaidsorg.onmicrosoft.com::0af52404-daef-41c0-a231-4d3790fefa79" providerId="AD" clId="Web-{58727FB7-E03D-4564-9DC0-D8BA3B8AE7D0}" dt="2020-08-06T04:40:45.900" v="2"/>
      <pc:docMkLst>
        <pc:docMk/>
      </pc:docMkLst>
      <pc:sldChg chg="modNotes">
        <pc:chgData name="eghanotakis" userId="S::eghanotakis_gmail.com#ext#@pedaidsorg.onmicrosoft.com::0af52404-daef-41c0-a231-4d3790fefa79" providerId="AD" clId="Web-{58727FB7-E03D-4564-9DC0-D8BA3B8AE7D0}" dt="2020-08-06T04:40:45.900" v="2"/>
        <pc:sldMkLst>
          <pc:docMk/>
          <pc:sldMk cId="132073843" sldId="563"/>
        </pc:sldMkLst>
      </pc:sldChg>
    </pc:docChg>
  </pc:docChgLst>
  <pc:docChgLst>
    <pc:chgData name="Cathrien Alons" userId="S::calons@pedaids.org::40dc079d-356c-4426-b39e-80004cfa760b" providerId="AD" clId="Web-{32F12EC4-71EA-A78D-6012-F3D96FC6557B}"/>
    <pc:docChg chg="modSld">
      <pc:chgData name="Cathrien Alons" userId="S::calons@pedaids.org::40dc079d-356c-4426-b39e-80004cfa760b" providerId="AD" clId="Web-{32F12EC4-71EA-A78D-6012-F3D96FC6557B}" dt="2020-11-13T17:53:52.605" v="140" actId="1076"/>
      <pc:docMkLst>
        <pc:docMk/>
      </pc:docMkLst>
      <pc:sldChg chg="modSp">
        <pc:chgData name="Cathrien Alons" userId="S::calons@pedaids.org::40dc079d-356c-4426-b39e-80004cfa760b" providerId="AD" clId="Web-{32F12EC4-71EA-A78D-6012-F3D96FC6557B}" dt="2020-11-13T17:47:07.658" v="57" actId="20577"/>
        <pc:sldMkLst>
          <pc:docMk/>
          <pc:sldMk cId="2933989525" sldId="542"/>
        </pc:sldMkLst>
        <pc:spChg chg="mod">
          <ac:chgData name="Cathrien Alons" userId="S::calons@pedaids.org::40dc079d-356c-4426-b39e-80004cfa760b" providerId="AD" clId="Web-{32F12EC4-71EA-A78D-6012-F3D96FC6557B}" dt="2020-11-13T17:47:07.658" v="57" actId="20577"/>
          <ac:spMkLst>
            <pc:docMk/>
            <pc:sldMk cId="2933989525" sldId="542"/>
            <ac:spMk id="2" creationId="{5EBC773B-D598-1447-8605-D7F09E71E7C5}"/>
          </ac:spMkLst>
        </pc:spChg>
      </pc:sldChg>
      <pc:sldChg chg="modSp">
        <pc:chgData name="Cathrien Alons" userId="S::calons@pedaids.org::40dc079d-356c-4426-b39e-80004cfa760b" providerId="AD" clId="Web-{32F12EC4-71EA-A78D-6012-F3D96FC6557B}" dt="2020-11-13T17:42:55.184" v="12" actId="20577"/>
        <pc:sldMkLst>
          <pc:docMk/>
          <pc:sldMk cId="1706761401" sldId="543"/>
        </pc:sldMkLst>
        <pc:spChg chg="mod">
          <ac:chgData name="Cathrien Alons" userId="S::calons@pedaids.org::40dc079d-356c-4426-b39e-80004cfa760b" providerId="AD" clId="Web-{32F12EC4-71EA-A78D-6012-F3D96FC6557B}" dt="2020-11-13T17:42:55.184" v="12" actId="20577"/>
          <ac:spMkLst>
            <pc:docMk/>
            <pc:sldMk cId="1706761401" sldId="543"/>
            <ac:spMk id="10" creationId="{F9364D56-4C8D-A54C-8EAD-3FFF70CE0226}"/>
          </ac:spMkLst>
        </pc:spChg>
      </pc:sldChg>
      <pc:sldChg chg="modSp">
        <pc:chgData name="Cathrien Alons" userId="S::calons@pedaids.org::40dc079d-356c-4426-b39e-80004cfa760b" providerId="AD" clId="Web-{32F12EC4-71EA-A78D-6012-F3D96FC6557B}" dt="2020-11-13T17:43:40.576" v="15" actId="14100"/>
        <pc:sldMkLst>
          <pc:docMk/>
          <pc:sldMk cId="2674365893" sldId="545"/>
        </pc:sldMkLst>
        <pc:spChg chg="mod">
          <ac:chgData name="Cathrien Alons" userId="S::calons@pedaids.org::40dc079d-356c-4426-b39e-80004cfa760b" providerId="AD" clId="Web-{32F12EC4-71EA-A78D-6012-F3D96FC6557B}" dt="2020-11-13T17:43:40.576" v="15" actId="14100"/>
          <ac:spMkLst>
            <pc:docMk/>
            <pc:sldMk cId="2674365893" sldId="545"/>
            <ac:spMk id="2" creationId="{3A5B4E8C-DF6F-AA41-9CCF-E96B565625D0}"/>
          </ac:spMkLst>
        </pc:spChg>
      </pc:sldChg>
      <pc:sldChg chg="modSp">
        <pc:chgData name="Cathrien Alons" userId="S::calons@pedaids.org::40dc079d-356c-4426-b39e-80004cfa760b" providerId="AD" clId="Web-{32F12EC4-71EA-A78D-6012-F3D96FC6557B}" dt="2020-11-13T17:45:15.156" v="33" actId="14100"/>
        <pc:sldMkLst>
          <pc:docMk/>
          <pc:sldMk cId="1820316184" sldId="546"/>
        </pc:sldMkLst>
        <pc:spChg chg="mod">
          <ac:chgData name="Cathrien Alons" userId="S::calons@pedaids.org::40dc079d-356c-4426-b39e-80004cfa760b" providerId="AD" clId="Web-{32F12EC4-71EA-A78D-6012-F3D96FC6557B}" dt="2020-11-13T17:45:15.156" v="33" actId="14100"/>
          <ac:spMkLst>
            <pc:docMk/>
            <pc:sldMk cId="1820316184" sldId="546"/>
            <ac:spMk id="2" creationId="{F681BE25-FE63-884E-98CA-B8EBDD8006A2}"/>
          </ac:spMkLst>
        </pc:spChg>
        <pc:picChg chg="mod">
          <ac:chgData name="Cathrien Alons" userId="S::calons@pedaids.org::40dc079d-356c-4426-b39e-80004cfa760b" providerId="AD" clId="Web-{32F12EC4-71EA-A78D-6012-F3D96FC6557B}" dt="2020-11-13T17:45:11.453" v="32" actId="1076"/>
          <ac:picMkLst>
            <pc:docMk/>
            <pc:sldMk cId="1820316184" sldId="546"/>
            <ac:picMk id="5" creationId="{CFE88086-E544-44C2-A2A5-3EC7E5885C71}"/>
          </ac:picMkLst>
        </pc:picChg>
      </pc:sldChg>
      <pc:sldChg chg="modSp">
        <pc:chgData name="Cathrien Alons" userId="S::calons@pedaids.org::40dc079d-356c-4426-b39e-80004cfa760b" providerId="AD" clId="Web-{32F12EC4-71EA-A78D-6012-F3D96FC6557B}" dt="2020-11-13T17:46:02.376" v="45" actId="20577"/>
        <pc:sldMkLst>
          <pc:docMk/>
          <pc:sldMk cId="1565806692" sldId="547"/>
        </pc:sldMkLst>
        <pc:spChg chg="mod">
          <ac:chgData name="Cathrien Alons" userId="S::calons@pedaids.org::40dc079d-356c-4426-b39e-80004cfa760b" providerId="AD" clId="Web-{32F12EC4-71EA-A78D-6012-F3D96FC6557B}" dt="2020-11-13T17:46:02.376" v="45" actId="20577"/>
          <ac:spMkLst>
            <pc:docMk/>
            <pc:sldMk cId="1565806692" sldId="547"/>
            <ac:spMk id="2" creationId="{F035880F-3BD8-B547-8FB6-4CB5A4935263}"/>
          </ac:spMkLst>
        </pc:spChg>
      </pc:sldChg>
      <pc:sldChg chg="modSp">
        <pc:chgData name="Cathrien Alons" userId="S::calons@pedaids.org::40dc079d-356c-4426-b39e-80004cfa760b" providerId="AD" clId="Web-{32F12EC4-71EA-A78D-6012-F3D96FC6557B}" dt="2020-11-13T17:47:30.831" v="67" actId="1076"/>
        <pc:sldMkLst>
          <pc:docMk/>
          <pc:sldMk cId="3002949832" sldId="561"/>
        </pc:sldMkLst>
        <pc:spChg chg="mod">
          <ac:chgData name="Cathrien Alons" userId="S::calons@pedaids.org::40dc079d-356c-4426-b39e-80004cfa760b" providerId="AD" clId="Web-{32F12EC4-71EA-A78D-6012-F3D96FC6557B}" dt="2020-11-13T17:47:30.831" v="67" actId="1076"/>
          <ac:spMkLst>
            <pc:docMk/>
            <pc:sldMk cId="3002949832" sldId="561"/>
            <ac:spMk id="2" creationId="{9836B6A2-266B-604E-B478-E4565BD87296}"/>
          </ac:spMkLst>
        </pc:spChg>
        <pc:spChg chg="mod">
          <ac:chgData name="Cathrien Alons" userId="S::calons@pedaids.org::40dc079d-356c-4426-b39e-80004cfa760b" providerId="AD" clId="Web-{32F12EC4-71EA-A78D-6012-F3D96FC6557B}" dt="2020-11-13T17:47:27.784" v="64" actId="20577"/>
          <ac:spMkLst>
            <pc:docMk/>
            <pc:sldMk cId="3002949832" sldId="561"/>
            <ac:spMk id="3" creationId="{215B6532-C11F-A446-AB1E-05AA30A36739}"/>
          </ac:spMkLst>
        </pc:spChg>
      </pc:sldChg>
      <pc:sldChg chg="modNotes">
        <pc:chgData name="Cathrien Alons" userId="S::calons@pedaids.org::40dc079d-356c-4426-b39e-80004cfa760b" providerId="AD" clId="Web-{32F12EC4-71EA-A78D-6012-F3D96FC6557B}" dt="2020-11-13T17:47:59.597" v="76"/>
        <pc:sldMkLst>
          <pc:docMk/>
          <pc:sldMk cId="3341890690" sldId="562"/>
        </pc:sldMkLst>
      </pc:sldChg>
      <pc:sldChg chg="modSp modNotes">
        <pc:chgData name="Cathrien Alons" userId="S::calons@pedaids.org::40dc079d-356c-4426-b39e-80004cfa760b" providerId="AD" clId="Web-{32F12EC4-71EA-A78D-6012-F3D96FC6557B}" dt="2020-11-13T17:48:52.395" v="108"/>
        <pc:sldMkLst>
          <pc:docMk/>
          <pc:sldMk cId="132073843" sldId="563"/>
        </pc:sldMkLst>
        <pc:spChg chg="mod">
          <ac:chgData name="Cathrien Alons" userId="S::calons@pedaids.org::40dc079d-356c-4426-b39e-80004cfa760b" providerId="AD" clId="Web-{32F12EC4-71EA-A78D-6012-F3D96FC6557B}" dt="2020-11-13T17:48:14.441" v="82" actId="1076"/>
          <ac:spMkLst>
            <pc:docMk/>
            <pc:sldMk cId="132073843" sldId="563"/>
            <ac:spMk id="2" creationId="{A8D489EF-2064-444A-BF15-9A25E5143F99}"/>
          </ac:spMkLst>
        </pc:spChg>
      </pc:sldChg>
      <pc:sldChg chg="modSp modNotes">
        <pc:chgData name="Cathrien Alons" userId="S::calons@pedaids.org::40dc079d-356c-4426-b39e-80004cfa760b" providerId="AD" clId="Web-{32F12EC4-71EA-A78D-6012-F3D96FC6557B}" dt="2020-11-13T17:50:07.178" v="125"/>
        <pc:sldMkLst>
          <pc:docMk/>
          <pc:sldMk cId="2241029221" sldId="564"/>
        </pc:sldMkLst>
        <pc:spChg chg="mod">
          <ac:chgData name="Cathrien Alons" userId="S::calons@pedaids.org::40dc079d-356c-4426-b39e-80004cfa760b" providerId="AD" clId="Web-{32F12EC4-71EA-A78D-6012-F3D96FC6557B}" dt="2020-11-13T17:49:05.176" v="109" actId="1076"/>
          <ac:spMkLst>
            <pc:docMk/>
            <pc:sldMk cId="2241029221" sldId="564"/>
            <ac:spMk id="2" creationId="{16F06983-421B-4B72-AD1B-DFB9D8E52CF6}"/>
          </ac:spMkLst>
        </pc:spChg>
      </pc:sldChg>
      <pc:sldChg chg="addSp delSp modSp delCm modNotes">
        <pc:chgData name="Cathrien Alons" userId="S::calons@pedaids.org::40dc079d-356c-4426-b39e-80004cfa760b" providerId="AD" clId="Web-{32F12EC4-71EA-A78D-6012-F3D96FC6557B}" dt="2020-11-13T17:53:52.605" v="140" actId="1076"/>
        <pc:sldMkLst>
          <pc:docMk/>
          <pc:sldMk cId="284686708" sldId="565"/>
        </pc:sldMkLst>
        <pc:picChg chg="add del mod">
          <ac:chgData name="Cathrien Alons" userId="S::calons@pedaids.org::40dc079d-356c-4426-b39e-80004cfa760b" providerId="AD" clId="Web-{32F12EC4-71EA-A78D-6012-F3D96FC6557B}" dt="2020-11-13T17:53:09.463" v="136"/>
          <ac:picMkLst>
            <pc:docMk/>
            <pc:sldMk cId="284686708" sldId="565"/>
            <ac:picMk id="4" creationId="{8423CAB9-7739-4154-9CF1-9E8F4A35CF3F}"/>
          </ac:picMkLst>
        </pc:picChg>
        <pc:picChg chg="add mod">
          <ac:chgData name="Cathrien Alons" userId="S::calons@pedaids.org::40dc079d-356c-4426-b39e-80004cfa760b" providerId="AD" clId="Web-{32F12EC4-71EA-A78D-6012-F3D96FC6557B}" dt="2020-11-13T17:53:52.605" v="140" actId="1076"/>
          <ac:picMkLst>
            <pc:docMk/>
            <pc:sldMk cId="284686708" sldId="565"/>
            <ac:picMk id="5" creationId="{E4E228FC-8AFF-427E-8608-AC84542F819D}"/>
          </ac:picMkLst>
        </pc:picChg>
      </pc:sldChg>
    </pc:docChg>
  </pc:docChgLst>
  <pc:docChgLst>
    <pc:chgData name="Cathrien Alons" userId="S::calons@pedaids.org::40dc079d-356c-4426-b39e-80004cfa760b" providerId="AD" clId="Web-{9DD673A7-1D1E-6453-A9B7-D51C835DBE3E}"/>
    <pc:docChg chg="modSld">
      <pc:chgData name="Cathrien Alons" userId="S::calons@pedaids.org::40dc079d-356c-4426-b39e-80004cfa760b" providerId="AD" clId="Web-{9DD673A7-1D1E-6453-A9B7-D51C835DBE3E}" dt="2020-10-03T01:33:30.244" v="24"/>
      <pc:docMkLst>
        <pc:docMk/>
      </pc:docMkLst>
      <pc:sldChg chg="modNotes">
        <pc:chgData name="Cathrien Alons" userId="S::calons@pedaids.org::40dc079d-356c-4426-b39e-80004cfa760b" providerId="AD" clId="Web-{9DD673A7-1D1E-6453-A9B7-D51C835DBE3E}" dt="2020-10-03T01:32:03.444" v="17"/>
        <pc:sldMkLst>
          <pc:docMk/>
          <pc:sldMk cId="1665470979" sldId="544"/>
        </pc:sldMkLst>
      </pc:sldChg>
      <pc:sldChg chg="modNotes">
        <pc:chgData name="Cathrien Alons" userId="S::calons@pedaids.org::40dc079d-356c-4426-b39e-80004cfa760b" providerId="AD" clId="Web-{9DD673A7-1D1E-6453-A9B7-D51C835DBE3E}" dt="2020-10-03T01:33:30.244" v="24"/>
        <pc:sldMkLst>
          <pc:docMk/>
          <pc:sldMk cId="2674365893" sldId="54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F0703-DADE-49D2-B7F8-F8F1879C4DA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161C595-43CE-4EE4-BAFB-07D3AE957B9E}">
      <dgm:prSet phldrT="[Text]"/>
      <dgm:spPr/>
      <dgm:t>
        <a:bodyPr/>
        <a:lstStyle/>
        <a:p>
          <a:r>
            <a:rPr lang="en-US"/>
            <a:t>Community Post Team Lead</a:t>
          </a:r>
        </a:p>
        <a:p>
          <a:r>
            <a:rPr lang="en-US"/>
            <a:t>(Clinician or Nurse) </a:t>
          </a:r>
        </a:p>
        <a:p>
          <a:r>
            <a:rPr lang="en-US"/>
            <a:t>(1)</a:t>
          </a:r>
        </a:p>
      </dgm:t>
    </dgm:pt>
    <dgm:pt modelId="{AE554146-7517-42EB-84ED-D6BB5A329965}" type="parTrans" cxnId="{EF59F8FA-067B-4D25-9392-3D6E83A18B6F}">
      <dgm:prSet/>
      <dgm:spPr/>
      <dgm:t>
        <a:bodyPr/>
        <a:lstStyle/>
        <a:p>
          <a:endParaRPr lang="en-US"/>
        </a:p>
      </dgm:t>
    </dgm:pt>
    <dgm:pt modelId="{1E1B607D-13DB-4F79-9D28-7013E3A198DB}" type="sibTrans" cxnId="{EF59F8FA-067B-4D25-9392-3D6E83A18B6F}">
      <dgm:prSet/>
      <dgm:spPr/>
      <dgm:t>
        <a:bodyPr/>
        <a:lstStyle/>
        <a:p>
          <a:endParaRPr lang="en-US"/>
        </a:p>
      </dgm:t>
    </dgm:pt>
    <dgm:pt modelId="{9EF0E35A-AC22-48DE-AA8C-2D092E75D76B}">
      <dgm:prSet phldrT="[Text]"/>
      <dgm:spPr/>
      <dgm:t>
        <a:bodyPr/>
        <a:lstStyle/>
        <a:p>
          <a:r>
            <a:rPr lang="en-US"/>
            <a:t>Psychosocial Counselor (1)</a:t>
          </a:r>
        </a:p>
      </dgm:t>
    </dgm:pt>
    <dgm:pt modelId="{5BF8B75D-2802-43DC-B3C3-1FD8632EDAD6}" type="parTrans" cxnId="{5CF6F038-C3FB-432B-87EA-172C03474590}">
      <dgm:prSet/>
      <dgm:spPr/>
      <dgm:t>
        <a:bodyPr/>
        <a:lstStyle/>
        <a:p>
          <a:endParaRPr lang="en-US"/>
        </a:p>
      </dgm:t>
    </dgm:pt>
    <dgm:pt modelId="{462759B0-5F8E-4207-AE87-5254022D5AE2}" type="sibTrans" cxnId="{5CF6F038-C3FB-432B-87EA-172C03474590}">
      <dgm:prSet/>
      <dgm:spPr/>
      <dgm:t>
        <a:bodyPr/>
        <a:lstStyle/>
        <a:p>
          <a:endParaRPr lang="en-US"/>
        </a:p>
      </dgm:t>
    </dgm:pt>
    <dgm:pt modelId="{6104B687-FE8A-436A-9E00-5B518D8C3036}">
      <dgm:prSet phldrT="[Text]"/>
      <dgm:spPr/>
      <dgm:t>
        <a:bodyPr/>
        <a:lstStyle/>
        <a:p>
          <a:r>
            <a:rPr lang="en-US"/>
            <a:t>Community Health Workers (4) *</a:t>
          </a:r>
        </a:p>
      </dgm:t>
    </dgm:pt>
    <dgm:pt modelId="{A35BAE9C-3482-44D6-AE59-743FF354F89C}" type="parTrans" cxnId="{DAB0CC74-4EFC-431A-9C2A-62ADCC15BB98}">
      <dgm:prSet/>
      <dgm:spPr/>
      <dgm:t>
        <a:bodyPr/>
        <a:lstStyle/>
        <a:p>
          <a:endParaRPr lang="en-US"/>
        </a:p>
      </dgm:t>
    </dgm:pt>
    <dgm:pt modelId="{EBD7A14B-257F-41D2-93EF-D936D82FA32F}" type="sibTrans" cxnId="{DAB0CC74-4EFC-431A-9C2A-62ADCC15BB98}">
      <dgm:prSet/>
      <dgm:spPr/>
      <dgm:t>
        <a:bodyPr/>
        <a:lstStyle/>
        <a:p>
          <a:endParaRPr lang="en-US"/>
        </a:p>
      </dgm:t>
    </dgm:pt>
    <dgm:pt modelId="{941C7D14-41B9-42E7-83B5-6A86044CED28}">
      <dgm:prSet phldrT="[Text]"/>
      <dgm:spPr/>
      <dgm:t>
        <a:bodyPr/>
        <a:lstStyle/>
        <a:p>
          <a:r>
            <a:rPr lang="en-US"/>
            <a:t>Data Associate (1)</a:t>
          </a:r>
        </a:p>
      </dgm:t>
    </dgm:pt>
    <dgm:pt modelId="{FDFE7081-E3D4-4038-A315-1767E4D0EBC5}" type="sibTrans" cxnId="{1FFF175B-7EF6-45F6-A248-5390A5F77F8D}">
      <dgm:prSet/>
      <dgm:spPr/>
      <dgm:t>
        <a:bodyPr/>
        <a:lstStyle/>
        <a:p>
          <a:endParaRPr lang="en-US"/>
        </a:p>
      </dgm:t>
    </dgm:pt>
    <dgm:pt modelId="{AA7300A3-81DE-4682-825C-82FB8DB0BCF9}" type="parTrans" cxnId="{1FFF175B-7EF6-45F6-A248-5390A5F77F8D}">
      <dgm:prSet/>
      <dgm:spPr/>
      <dgm:t>
        <a:bodyPr/>
        <a:lstStyle/>
        <a:p>
          <a:endParaRPr lang="en-US"/>
        </a:p>
      </dgm:t>
    </dgm:pt>
    <dgm:pt modelId="{CC13C6AB-F30A-41AE-AA77-280608C846B9}" type="pres">
      <dgm:prSet presAssocID="{AD2F0703-DADE-49D2-B7F8-F8F1879C4DA8}" presName="mainComposite" presStyleCnt="0">
        <dgm:presLayoutVars>
          <dgm:chPref val="1"/>
          <dgm:dir/>
          <dgm:animOne val="branch"/>
          <dgm:animLvl val="lvl"/>
          <dgm:resizeHandles val="exact"/>
        </dgm:presLayoutVars>
      </dgm:prSet>
      <dgm:spPr/>
    </dgm:pt>
    <dgm:pt modelId="{6DE488AE-D21C-4E18-9A66-DED4C5462147}" type="pres">
      <dgm:prSet presAssocID="{AD2F0703-DADE-49D2-B7F8-F8F1879C4DA8}" presName="hierFlow" presStyleCnt="0"/>
      <dgm:spPr/>
    </dgm:pt>
    <dgm:pt modelId="{232985DE-AF30-4C7F-B17F-C403168E3442}" type="pres">
      <dgm:prSet presAssocID="{AD2F0703-DADE-49D2-B7F8-F8F1879C4DA8}" presName="hierChild1" presStyleCnt="0">
        <dgm:presLayoutVars>
          <dgm:chPref val="1"/>
          <dgm:animOne val="branch"/>
          <dgm:animLvl val="lvl"/>
        </dgm:presLayoutVars>
      </dgm:prSet>
      <dgm:spPr/>
    </dgm:pt>
    <dgm:pt modelId="{C46EA77C-AAC7-491B-A02D-178B5FCD5B91}" type="pres">
      <dgm:prSet presAssocID="{F161C595-43CE-4EE4-BAFB-07D3AE957B9E}" presName="Name14" presStyleCnt="0"/>
      <dgm:spPr/>
    </dgm:pt>
    <dgm:pt modelId="{0D5A55E3-818D-429E-93B8-2A525F8869EA}" type="pres">
      <dgm:prSet presAssocID="{F161C595-43CE-4EE4-BAFB-07D3AE957B9E}" presName="level1Shape" presStyleLbl="node0" presStyleIdx="0" presStyleCnt="1" custScaleX="255265">
        <dgm:presLayoutVars>
          <dgm:chPref val="3"/>
        </dgm:presLayoutVars>
      </dgm:prSet>
      <dgm:spPr/>
    </dgm:pt>
    <dgm:pt modelId="{200A4173-76F8-4FB8-AB22-77CB458BC558}" type="pres">
      <dgm:prSet presAssocID="{F161C595-43CE-4EE4-BAFB-07D3AE957B9E}" presName="hierChild2" presStyleCnt="0"/>
      <dgm:spPr/>
    </dgm:pt>
    <dgm:pt modelId="{B61E8626-6B27-4BEE-A355-C393A304F38D}" type="pres">
      <dgm:prSet presAssocID="{AA7300A3-81DE-4682-825C-82FB8DB0BCF9}" presName="Name19" presStyleLbl="parChTrans1D2" presStyleIdx="0" presStyleCnt="2"/>
      <dgm:spPr/>
    </dgm:pt>
    <dgm:pt modelId="{70E8C58A-2DD9-4D49-B2DF-A4CE33165275}" type="pres">
      <dgm:prSet presAssocID="{941C7D14-41B9-42E7-83B5-6A86044CED28}" presName="Name21" presStyleCnt="0"/>
      <dgm:spPr/>
    </dgm:pt>
    <dgm:pt modelId="{3C66D320-624F-44EB-B545-1E5885D977B1}" type="pres">
      <dgm:prSet presAssocID="{941C7D14-41B9-42E7-83B5-6A86044CED28}" presName="level2Shape" presStyleLbl="node2" presStyleIdx="0" presStyleCnt="2" custScaleX="78658"/>
      <dgm:spPr/>
    </dgm:pt>
    <dgm:pt modelId="{51F913AB-A164-405C-AF1E-5FAA4A8BE7AA}" type="pres">
      <dgm:prSet presAssocID="{941C7D14-41B9-42E7-83B5-6A86044CED28}" presName="hierChild3" presStyleCnt="0"/>
      <dgm:spPr/>
    </dgm:pt>
    <dgm:pt modelId="{669D1C48-FBD4-4217-ACCB-C5B6E327E5A4}" type="pres">
      <dgm:prSet presAssocID="{5BF8B75D-2802-43DC-B3C3-1FD8632EDAD6}" presName="Name19" presStyleLbl="parChTrans1D2" presStyleIdx="1" presStyleCnt="2"/>
      <dgm:spPr/>
    </dgm:pt>
    <dgm:pt modelId="{4E3CBEAA-C108-4C0D-984B-6261F80A0D5B}" type="pres">
      <dgm:prSet presAssocID="{9EF0E35A-AC22-48DE-AA8C-2D092E75D76B}" presName="Name21" presStyleCnt="0"/>
      <dgm:spPr/>
    </dgm:pt>
    <dgm:pt modelId="{41F7C8AF-F92B-4164-B170-37E31F18762F}" type="pres">
      <dgm:prSet presAssocID="{9EF0E35A-AC22-48DE-AA8C-2D092E75D76B}" presName="level2Shape" presStyleLbl="node2" presStyleIdx="1" presStyleCnt="2" custScaleX="146607"/>
      <dgm:spPr/>
    </dgm:pt>
    <dgm:pt modelId="{6163F686-5A88-449A-9284-1902B3F52B77}" type="pres">
      <dgm:prSet presAssocID="{9EF0E35A-AC22-48DE-AA8C-2D092E75D76B}" presName="hierChild3" presStyleCnt="0"/>
      <dgm:spPr/>
    </dgm:pt>
    <dgm:pt modelId="{669190E7-1E36-4334-A89E-CC1B780840F3}" type="pres">
      <dgm:prSet presAssocID="{A35BAE9C-3482-44D6-AE59-743FF354F89C}" presName="Name19" presStyleLbl="parChTrans1D3" presStyleIdx="0" presStyleCnt="1"/>
      <dgm:spPr/>
    </dgm:pt>
    <dgm:pt modelId="{6177FC59-62AB-4470-9453-317810D3F395}" type="pres">
      <dgm:prSet presAssocID="{6104B687-FE8A-436A-9E00-5B518D8C3036}" presName="Name21" presStyleCnt="0"/>
      <dgm:spPr/>
    </dgm:pt>
    <dgm:pt modelId="{D2EC1380-0432-4240-B72E-C16B5A073059}" type="pres">
      <dgm:prSet presAssocID="{6104B687-FE8A-436A-9E00-5B518D8C3036}" presName="level2Shape" presStyleLbl="node3" presStyleIdx="0" presStyleCnt="1" custScaleX="146607"/>
      <dgm:spPr/>
    </dgm:pt>
    <dgm:pt modelId="{59218252-8BDE-4548-99F3-406D31AF0ED7}" type="pres">
      <dgm:prSet presAssocID="{6104B687-FE8A-436A-9E00-5B518D8C3036}" presName="hierChild3" presStyleCnt="0"/>
      <dgm:spPr/>
    </dgm:pt>
    <dgm:pt modelId="{FF6A98F0-F0E5-4792-9176-45682B8A1F1E}" type="pres">
      <dgm:prSet presAssocID="{AD2F0703-DADE-49D2-B7F8-F8F1879C4DA8}" presName="bgShapesFlow" presStyleCnt="0"/>
      <dgm:spPr/>
    </dgm:pt>
  </dgm:ptLst>
  <dgm:cxnLst>
    <dgm:cxn modelId="{2704E52F-C10D-8048-97C0-5D7CB518C882}" type="presOf" srcId="{A35BAE9C-3482-44D6-AE59-743FF354F89C}" destId="{669190E7-1E36-4334-A89E-CC1B780840F3}" srcOrd="0" destOrd="0" presId="urn:microsoft.com/office/officeart/2005/8/layout/hierarchy6"/>
    <dgm:cxn modelId="{5CF6F038-C3FB-432B-87EA-172C03474590}" srcId="{F161C595-43CE-4EE4-BAFB-07D3AE957B9E}" destId="{9EF0E35A-AC22-48DE-AA8C-2D092E75D76B}" srcOrd="1" destOrd="0" parTransId="{5BF8B75D-2802-43DC-B3C3-1FD8632EDAD6}" sibTransId="{462759B0-5F8E-4207-AE87-5254022D5AE2}"/>
    <dgm:cxn modelId="{1FFF175B-7EF6-45F6-A248-5390A5F77F8D}" srcId="{F161C595-43CE-4EE4-BAFB-07D3AE957B9E}" destId="{941C7D14-41B9-42E7-83B5-6A86044CED28}" srcOrd="0" destOrd="0" parTransId="{AA7300A3-81DE-4682-825C-82FB8DB0BCF9}" sibTransId="{FDFE7081-E3D4-4038-A315-1767E4D0EBC5}"/>
    <dgm:cxn modelId="{DAB0CC74-4EFC-431A-9C2A-62ADCC15BB98}" srcId="{9EF0E35A-AC22-48DE-AA8C-2D092E75D76B}" destId="{6104B687-FE8A-436A-9E00-5B518D8C3036}" srcOrd="0" destOrd="0" parTransId="{A35BAE9C-3482-44D6-AE59-743FF354F89C}" sibTransId="{EBD7A14B-257F-41D2-93EF-D936D82FA32F}"/>
    <dgm:cxn modelId="{F487D781-D74C-BD40-A968-BC53E8A0663B}" type="presOf" srcId="{5BF8B75D-2802-43DC-B3C3-1FD8632EDAD6}" destId="{669D1C48-FBD4-4217-ACCB-C5B6E327E5A4}" srcOrd="0" destOrd="0" presId="urn:microsoft.com/office/officeart/2005/8/layout/hierarchy6"/>
    <dgm:cxn modelId="{AEBF919D-0076-D94E-9061-E2E897D7A896}" type="presOf" srcId="{941C7D14-41B9-42E7-83B5-6A86044CED28}" destId="{3C66D320-624F-44EB-B545-1E5885D977B1}" srcOrd="0" destOrd="0" presId="urn:microsoft.com/office/officeart/2005/8/layout/hierarchy6"/>
    <dgm:cxn modelId="{A066DCA5-727C-1B40-A7D6-598762032CC4}" type="presOf" srcId="{6104B687-FE8A-436A-9E00-5B518D8C3036}" destId="{D2EC1380-0432-4240-B72E-C16B5A073059}" srcOrd="0" destOrd="0" presId="urn:microsoft.com/office/officeart/2005/8/layout/hierarchy6"/>
    <dgm:cxn modelId="{510913AE-29CD-084E-991B-18F6C53AC3D9}" type="presOf" srcId="{AA7300A3-81DE-4682-825C-82FB8DB0BCF9}" destId="{B61E8626-6B27-4BEE-A355-C393A304F38D}" srcOrd="0" destOrd="0" presId="urn:microsoft.com/office/officeart/2005/8/layout/hierarchy6"/>
    <dgm:cxn modelId="{2B9F6CBA-0862-4F59-A549-91880BF8F58A}" type="presOf" srcId="{AD2F0703-DADE-49D2-B7F8-F8F1879C4DA8}" destId="{CC13C6AB-F30A-41AE-AA77-280608C846B9}" srcOrd="0" destOrd="0" presId="urn:microsoft.com/office/officeart/2005/8/layout/hierarchy6"/>
    <dgm:cxn modelId="{B20A64F3-9EED-214F-A83B-9A33774F02B8}" type="presOf" srcId="{9EF0E35A-AC22-48DE-AA8C-2D092E75D76B}" destId="{41F7C8AF-F92B-4164-B170-37E31F18762F}" srcOrd="0" destOrd="0" presId="urn:microsoft.com/office/officeart/2005/8/layout/hierarchy6"/>
    <dgm:cxn modelId="{EF59F8FA-067B-4D25-9392-3D6E83A18B6F}" srcId="{AD2F0703-DADE-49D2-B7F8-F8F1879C4DA8}" destId="{F161C595-43CE-4EE4-BAFB-07D3AE957B9E}" srcOrd="0" destOrd="0" parTransId="{AE554146-7517-42EB-84ED-D6BB5A329965}" sibTransId="{1E1B607D-13DB-4F79-9D28-7013E3A198DB}"/>
    <dgm:cxn modelId="{41DEBAFB-E2B4-324E-94B1-44CDFC9B0E43}" type="presOf" srcId="{F161C595-43CE-4EE4-BAFB-07D3AE957B9E}" destId="{0D5A55E3-818D-429E-93B8-2A525F8869EA}" srcOrd="0" destOrd="0" presId="urn:microsoft.com/office/officeart/2005/8/layout/hierarchy6"/>
    <dgm:cxn modelId="{828E3F33-8F2F-8548-AB43-840A58669B89}" type="presParOf" srcId="{CC13C6AB-F30A-41AE-AA77-280608C846B9}" destId="{6DE488AE-D21C-4E18-9A66-DED4C5462147}" srcOrd="0" destOrd="0" presId="urn:microsoft.com/office/officeart/2005/8/layout/hierarchy6"/>
    <dgm:cxn modelId="{7C0EC5B3-4E65-EE45-BB70-08FA57BC21EA}" type="presParOf" srcId="{6DE488AE-D21C-4E18-9A66-DED4C5462147}" destId="{232985DE-AF30-4C7F-B17F-C403168E3442}" srcOrd="0" destOrd="0" presId="urn:microsoft.com/office/officeart/2005/8/layout/hierarchy6"/>
    <dgm:cxn modelId="{3ED12AE5-2FA8-3A47-9D4D-1F7C775EC253}" type="presParOf" srcId="{232985DE-AF30-4C7F-B17F-C403168E3442}" destId="{C46EA77C-AAC7-491B-A02D-178B5FCD5B91}" srcOrd="0" destOrd="0" presId="urn:microsoft.com/office/officeart/2005/8/layout/hierarchy6"/>
    <dgm:cxn modelId="{E08CF551-D9D7-A146-8B6C-D2D01C136DC8}" type="presParOf" srcId="{C46EA77C-AAC7-491B-A02D-178B5FCD5B91}" destId="{0D5A55E3-818D-429E-93B8-2A525F8869EA}" srcOrd="0" destOrd="0" presId="urn:microsoft.com/office/officeart/2005/8/layout/hierarchy6"/>
    <dgm:cxn modelId="{58A6076F-7C32-B149-A1AB-8EDD04FA1999}" type="presParOf" srcId="{C46EA77C-AAC7-491B-A02D-178B5FCD5B91}" destId="{200A4173-76F8-4FB8-AB22-77CB458BC558}" srcOrd="1" destOrd="0" presId="urn:microsoft.com/office/officeart/2005/8/layout/hierarchy6"/>
    <dgm:cxn modelId="{4CA3031A-EDD1-034D-9227-EA0723892498}" type="presParOf" srcId="{200A4173-76F8-4FB8-AB22-77CB458BC558}" destId="{B61E8626-6B27-4BEE-A355-C393A304F38D}" srcOrd="0" destOrd="0" presId="urn:microsoft.com/office/officeart/2005/8/layout/hierarchy6"/>
    <dgm:cxn modelId="{80B3F202-46C2-114A-8038-08749E9C26BE}" type="presParOf" srcId="{200A4173-76F8-4FB8-AB22-77CB458BC558}" destId="{70E8C58A-2DD9-4D49-B2DF-A4CE33165275}" srcOrd="1" destOrd="0" presId="urn:microsoft.com/office/officeart/2005/8/layout/hierarchy6"/>
    <dgm:cxn modelId="{378B09A8-CAA6-644F-A2E1-1FED0A7A27FE}" type="presParOf" srcId="{70E8C58A-2DD9-4D49-B2DF-A4CE33165275}" destId="{3C66D320-624F-44EB-B545-1E5885D977B1}" srcOrd="0" destOrd="0" presId="urn:microsoft.com/office/officeart/2005/8/layout/hierarchy6"/>
    <dgm:cxn modelId="{692EEEB6-114D-1247-AD49-6057EFA1BBCB}" type="presParOf" srcId="{70E8C58A-2DD9-4D49-B2DF-A4CE33165275}" destId="{51F913AB-A164-405C-AF1E-5FAA4A8BE7AA}" srcOrd="1" destOrd="0" presId="urn:microsoft.com/office/officeart/2005/8/layout/hierarchy6"/>
    <dgm:cxn modelId="{11E35578-D24E-1E4F-A8E3-A0C8496BD2D1}" type="presParOf" srcId="{200A4173-76F8-4FB8-AB22-77CB458BC558}" destId="{669D1C48-FBD4-4217-ACCB-C5B6E327E5A4}" srcOrd="2" destOrd="0" presId="urn:microsoft.com/office/officeart/2005/8/layout/hierarchy6"/>
    <dgm:cxn modelId="{1073E542-46BD-954C-9DA6-4742672E449B}" type="presParOf" srcId="{200A4173-76F8-4FB8-AB22-77CB458BC558}" destId="{4E3CBEAA-C108-4C0D-984B-6261F80A0D5B}" srcOrd="3" destOrd="0" presId="urn:microsoft.com/office/officeart/2005/8/layout/hierarchy6"/>
    <dgm:cxn modelId="{584681DC-1711-064E-B01D-02C96BF08A28}" type="presParOf" srcId="{4E3CBEAA-C108-4C0D-984B-6261F80A0D5B}" destId="{41F7C8AF-F92B-4164-B170-37E31F18762F}" srcOrd="0" destOrd="0" presId="urn:microsoft.com/office/officeart/2005/8/layout/hierarchy6"/>
    <dgm:cxn modelId="{AD66A84C-DD1D-F04C-8D15-93339E3D50D1}" type="presParOf" srcId="{4E3CBEAA-C108-4C0D-984B-6261F80A0D5B}" destId="{6163F686-5A88-449A-9284-1902B3F52B77}" srcOrd="1" destOrd="0" presId="urn:microsoft.com/office/officeart/2005/8/layout/hierarchy6"/>
    <dgm:cxn modelId="{9A55AD50-ED53-4D4C-B92C-96250E168D9A}" type="presParOf" srcId="{6163F686-5A88-449A-9284-1902B3F52B77}" destId="{669190E7-1E36-4334-A89E-CC1B780840F3}" srcOrd="0" destOrd="0" presId="urn:microsoft.com/office/officeart/2005/8/layout/hierarchy6"/>
    <dgm:cxn modelId="{A56E3D50-6E65-D149-BAC9-B1A0BE252FD8}" type="presParOf" srcId="{6163F686-5A88-449A-9284-1902B3F52B77}" destId="{6177FC59-62AB-4470-9453-317810D3F395}" srcOrd="1" destOrd="0" presId="urn:microsoft.com/office/officeart/2005/8/layout/hierarchy6"/>
    <dgm:cxn modelId="{7085CB57-C360-9A4B-8EA1-F984D85CBD9D}" type="presParOf" srcId="{6177FC59-62AB-4470-9453-317810D3F395}" destId="{D2EC1380-0432-4240-B72E-C16B5A073059}" srcOrd="0" destOrd="0" presId="urn:microsoft.com/office/officeart/2005/8/layout/hierarchy6"/>
    <dgm:cxn modelId="{0BA96A48-D3F2-6148-8913-1BB7181F160E}" type="presParOf" srcId="{6177FC59-62AB-4470-9453-317810D3F395}" destId="{59218252-8BDE-4548-99F3-406D31AF0ED7}" srcOrd="1" destOrd="0" presId="urn:microsoft.com/office/officeart/2005/8/layout/hierarchy6"/>
    <dgm:cxn modelId="{2ED02526-A518-414D-B71C-AA1037783EAD}" type="presParOf" srcId="{CC13C6AB-F30A-41AE-AA77-280608C846B9}" destId="{FF6A98F0-F0E5-4792-9176-45682B8A1F1E}"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A55E3-818D-429E-93B8-2A525F8869EA}">
      <dsp:nvSpPr>
        <dsp:cNvPr id="0" name=""/>
        <dsp:cNvSpPr/>
      </dsp:nvSpPr>
      <dsp:spPr>
        <a:xfrm>
          <a:off x="1846927" y="2048"/>
          <a:ext cx="3691060" cy="96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Community Post Team Lead</a:t>
          </a:r>
        </a:p>
        <a:p>
          <a:pPr marL="0" lvl="0" indent="0" algn="ctr" defTabSz="666750">
            <a:lnSpc>
              <a:spcPct val="90000"/>
            </a:lnSpc>
            <a:spcBef>
              <a:spcPct val="0"/>
            </a:spcBef>
            <a:spcAft>
              <a:spcPct val="35000"/>
            </a:spcAft>
            <a:buNone/>
          </a:pPr>
          <a:r>
            <a:rPr lang="en-US" sz="1500" kern="1200"/>
            <a:t>(Clinician or Nurse) </a:t>
          </a:r>
        </a:p>
        <a:p>
          <a:pPr marL="0" lvl="0" indent="0" algn="ctr" defTabSz="666750">
            <a:lnSpc>
              <a:spcPct val="90000"/>
            </a:lnSpc>
            <a:spcBef>
              <a:spcPct val="0"/>
            </a:spcBef>
            <a:spcAft>
              <a:spcPct val="35000"/>
            </a:spcAft>
            <a:buNone/>
          </a:pPr>
          <a:r>
            <a:rPr lang="en-US" sz="1500" kern="1200"/>
            <a:t>(1)</a:t>
          </a:r>
        </a:p>
      </dsp:txBody>
      <dsp:txXfrm>
        <a:off x="1875161" y="30282"/>
        <a:ext cx="3634592" cy="907513"/>
      </dsp:txXfrm>
    </dsp:sp>
    <dsp:sp modelId="{B61E8626-6B27-4BEE-A355-C393A304F38D}">
      <dsp:nvSpPr>
        <dsp:cNvPr id="0" name=""/>
        <dsp:cNvSpPr/>
      </dsp:nvSpPr>
      <dsp:spPr>
        <a:xfrm>
          <a:off x="2415613" y="966029"/>
          <a:ext cx="1276843" cy="385592"/>
        </a:xfrm>
        <a:custGeom>
          <a:avLst/>
          <a:gdLst/>
          <a:ahLst/>
          <a:cxnLst/>
          <a:rect l="0" t="0" r="0" b="0"/>
          <a:pathLst>
            <a:path>
              <a:moveTo>
                <a:pt x="1276843" y="0"/>
              </a:moveTo>
              <a:lnTo>
                <a:pt x="1276843" y="192796"/>
              </a:lnTo>
              <a:lnTo>
                <a:pt x="0" y="192796"/>
              </a:lnTo>
              <a:lnTo>
                <a:pt x="0" y="385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66D320-624F-44EB-B545-1E5885D977B1}">
      <dsp:nvSpPr>
        <dsp:cNvPr id="0" name=""/>
        <dsp:cNvSpPr/>
      </dsp:nvSpPr>
      <dsp:spPr>
        <a:xfrm>
          <a:off x="1846927" y="1351622"/>
          <a:ext cx="1137372" cy="96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Data Associate (1)</a:t>
          </a:r>
        </a:p>
      </dsp:txBody>
      <dsp:txXfrm>
        <a:off x="1875161" y="1379856"/>
        <a:ext cx="1080904" cy="907513"/>
      </dsp:txXfrm>
    </dsp:sp>
    <dsp:sp modelId="{669D1C48-FBD4-4217-ACCB-C5B6E327E5A4}">
      <dsp:nvSpPr>
        <dsp:cNvPr id="0" name=""/>
        <dsp:cNvSpPr/>
      </dsp:nvSpPr>
      <dsp:spPr>
        <a:xfrm>
          <a:off x="3692457" y="966029"/>
          <a:ext cx="785582" cy="385592"/>
        </a:xfrm>
        <a:custGeom>
          <a:avLst/>
          <a:gdLst/>
          <a:ahLst/>
          <a:cxnLst/>
          <a:rect l="0" t="0" r="0" b="0"/>
          <a:pathLst>
            <a:path>
              <a:moveTo>
                <a:pt x="0" y="0"/>
              </a:moveTo>
              <a:lnTo>
                <a:pt x="0" y="192796"/>
              </a:lnTo>
              <a:lnTo>
                <a:pt x="785582" y="192796"/>
              </a:lnTo>
              <a:lnTo>
                <a:pt x="785582" y="3855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F7C8AF-F92B-4164-B170-37E31F18762F}">
      <dsp:nvSpPr>
        <dsp:cNvPr id="0" name=""/>
        <dsp:cNvSpPr/>
      </dsp:nvSpPr>
      <dsp:spPr>
        <a:xfrm>
          <a:off x="3418091" y="1351622"/>
          <a:ext cx="2119896" cy="96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Psychosocial Counselor (1)</a:t>
          </a:r>
        </a:p>
      </dsp:txBody>
      <dsp:txXfrm>
        <a:off x="3446325" y="1379856"/>
        <a:ext cx="2063428" cy="907513"/>
      </dsp:txXfrm>
    </dsp:sp>
    <dsp:sp modelId="{669190E7-1E36-4334-A89E-CC1B780840F3}">
      <dsp:nvSpPr>
        <dsp:cNvPr id="0" name=""/>
        <dsp:cNvSpPr/>
      </dsp:nvSpPr>
      <dsp:spPr>
        <a:xfrm>
          <a:off x="4432319" y="2315603"/>
          <a:ext cx="91440" cy="385592"/>
        </a:xfrm>
        <a:custGeom>
          <a:avLst/>
          <a:gdLst/>
          <a:ahLst/>
          <a:cxnLst/>
          <a:rect l="0" t="0" r="0" b="0"/>
          <a:pathLst>
            <a:path>
              <a:moveTo>
                <a:pt x="45720" y="0"/>
              </a:moveTo>
              <a:lnTo>
                <a:pt x="45720" y="385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EC1380-0432-4240-B72E-C16B5A073059}">
      <dsp:nvSpPr>
        <dsp:cNvPr id="0" name=""/>
        <dsp:cNvSpPr/>
      </dsp:nvSpPr>
      <dsp:spPr>
        <a:xfrm>
          <a:off x="3418091" y="2701196"/>
          <a:ext cx="2119896" cy="9639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Community Health Workers (4) *</a:t>
          </a:r>
        </a:p>
      </dsp:txBody>
      <dsp:txXfrm>
        <a:off x="3446325" y="2729430"/>
        <a:ext cx="2063428" cy="9075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4599-C84B-4795-82E8-78C3EAF540A2}"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7EEF4-844D-4D75-8A69-B68C2BED5678}" type="slidenum">
              <a:rPr lang="en-GB" smtClean="0"/>
              <a:t>‹#›</a:t>
            </a:fld>
            <a:endParaRPr lang="en-GB"/>
          </a:p>
        </p:txBody>
      </p:sp>
    </p:spTree>
    <p:extLst>
      <p:ext uri="{BB962C8B-B14F-4D97-AF65-F5344CB8AC3E}">
        <p14:creationId xmlns:p14="http://schemas.microsoft.com/office/powerpoint/2010/main" val="2113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en-US" sz="1200" kern="1200" dirty="0">
                <a:solidFill>
                  <a:schemeClr val="tx1"/>
                </a:solidFill>
                <a:effectLst/>
                <a:latin typeface="+mn-lt"/>
                <a:ea typeface="+mn-ea"/>
                <a:cs typeface="+mn-cs"/>
              </a:rPr>
              <a:t>Module 6 provides an overview of the staff at a CP and their reporting structure; an overview of the qualifications, roles, and responsibilities of CP staff; the recruitment process; and initial and ongoing </a:t>
            </a:r>
            <a:r>
              <a:rPr lang="en-US" dirty="0"/>
              <a:t>training, mentoring &amp; support supervision.</a:t>
            </a:r>
            <a:endParaRPr lang="en-US" sz="1200" kern="1200" dirty="0">
              <a:solidFill>
                <a:schemeClr val="tx1"/>
              </a:solidFill>
              <a:effectLst/>
              <a:latin typeface="+mn-lt"/>
              <a:ea typeface="+mn-ea"/>
              <a:cs typeface="+mn-cs"/>
            </a:endParaRPr>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Following this session, training participants will have a better understanding of the core competencies needed for the CP team positions.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search for candidates is in practice mostly through “word of mouth.”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selection process is very focused on personal attributes that embody the model as opposed to educational qualifications for example.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usual process also involves recommendations from the staff already working in that district or parent facility.</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job postings are also posted in local churches and across the local communities, at the district office, and the parent facility for the sake of transparency.</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Job description templates (provided in the </a:t>
            </a:r>
            <a:r>
              <a:rPr lang="en-US" sz="1200" b="1" kern="1200">
                <a:solidFill>
                  <a:schemeClr val="tx1"/>
                </a:solidFill>
                <a:effectLst/>
                <a:latin typeface="+mn-lt"/>
                <a:ea typeface="+mn-ea"/>
                <a:cs typeface="+mn-cs"/>
              </a:rPr>
              <a:t>Community Post Resource Packet</a:t>
            </a:r>
            <a:r>
              <a:rPr lang="en-US" sz="1200" kern="1200">
                <a:solidFill>
                  <a:schemeClr val="tx1"/>
                </a:solidFill>
                <a:effectLst/>
                <a:latin typeface="+mn-lt"/>
                <a:ea typeface="+mn-ea"/>
                <a:cs typeface="+mn-cs"/>
              </a:rPr>
              <a:t>) are used to create job postings for the four roles required to operate the CP.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With model scale up and an increasing number of sites, expectantly once the appropriate IP and district or parent site has undergone training, they should be able to select staff to be engaged in the CP. This promotes ownership of the CP as opposed to seeing it as a CRS/</a:t>
            </a:r>
            <a:r>
              <a:rPr lang="en-US" sz="1200" kern="1200" err="1">
                <a:solidFill>
                  <a:schemeClr val="tx1"/>
                </a:solidFill>
                <a:effectLst/>
                <a:latin typeface="+mn-lt"/>
                <a:ea typeface="+mn-ea"/>
                <a:cs typeface="+mn-cs"/>
              </a:rPr>
              <a:t>CoH</a:t>
            </a:r>
            <a:r>
              <a:rPr lang="en-US" sz="1200" kern="1200">
                <a:solidFill>
                  <a:schemeClr val="tx1"/>
                </a:solidFill>
                <a:effectLst/>
                <a:latin typeface="+mn-lt"/>
                <a:ea typeface="+mn-ea"/>
                <a:cs typeface="+mn-cs"/>
              </a:rPr>
              <a:t> CP. Appropriate mentors can be selected for success strategies.</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10</a:t>
            </a:fld>
            <a:endParaRPr lang="en-GB"/>
          </a:p>
        </p:txBody>
      </p:sp>
    </p:spTree>
    <p:extLst>
      <p:ext uri="{BB962C8B-B14F-4D97-AF65-F5344CB8AC3E}">
        <p14:creationId xmlns:p14="http://schemas.microsoft.com/office/powerpoint/2010/main" val="293536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An initial </a:t>
            </a:r>
            <a:r>
              <a:rPr lang="en-US"/>
              <a:t>(one-day) training/orientation</a:t>
            </a:r>
            <a:r>
              <a:rPr lang="en-US" sz="1200" kern="1200">
                <a:solidFill>
                  <a:schemeClr val="tx1"/>
                </a:solidFill>
                <a:effectLst/>
                <a:latin typeface="+mn-lt"/>
                <a:ea typeface="+mn-ea"/>
                <a:cs typeface="+mn-cs"/>
              </a:rPr>
              <a:t> occurs shortly after identification of the CP sites and recruitment of teams.</a:t>
            </a:r>
            <a:r>
              <a:rPr lang="en-US"/>
              <a:t> </a:t>
            </a: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It convenes CP staff and parent facility staff, including HTS coordinators, M&amp;E coordinators, lab technicians, and pharmacists.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training covers select sessions of the Community Post Facilitator’s Guide, with emphasis on CP Core Values/RECIPE, Customer Care, Index Testing, and the Walk and Celebration Strategies.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US"/>
              <a:t>CP teams and parent facility staff are trained on the points mentioned above.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11</a:t>
            </a:fld>
            <a:endParaRPr lang="en-GB"/>
          </a:p>
        </p:txBody>
      </p:sp>
    </p:spTree>
    <p:extLst>
      <p:ext uri="{BB962C8B-B14F-4D97-AF65-F5344CB8AC3E}">
        <p14:creationId xmlns:p14="http://schemas.microsoft.com/office/powerpoint/2010/main" val="355960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Following the initial training, the team leader/ clinician is </a:t>
            </a:r>
            <a:r>
              <a:rPr lang="en-US" sz="1200" b="0" i="0" kern="1200">
                <a:solidFill>
                  <a:schemeClr val="tx1"/>
                </a:solidFill>
                <a:effectLst/>
                <a:latin typeface="+mn-lt"/>
                <a:ea typeface="+mn-ea"/>
                <a:cs typeface="+mn-cs"/>
              </a:rPr>
              <a:t>allocated one trainer mentor clinician to work with them for </a:t>
            </a:r>
            <a:r>
              <a:rPr lang="en-US"/>
              <a:t>at</a:t>
            </a:r>
            <a:r>
              <a:rPr lang="en-US" sz="1200" b="0" i="0" kern="1200">
                <a:solidFill>
                  <a:schemeClr val="tx1"/>
                </a:solidFill>
                <a:effectLst/>
                <a:latin typeface="+mn-lt"/>
                <a:ea typeface="+mn-ea"/>
                <a:cs typeface="+mn-cs"/>
              </a:rPr>
              <a:t> </a:t>
            </a:r>
            <a:r>
              <a:rPr lang="en-US"/>
              <a:t>least one </a:t>
            </a:r>
            <a:r>
              <a:rPr lang="en-US" sz="1200" b="0" i="0" kern="1200">
                <a:solidFill>
                  <a:schemeClr val="tx1"/>
                </a:solidFill>
                <a:effectLst/>
                <a:latin typeface="+mn-lt"/>
                <a:ea typeface="+mn-ea"/>
                <a:cs typeface="+mn-cs"/>
              </a:rPr>
              <a:t>week</a:t>
            </a:r>
            <a:r>
              <a:rPr lang="en-US"/>
              <a:t> after CP launch</a:t>
            </a:r>
            <a:r>
              <a:rPr lang="en-US" sz="1200" b="0" i="0" kern="120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This trainer mentor is </a:t>
            </a:r>
            <a:r>
              <a:rPr lang="en-US" sz="1200" kern="1200">
                <a:solidFill>
                  <a:schemeClr val="tx1"/>
                </a:solidFill>
                <a:effectLst/>
                <a:latin typeface="+mn-lt"/>
                <a:ea typeface="+mn-ea"/>
                <a:cs typeface="+mn-cs"/>
              </a:rPr>
              <a:t>well-versed in the operational aspects of the CP model and provides mentorship around case identification, use of screening tool, index testing, and data collection/use/sharing.</a:t>
            </a:r>
            <a:r>
              <a:rPr lang="en-US"/>
              <a:t> </a:t>
            </a:r>
            <a:endParaRPr lang="en-US" sz="1200" kern="1200">
              <a:solidFill>
                <a:schemeClr val="tx1"/>
              </a:solidFill>
              <a:effectLst/>
              <a:latin typeface="+mn-lt"/>
              <a:cs typeface="Calibri"/>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trainer mentor clinician also helps the CP team to troubleshoot problems as they arise.</a:t>
            </a:r>
            <a:r>
              <a:rPr lang="en-US"/>
              <a:t> </a:t>
            </a:r>
            <a:endParaRPr lang="en-US"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12</a:t>
            </a:fld>
            <a:endParaRPr lang="en-GB"/>
          </a:p>
        </p:txBody>
      </p:sp>
    </p:spTree>
    <p:extLst>
      <p:ext uri="{BB962C8B-B14F-4D97-AF65-F5344CB8AC3E}">
        <p14:creationId xmlns:p14="http://schemas.microsoft.com/office/powerpoint/2010/main" val="283413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is a summary of ongoing CP capacity building efforts and includes </a:t>
            </a:r>
            <a:r>
              <a:rPr lang="en-US" dirty="0"/>
              <a:t>ongoing training, mentorship and supportive supervision.</a:t>
            </a:r>
          </a:p>
          <a:p>
            <a:pPr marL="171450" lvl="0" indent="-171450">
              <a:buFont typeface="Arial" panose="020B0604020202020204" pitchFamily="34" charset="0"/>
              <a:buChar char="•"/>
            </a:pPr>
            <a:r>
              <a:rPr lang="en-US" dirty="0"/>
              <a:t>Ongoing capacity building:</a:t>
            </a:r>
            <a:endParaRPr lang="en-US" dirty="0">
              <a:cs typeface="Calibri"/>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Once the CPs are established, they receive various ongoing training, mentoring, and support supervision to help them deliver quality services in pursuit of epidemic control.</a:t>
            </a:r>
            <a:r>
              <a:rPr lang="en-US" dirty="0"/>
              <a:t> </a:t>
            </a:r>
            <a:endParaRPr lang="en-US" dirty="0">
              <a:cs typeface="Calibri"/>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Trainings are typically organized by CP cluster, which are designated groups of CPs located in the same zone. Each cluster is comprised of approximately 5-6 CPs.</a:t>
            </a:r>
            <a:r>
              <a:rPr lang="en-US" dirty="0"/>
              <a:t> </a:t>
            </a:r>
            <a:endParaRPr lang="en-US" sz="1200" kern="1200" dirty="0">
              <a:solidFill>
                <a:schemeClr val="tx1"/>
              </a:solidFill>
              <a:effectLst/>
              <a:latin typeface="+mn-lt"/>
              <a:cs typeface="Calibri"/>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are some examples of ongoing capacity building efforts.</a:t>
            </a:r>
            <a:endParaRPr lang="en-US" sz="1200" kern="1200" dirty="0">
              <a:solidFill>
                <a:schemeClr val="tx1"/>
              </a:solidFill>
              <a:effectLst/>
              <a:latin typeface="+mn-lt"/>
              <a:cs typeface="Calibri"/>
            </a:endParaRPr>
          </a:p>
          <a:p>
            <a:pPr marL="1085850" lvl="2"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Daily morning pep talks: </a:t>
            </a:r>
            <a:r>
              <a:rPr lang="en-US" sz="1200" b="0" i="0" u="none" strike="noStrike" kern="1200" dirty="0">
                <a:solidFill>
                  <a:schemeClr val="tx1"/>
                </a:solidFill>
                <a:effectLst/>
                <a:latin typeface="+mn-lt"/>
                <a:ea typeface="+mn-ea"/>
                <a:cs typeface="+mn-cs"/>
              </a:rPr>
              <a:t>Convene CP team members daily/ rotating topics covered around the Core Values/RECIPE. We will talk about these more in a moment.</a:t>
            </a:r>
            <a:endParaRPr lang="en-US" sz="1200" b="0" i="0" u="none" strike="noStrike" kern="1200" dirty="0">
              <a:solidFill>
                <a:schemeClr val="tx1"/>
              </a:solidFill>
              <a:effectLst/>
              <a:latin typeface="+mn-lt"/>
              <a:cs typeface="Calibri"/>
            </a:endParaRPr>
          </a:p>
          <a:p>
            <a:pPr marL="1085850" lvl="2"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Expert community health worker placement:</a:t>
            </a:r>
            <a:r>
              <a:rPr lang="en-US" sz="1200" b="0" i="0" u="none" strike="noStrike" kern="1200" dirty="0">
                <a:solidFill>
                  <a:schemeClr val="tx1"/>
                </a:solidFill>
                <a:effectLst/>
                <a:latin typeface="+mn-lt"/>
                <a:ea typeface="+mn-ea"/>
                <a:cs typeface="+mn-cs"/>
              </a:rPr>
              <a:t> Provide initial support to CP CHWs at outset to help them understand their roles and responsibilities and core values of the model</a:t>
            </a:r>
            <a:endParaRPr lang="en-US" sz="1200" b="0" i="0" u="none" strike="noStrike" kern="1200" dirty="0">
              <a:solidFill>
                <a:schemeClr val="tx1"/>
              </a:solidFill>
              <a:effectLst/>
              <a:latin typeface="+mn-lt"/>
              <a:cs typeface="Calibri"/>
            </a:endParaRPr>
          </a:p>
          <a:p>
            <a:pPr marL="1085850" lvl="2"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Monthly Saturday CP team meeting:</a:t>
            </a:r>
            <a:r>
              <a:rPr lang="en-US" dirty="0"/>
              <a:t> Address</a:t>
            </a:r>
            <a:r>
              <a:rPr lang="en-US" sz="1200" b="0" i="0" u="none" strike="noStrike" kern="1200" dirty="0">
                <a:solidFill>
                  <a:schemeClr val="tx1"/>
                </a:solidFill>
                <a:effectLst/>
                <a:latin typeface="+mn-lt"/>
                <a:ea typeface="+mn-ea"/>
                <a:cs typeface="+mn-cs"/>
              </a:rPr>
              <a:t> concerns- focusing on making work a transformative experience for staff and clients.</a:t>
            </a:r>
            <a:endParaRPr lang="en-US" sz="1200" b="0" i="0" u="none" strike="noStrike" kern="1200" dirty="0">
              <a:solidFill>
                <a:schemeClr val="tx1"/>
              </a:solidFill>
              <a:effectLst/>
              <a:latin typeface="+mn-lt"/>
              <a:cs typeface="Calibri"/>
            </a:endParaRPr>
          </a:p>
          <a:p>
            <a:pPr marL="1085850" lvl="2"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Specific technical trainings based on identified needs</a:t>
            </a:r>
            <a:r>
              <a:rPr lang="en-US" sz="1200" b="0" i="0" u="none" strike="noStrike" kern="1200" dirty="0">
                <a:solidFill>
                  <a:schemeClr val="tx1"/>
                </a:solidFill>
                <a:effectLst/>
                <a:latin typeface="+mn-lt"/>
                <a:ea typeface="+mn-ea"/>
                <a:cs typeface="+mn-cs"/>
              </a:rPr>
              <a:t>: For example to train participants on updated national guidelines/ policies/ standards related to client care (2-3 times per year).</a:t>
            </a:r>
            <a:endParaRPr lang="en-US" sz="1200" b="0" i="0" u="none" strike="noStrike" kern="1200" dirty="0">
              <a:solidFill>
                <a:schemeClr val="tx1"/>
              </a:solidFill>
              <a:effectLst/>
              <a:latin typeface="+mn-lt"/>
              <a:cs typeface="Calibri"/>
            </a:endParaRPr>
          </a:p>
          <a:p>
            <a:pPr marL="1085850" lvl="2"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Quarterly Data Review Sessions: </a:t>
            </a:r>
            <a:r>
              <a:rPr lang="en-US" sz="1200" b="0" i="0" u="none" strike="noStrike" kern="1200" dirty="0">
                <a:solidFill>
                  <a:schemeClr val="tx1"/>
                </a:solidFill>
                <a:effectLst/>
                <a:latin typeface="+mn-lt"/>
                <a:ea typeface="+mn-ea"/>
                <a:cs typeface="+mn-cs"/>
              </a:rPr>
              <a:t>To review data and progress against starts among CP operating in a specific zone.</a:t>
            </a:r>
            <a:endParaRPr lang="en-US" sz="1200" b="0" i="0" u="none" strike="noStrike" kern="1200" dirty="0">
              <a:solidFill>
                <a:schemeClr val="tx1"/>
              </a:solidFill>
              <a:effectLst/>
              <a:latin typeface="+mn-lt"/>
              <a:cs typeface="Calibri"/>
            </a:endParaRPr>
          </a:p>
          <a:p>
            <a:pPr marL="1085850" lvl="2"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Quarterly Community Health Worker Trainings: </a:t>
            </a:r>
            <a:r>
              <a:rPr lang="en-US" sz="1200" b="0" i="0" u="none" strike="noStrike" kern="1200" dirty="0">
                <a:solidFill>
                  <a:schemeClr val="tx1"/>
                </a:solidFill>
                <a:effectLst/>
                <a:latin typeface="+mn-lt"/>
                <a:ea typeface="+mn-ea"/>
                <a:cs typeface="+mn-cs"/>
              </a:rPr>
              <a:t>To provide CHWs with refresher training on selected topics.</a:t>
            </a:r>
            <a:endParaRPr lang="en-US" sz="1200" b="0" i="0" u="none" strike="noStrike" kern="1200" dirty="0">
              <a:solidFill>
                <a:schemeClr val="tx1"/>
              </a:solidFill>
              <a:effectLst/>
              <a:latin typeface="+mn-lt"/>
              <a:cs typeface="Calibri"/>
            </a:endParaRPr>
          </a:p>
          <a:p>
            <a:pPr marL="1085850" lvl="2"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Monthly Team Leader Training</a:t>
            </a:r>
            <a:r>
              <a:rPr lang="en-US" sz="1200" b="1" i="0" u="none" strike="noStrike" kern="1200" dirty="0">
                <a:solidFill>
                  <a:srgbClr val="FF0000"/>
                </a:solidFill>
                <a:effectLst/>
                <a:latin typeface="+mn-lt"/>
                <a:ea typeface="+mn-ea"/>
                <a:cs typeface="+mn-cs"/>
              </a:rPr>
              <a:t>: </a:t>
            </a:r>
            <a:r>
              <a:rPr lang="en-US" sz="1200" b="0" i="0" u="none" strike="noStrike" kern="1200" dirty="0">
                <a:solidFill>
                  <a:schemeClr val="tx1"/>
                </a:solidFill>
                <a:effectLst/>
                <a:latin typeface="+mn-lt"/>
                <a:ea typeface="+mn-ea"/>
                <a:cs typeface="+mn-cs"/>
              </a:rPr>
              <a:t>This is held in the context of the data review of the reports in the previous month. Any gaps identified in the CP operations are highlighted and these would include case identification, clinical (linkage to treatment), customer care (feedback), </a:t>
            </a:r>
            <a:r>
              <a:rPr lang="en-US" dirty="0"/>
              <a:t>continuity of treatment</a:t>
            </a:r>
            <a:r>
              <a:rPr lang="en-US" sz="1200" b="0" i="0" u="none" strike="noStrike" kern="1200" dirty="0">
                <a:solidFill>
                  <a:schemeClr val="tx1"/>
                </a:solidFill>
                <a:effectLst/>
                <a:latin typeface="+mn-lt"/>
                <a:ea typeface="+mn-ea"/>
                <a:cs typeface="+mn-cs"/>
              </a:rPr>
              <a:t>, VL suppression results, index testing elicitation and yields, community relations, other partnerships relations such as </a:t>
            </a:r>
            <a:r>
              <a:rPr lang="en-US" sz="1200" b="0" i="0" u="none" strike="noStrike" kern="1200" dirty="0" err="1">
                <a:solidFill>
                  <a:schemeClr val="tx1"/>
                </a:solidFill>
                <a:effectLst/>
                <a:latin typeface="+mn-lt"/>
                <a:ea typeface="+mn-ea"/>
                <a:cs typeface="+mn-cs"/>
              </a:rPr>
              <a:t>MoH</a:t>
            </a:r>
            <a:r>
              <a:rPr lang="en-US" sz="1200" b="0" i="0" u="none" strike="noStrike" kern="1200" dirty="0">
                <a:solidFill>
                  <a:schemeClr val="tx1"/>
                </a:solidFill>
                <a:effectLst/>
                <a:latin typeface="+mn-lt"/>
                <a:ea typeface="+mn-ea"/>
                <a:cs typeface="+mn-cs"/>
              </a:rPr>
              <a:t>, CRS, CDC, other IPs etc. The barriers and RECIPE application are also discussed.</a:t>
            </a:r>
            <a:endParaRPr lang="en-US" sz="1200" b="1" i="0" u="none" strike="noStrike" kern="1200" dirty="0">
              <a:solidFill>
                <a:srgbClr val="FF0000"/>
              </a:solidFill>
              <a:effectLst/>
              <a:latin typeface="+mn-lt"/>
              <a:cs typeface="Calibri"/>
            </a:endParaRPr>
          </a:p>
          <a:p>
            <a:pPr marL="1085850" lvl="2"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Quarterly Award Ceremonies: </a:t>
            </a:r>
            <a:r>
              <a:rPr lang="en-US" sz="1200" b="0" i="0" u="none" strike="noStrike" kern="1200" dirty="0">
                <a:solidFill>
                  <a:schemeClr val="tx1"/>
                </a:solidFill>
                <a:effectLst/>
                <a:latin typeface="+mn-lt"/>
                <a:ea typeface="+mn-ea"/>
                <a:cs typeface="+mn-cs"/>
              </a:rPr>
              <a:t>These are held every quarter as a celebration for a for affirmation, recognition, and appreciation event of all CP and facility staff. Up to 18 different categories can be acknowledged, including  best case-finding CP, </a:t>
            </a:r>
            <a:r>
              <a:rPr lang="en-US" dirty="0"/>
              <a:t>best</a:t>
            </a:r>
            <a:r>
              <a:rPr lang="en-US" sz="1200" b="0" i="0" u="none" strike="noStrike" kern="1200" dirty="0">
                <a:solidFill>
                  <a:schemeClr val="tx1"/>
                </a:solidFill>
                <a:effectLst/>
                <a:latin typeface="+mn-lt"/>
                <a:ea typeface="+mn-ea"/>
                <a:cs typeface="+mn-cs"/>
              </a:rPr>
              <a:t> RECIPE exhibiting CP and staff, best linkage CP, best customer care CP, best VL results, executive directors prize, best discipline staff, best innovative CP and staff, best index testing contribution, best index testing positivity yield, best clean CP, best</a:t>
            </a:r>
            <a:r>
              <a:rPr lang="en-US" dirty="0"/>
              <a:t> continuity of treatment </a:t>
            </a:r>
            <a:r>
              <a:rPr lang="en-US" sz="1200" b="0" i="0" u="none" strike="noStrike" kern="1200" dirty="0">
                <a:solidFill>
                  <a:schemeClr val="tx1"/>
                </a:solidFill>
                <a:effectLst/>
                <a:latin typeface="+mn-lt"/>
                <a:ea typeface="+mn-ea"/>
                <a:cs typeface="+mn-cs"/>
              </a:rPr>
              <a:t>CP, best relation with local market leadership CP, best relationship with faith community CP, best overall positivity yield CP, best CP team leader selected by other team leaders, best CHW selected by other CHWs etc.  All awards/gifts are non-monetary and would include wall clocks, </a:t>
            </a:r>
            <a:r>
              <a:rPr lang="en-US" sz="1200" b="0" i="0" u="none" strike="noStrike" kern="1200" dirty="0" err="1">
                <a:solidFill>
                  <a:schemeClr val="tx1"/>
                </a:solidFill>
                <a:effectLst/>
                <a:latin typeface="+mn-lt"/>
                <a:ea typeface="+mn-ea"/>
                <a:cs typeface="+mn-cs"/>
              </a:rPr>
              <a:t>duvas</a:t>
            </a:r>
            <a:r>
              <a:rPr lang="en-US" sz="1200" b="0" i="0" u="none" strike="noStrike" kern="1200" dirty="0">
                <a:solidFill>
                  <a:schemeClr val="tx1"/>
                </a:solidFill>
                <a:effectLst/>
                <a:latin typeface="+mn-lt"/>
                <a:ea typeface="+mn-ea"/>
                <a:cs typeface="+mn-cs"/>
              </a:rPr>
              <a:t>, blankets, dinner sets, etc.</a:t>
            </a:r>
            <a:endParaRPr lang="en-US" sz="1200" b="1" i="0" u="none" strike="noStrike" kern="1200" dirty="0">
              <a:solidFill>
                <a:schemeClr val="tx1"/>
              </a:solidFill>
              <a:effectLst/>
              <a:latin typeface="+mn-lt"/>
              <a:ea typeface="+mn-ea"/>
              <a:cs typeface="+mn-cs"/>
            </a:endParaRPr>
          </a:p>
          <a:p>
            <a:pPr marL="1085850" lvl="2" indent="-171450" rtl="0" latinLnBrk="0">
              <a:buFont typeface="Arial" panose="020B0604020202020204" pitchFamily="34" charset="0"/>
              <a:buChar char="•"/>
            </a:pPr>
            <a:r>
              <a:rPr lang="en-US" sz="1200" b="1" i="0" u="none" strike="noStrike" kern="1200" dirty="0">
                <a:solidFill>
                  <a:schemeClr val="tx1"/>
                </a:solidFill>
                <a:effectLst/>
                <a:latin typeface="+mn-lt"/>
                <a:ea typeface="+mn-ea"/>
                <a:cs typeface="+mn-cs"/>
              </a:rPr>
              <a:t>Technical Assistance Visits:</a:t>
            </a:r>
            <a:r>
              <a:rPr lang="en-US" sz="1200" b="0" i="0" u="none" strike="noStrike" kern="1200" dirty="0">
                <a:solidFill>
                  <a:schemeClr val="tx1"/>
                </a:solidFill>
                <a:effectLst/>
                <a:latin typeface="+mn-lt"/>
                <a:ea typeface="+mn-ea"/>
                <a:cs typeface="+mn-cs"/>
              </a:rPr>
              <a:t> To observe functioning of SP operations and provided targeted support and troubleshooting of challenges.</a:t>
            </a:r>
            <a:endParaRPr lang="en-US" sz="1200" b="0" i="0" u="none" strike="noStrike" kern="1200" dirty="0">
              <a:solidFill>
                <a:schemeClr val="tx1"/>
              </a:solidFill>
              <a:effectLst/>
              <a:latin typeface="+mn-lt"/>
              <a:cs typeface="Calibri"/>
            </a:endParaRPr>
          </a:p>
          <a:p>
            <a:pPr marL="1085850" lvl="2"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Community Post WhatsApp group</a:t>
            </a:r>
            <a:r>
              <a:rPr lang="en-US" sz="1200" b="0" i="0" u="none" strike="noStrike" kern="1200" dirty="0">
                <a:solidFill>
                  <a:schemeClr val="tx1"/>
                </a:solidFill>
                <a:effectLst/>
                <a:latin typeface="+mn-lt"/>
                <a:ea typeface="+mn-ea"/>
                <a:cs typeface="+mn-cs"/>
              </a:rPr>
              <a:t>: To share progress of CP within a given </a:t>
            </a:r>
            <a:r>
              <a:rPr lang="en-US" dirty="0"/>
              <a:t>area against</a:t>
            </a:r>
            <a:r>
              <a:rPr lang="en-US" sz="1200" b="0" i="0" u="none" strike="noStrike" kern="1200" dirty="0">
                <a:solidFill>
                  <a:schemeClr val="tx1"/>
                </a:solidFill>
                <a:effectLst/>
                <a:latin typeface="+mn-lt"/>
                <a:ea typeface="+mn-ea"/>
                <a:cs typeface="+mn-cs"/>
              </a:rPr>
              <a:t> daily performance indicators and for CPs to share successes and challenges that underlie the data</a:t>
            </a:r>
            <a:r>
              <a:rPr lang="en-US" dirty="0"/>
              <a:t> and provide feedback to CP team on performance</a:t>
            </a:r>
            <a:r>
              <a:rPr lang="en-U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chemeClr val="accent4">
                  <a:lumMod val="75000"/>
                </a:schemeClr>
              </a:solidFill>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13</a:t>
            </a:fld>
            <a:endParaRPr lang="en-GB"/>
          </a:p>
        </p:txBody>
      </p:sp>
    </p:spTree>
    <p:extLst>
      <p:ext uri="{BB962C8B-B14F-4D97-AF65-F5344CB8AC3E}">
        <p14:creationId xmlns:p14="http://schemas.microsoft.com/office/powerpoint/2010/main" val="403684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daily inspirational morning pep talk has been the bedrock for the success of CP model so we are going to discuss the morning pep talk in more detail. </a:t>
            </a:r>
          </a:p>
          <a:p>
            <a:endParaRPr lang="en-US">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14</a:t>
            </a:fld>
            <a:endParaRPr lang="en-GB"/>
          </a:p>
        </p:txBody>
      </p:sp>
    </p:spTree>
    <p:extLst>
      <p:ext uri="{BB962C8B-B14F-4D97-AF65-F5344CB8AC3E}">
        <p14:creationId xmlns:p14="http://schemas.microsoft.com/office/powerpoint/2010/main" val="62944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These are the components of the morning meeting and a summary of different topics that could be discussed on a given day. (Refer to guidance in Participant Guide. Tool 6.7.)</a:t>
            </a:r>
          </a:p>
          <a:p>
            <a:pPr marL="171450" indent="-171450">
              <a:buFont typeface="Arial" panose="020B0604020202020204" pitchFamily="34" charset="0"/>
              <a:buChar char="•"/>
            </a:pPr>
            <a:r>
              <a:rPr lang="en-US"/>
              <a:t>Updates and announcements: This includes </a:t>
            </a:r>
            <a:r>
              <a:rPr lang="en-GB"/>
              <a:t>any emerging issues from the CPs in relation to utilities, security issues, community relationships – continuous leveraging of relationship capital, and the physical condition of the CP.</a:t>
            </a:r>
            <a:endParaRPr lang="en-GB">
              <a:cs typeface="Calibri"/>
            </a:endParaRPr>
          </a:p>
          <a:p>
            <a:pPr marL="171450" indent="-171450">
              <a:buFont typeface="Arial" panose="020B0604020202020204" pitchFamily="34" charset="0"/>
              <a:buChar char="•"/>
            </a:pPr>
            <a:r>
              <a:rPr lang="en-GB"/>
              <a:t>RECIPE- Each day there is a focus on one aspect of the recipe. Any element of the RECIPE  is used to inspire &amp; exalt.</a:t>
            </a:r>
            <a:endParaRPr lang="en-GB">
              <a:cs typeface="Calibri"/>
            </a:endParaRPr>
          </a:p>
          <a:p>
            <a:pPr marL="171450" indent="-171450">
              <a:buFont typeface="Arial" panose="020B0604020202020204" pitchFamily="34" charset="0"/>
              <a:buChar char="•"/>
            </a:pPr>
            <a:r>
              <a:rPr lang="en-GB"/>
              <a:t>Clinical-This encompasses case presentation, interesting cases, viral load issues, TB updates, paediatrics updates/ nutrition, clinical feedback – Innovation, and client – continuous community customer care  </a:t>
            </a:r>
            <a:endParaRPr lang="en-GB">
              <a:cs typeface="Calibri"/>
            </a:endParaRPr>
          </a:p>
          <a:p>
            <a:pPr marL="171450" indent="-171450">
              <a:buFont typeface="Arial" panose="020B0604020202020204" pitchFamily="34" charset="0"/>
              <a:buChar char="•"/>
            </a:pPr>
            <a:r>
              <a:rPr lang="en-GB"/>
              <a:t>Pharmacy- This relates to discussion about supply of drugs; MMD/TLD transitioning; stocking of essential drugs; use of stock monitoring bin cards; frequent checks of expiry dates; and FIFO </a:t>
            </a:r>
            <a:endParaRPr lang="en-GB">
              <a:cs typeface="Calibri"/>
            </a:endParaRPr>
          </a:p>
          <a:p>
            <a:pPr marL="171450" indent="-171450">
              <a:buFont typeface="Arial" panose="020B0604020202020204" pitchFamily="34" charset="0"/>
              <a:buChar char="•"/>
            </a:pPr>
            <a:r>
              <a:rPr lang="en-GB"/>
              <a:t>Labs-collection of lab samples and results; ordering of daily requirements/ lab supplies; and ordering of daily activity registers</a:t>
            </a:r>
            <a:endParaRPr lang="en-GB">
              <a:cs typeface="Calibri"/>
            </a:endParaRPr>
          </a:p>
          <a:p>
            <a:pPr marL="171450" indent="-171450">
              <a:buFont typeface="Arial" panose="020B0604020202020204" pitchFamily="34" charset="0"/>
              <a:buChar char="•"/>
            </a:pPr>
            <a:r>
              <a:rPr lang="en-GB"/>
              <a:t>HTS: hot spots identification and mapping; index testing; elicitation of index contacts; </a:t>
            </a:r>
            <a:r>
              <a:rPr lang="en-US"/>
              <a:t>continuity of treatment </a:t>
            </a:r>
            <a:r>
              <a:rPr lang="en-GB"/>
              <a:t>issues; and counselling – emerging issues</a:t>
            </a:r>
            <a:endParaRPr lang="en-GB">
              <a:cs typeface="Calibri"/>
            </a:endParaRPr>
          </a:p>
          <a:p>
            <a:pPr marL="171450" indent="-171450">
              <a:buFont typeface="Arial" panose="020B0604020202020204" pitchFamily="34" charset="0"/>
              <a:buChar char="•"/>
            </a:pPr>
            <a:r>
              <a:rPr lang="en-GB"/>
              <a:t>Logistics: transports allocation to the CPs; purchase and supply of cleaning materials; availability of folders and file clips</a:t>
            </a:r>
            <a:endParaRPr lang="en-GB">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15</a:t>
            </a:fld>
            <a:endParaRPr lang="en-GB"/>
          </a:p>
        </p:txBody>
      </p:sp>
    </p:spTree>
    <p:extLst>
      <p:ext uri="{BB962C8B-B14F-4D97-AF65-F5344CB8AC3E}">
        <p14:creationId xmlns:p14="http://schemas.microsoft.com/office/powerpoint/2010/main" val="3719181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participants for their participation. See if there are any questions or comments. </a:t>
            </a:r>
          </a:p>
          <a:p>
            <a:endParaRPr lang="en-US" dirty="0"/>
          </a:p>
        </p:txBody>
      </p:sp>
      <p:sp>
        <p:nvSpPr>
          <p:cNvPr id="4" name="Slide Number Placeholder 3"/>
          <p:cNvSpPr>
            <a:spLocks noGrp="1"/>
          </p:cNvSpPr>
          <p:nvPr>
            <p:ph type="sldNum" sz="quarter" idx="5"/>
          </p:nvPr>
        </p:nvSpPr>
        <p:spPr/>
        <p:txBody>
          <a:bodyPr/>
          <a:lstStyle/>
          <a:p>
            <a:fld id="{5117EEF4-844D-4D75-8A69-B68C2BED5678}" type="slidenum">
              <a:rPr lang="en-GB" smtClean="0"/>
              <a:t>16</a:t>
            </a:fld>
            <a:endParaRPr lang="en-GB"/>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These are the objectives for Module 6.</a:t>
            </a:r>
          </a:p>
          <a:p>
            <a:pPr marL="171450" indent="-171450">
              <a:buFont typeface="Arial"/>
              <a:buChar char="•"/>
            </a:pPr>
            <a:r>
              <a:rPr lang="en-US">
                <a:cs typeface="Calibri"/>
              </a:rPr>
              <a:t>By the end of Module 6, participants should (read Module 6 objectives)…</a:t>
            </a:r>
          </a:p>
        </p:txBody>
      </p:sp>
      <p:sp>
        <p:nvSpPr>
          <p:cNvPr id="4" name="Slide Number Placeholder 3"/>
          <p:cNvSpPr>
            <a:spLocks noGrp="1"/>
          </p:cNvSpPr>
          <p:nvPr>
            <p:ph type="sldNum" sz="quarter" idx="5"/>
          </p:nvPr>
        </p:nvSpPr>
        <p:spPr/>
        <p:txBody>
          <a:bodyPr/>
          <a:lstStyle/>
          <a:p>
            <a:fld id="{5117EEF4-844D-4D75-8A69-B68C2BED5678}" type="slidenum">
              <a:rPr lang="en-GB" smtClean="0"/>
              <a:t>2</a:t>
            </a:fld>
            <a:endParaRPr lang="en-GB"/>
          </a:p>
        </p:txBody>
      </p:sp>
    </p:spTree>
    <p:extLst>
      <p:ext uri="{BB962C8B-B14F-4D97-AF65-F5344CB8AC3E}">
        <p14:creationId xmlns:p14="http://schemas.microsoft.com/office/powerpoint/2010/main" val="129754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organigram shows the reporting structure of a CP and its parent facility. </a:t>
            </a:r>
          </a:p>
          <a:p>
            <a:pPr marL="171450" indent="-171450">
              <a:buFont typeface="Arial" panose="020B0604020202020204" pitchFamily="34" charset="0"/>
              <a:buChar char="•"/>
            </a:pPr>
            <a:r>
              <a:rPr lang="en-US"/>
              <a:t>An in-charge in the ART clinic at the parent facility supervises the CP.</a:t>
            </a:r>
          </a:p>
          <a:p>
            <a:pPr marL="171450" indent="-171450">
              <a:buFont typeface="Arial" panose="020B0604020202020204" pitchFamily="34" charset="0"/>
              <a:buChar char="•"/>
            </a:pPr>
            <a:r>
              <a:rPr lang="en-US"/>
              <a:t>The CP team lead reports to this in-charge at the parent facility.</a:t>
            </a:r>
          </a:p>
          <a:p>
            <a:pPr marL="171450" indent="-171450">
              <a:buFont typeface="Arial" panose="020B0604020202020204" pitchFamily="34" charset="0"/>
              <a:buChar char="•"/>
            </a:pPr>
            <a:r>
              <a:rPr lang="en-US"/>
              <a:t>The data associate and psychosocial counselor report to the CP team lead.</a:t>
            </a:r>
          </a:p>
          <a:p>
            <a:pPr marL="171450" indent="-171450">
              <a:buFont typeface="Arial" panose="020B0604020202020204" pitchFamily="34" charset="0"/>
              <a:buChar char="•"/>
            </a:pPr>
            <a:r>
              <a:rPr lang="en-US"/>
              <a:t>The four CHWs report to the psychosocial counselor.</a:t>
            </a:r>
          </a:p>
        </p:txBody>
      </p:sp>
      <p:sp>
        <p:nvSpPr>
          <p:cNvPr id="4" name="Slide Number Placeholder 3"/>
          <p:cNvSpPr>
            <a:spLocks noGrp="1"/>
          </p:cNvSpPr>
          <p:nvPr>
            <p:ph type="sldNum" sz="quarter" idx="5"/>
          </p:nvPr>
        </p:nvSpPr>
        <p:spPr/>
        <p:txBody>
          <a:bodyPr/>
          <a:lstStyle/>
          <a:p>
            <a:fld id="{5117EEF4-844D-4D75-8A69-B68C2BED5678}" type="slidenum">
              <a:rPr lang="en-GB" smtClean="0"/>
              <a:t>3</a:t>
            </a:fld>
            <a:endParaRPr lang="en-GB"/>
          </a:p>
        </p:txBody>
      </p:sp>
    </p:spTree>
    <p:extLst>
      <p:ext uri="{BB962C8B-B14F-4D97-AF65-F5344CB8AC3E}">
        <p14:creationId xmlns:p14="http://schemas.microsoft.com/office/powerpoint/2010/main" val="325838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Before we discuss specific team members and their qualifications and roles, we want to touch upon some critical and cross-cutting core competencies (or “soft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As we have discussed, the core values (RECIPE) are key to the success of the CP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As such, it is essential that the CP staff recruited embody certain characteristics beyond just education/credentials and number of years of work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These skills that are defined as soft skills </a:t>
            </a:r>
            <a:r>
              <a:rPr lang="en-US"/>
              <a:t>are critical for every CP team member.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4</a:t>
            </a:fld>
            <a:endParaRPr lang="en-GB"/>
          </a:p>
        </p:txBody>
      </p:sp>
    </p:spTree>
    <p:extLst>
      <p:ext uri="{BB962C8B-B14F-4D97-AF65-F5344CB8AC3E}">
        <p14:creationId xmlns:p14="http://schemas.microsoft.com/office/powerpoint/2010/main" val="214023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These are some of the reasons that these core competencies are so important.</a:t>
            </a:r>
          </a:p>
          <a:p>
            <a:pPr marL="171450" indent="-171450">
              <a:buFont typeface="Arial" panose="020B0604020202020204" pitchFamily="34" charset="0"/>
              <a:buChar char="•"/>
              <a:defRPr/>
            </a:pPr>
            <a:r>
              <a:rPr lang="en-GB"/>
              <a:t>High performance expectations: CP teams are accountable to meet ambitious targets around case ID, treatment, linkage, and </a:t>
            </a:r>
            <a:r>
              <a:rPr lang="en-US"/>
              <a:t>continuity of treatment</a:t>
            </a:r>
            <a:r>
              <a:rPr lang="en-GB"/>
              <a:t>.</a:t>
            </a:r>
            <a:endParaRPr lang="en-GB">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Earning the community’s trust is an important element of the model’s success; an effective team leader is viewed as the “health parent” of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These Core Competencies (or soft skills) are essential for every role.  Now we are going to discuss the roles and some of the unique skills of different team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It is important for the recruitment team to decipher which candidates – especially for the Team Leader and CHW positions – embody these unique characteristics.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Some characteristics are hard to gauge; in this session we will explore more in depth the critical skills for each member of the CP team.</a:t>
            </a: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5</a:t>
            </a:fld>
            <a:endParaRPr lang="en-GB"/>
          </a:p>
        </p:txBody>
      </p:sp>
    </p:spTree>
    <p:extLst>
      <p:ext uri="{BB962C8B-B14F-4D97-AF65-F5344CB8AC3E}">
        <p14:creationId xmlns:p14="http://schemas.microsoft.com/office/powerpoint/2010/main" val="319101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summarizes the roles and responsibilities of the team leader (an example job description is included in the Participant</a:t>
            </a:r>
            <a:r>
              <a:rPr lang="en-US" baseline="0"/>
              <a:t> Guide)</a:t>
            </a:r>
            <a:r>
              <a:rPr lang="en-US"/>
              <a:t>.</a:t>
            </a:r>
          </a:p>
          <a:p>
            <a:pPr marL="171450" indent="-171450">
              <a:buFont typeface="Arial" panose="020B0604020202020204" pitchFamily="34" charset="0"/>
              <a:buChar char="•"/>
            </a:pPr>
            <a:r>
              <a:rPr lang="en-US"/>
              <a:t>The team leader should be a licensed clinician or HIV nurse practitioner/ prescribing nurse with at least two years of experience in HIV service delivery.</a:t>
            </a:r>
          </a:p>
          <a:p>
            <a:pPr marL="171450" indent="-171450">
              <a:buFont typeface="Arial" panose="020B0604020202020204" pitchFamily="34" charset="0"/>
              <a:buChar char="•"/>
            </a:pPr>
            <a:r>
              <a:rPr lang="en-US"/>
              <a:t>The team leader has many roles; he/she is responsible for the day-to-day management of the CP; providing leadership and oversight to all CP staff; and ensuring quality of patient care.</a:t>
            </a:r>
          </a:p>
          <a:p>
            <a:pPr marL="171450" indent="-171450">
              <a:buFont typeface="Arial" panose="020B0604020202020204" pitchFamily="34" charset="0"/>
              <a:buChar char="•"/>
            </a:pPr>
            <a:r>
              <a:rPr lang="en-US" sz="1200" kern="1200">
                <a:solidFill>
                  <a:schemeClr val="tx1"/>
                </a:solidFill>
                <a:effectLst/>
                <a:latin typeface="+mn-lt"/>
                <a:ea typeface="+mn-ea"/>
                <a:cs typeface="+mn-cs"/>
              </a:rPr>
              <a:t>As such, the Team Leader must be prepared for a fast-paced and stressful job in which they are responsible for taking on a diverse set of responsibilities; they may feel overwhelmed/exhausted and requires passion for the work.</a:t>
            </a:r>
          </a:p>
          <a:p>
            <a:pPr marL="171450" indent="-171450">
              <a:buFont typeface="Arial" panose="020B0604020202020204" pitchFamily="34" charset="0"/>
              <a:buChar char="•"/>
            </a:pPr>
            <a:r>
              <a:rPr lang="en-US" sz="1200" kern="1200">
                <a:solidFill>
                  <a:schemeClr val="tx1"/>
                </a:solidFill>
                <a:effectLst/>
                <a:latin typeface="+mn-lt"/>
                <a:ea typeface="+mn-ea"/>
                <a:cs typeface="+mn-cs"/>
              </a:rPr>
              <a:t>Their role requires understanding of the theory behind the model and excitement about the goals and ambitious targets of the CP – the CP model should “move their heart”  </a:t>
            </a:r>
            <a:endParaRPr lang="en-US"/>
          </a:p>
          <a:p>
            <a:pPr marL="171450" indent="-171450">
              <a:buFont typeface="Arial" panose="020B0604020202020204" pitchFamily="34" charset="0"/>
              <a:buChar char="•"/>
            </a:pPr>
            <a:r>
              <a:rPr lang="en-US"/>
              <a:t>As the only clinician at the site, he/she is responsible for all aspects of clinical care at the CP.</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team leader also has a number of roles in monitoring for supplies needed and client that have missed appointments.</a:t>
            </a:r>
          </a:p>
          <a:p>
            <a:pPr marL="171450" indent="-171450">
              <a:buFont typeface="Arial" panose="020B0604020202020204" pitchFamily="34" charset="0"/>
              <a:buChar char="•"/>
            </a:pPr>
            <a:r>
              <a:rPr lang="en-US"/>
              <a:t>They work closely with the data associate to conduct data analysis and present data for review meetings.</a:t>
            </a:r>
          </a:p>
          <a:p>
            <a:pPr marL="171450" indent="-171450">
              <a:buFont typeface="Arial" panose="020B0604020202020204" pitchFamily="34" charset="0"/>
              <a:buChar char="•"/>
            </a:pPr>
            <a:r>
              <a:rPr lang="en-US"/>
              <a:t>They also have an important role vis-à-vis the community.</a:t>
            </a:r>
          </a:p>
          <a:p>
            <a:pPr marL="171450" indent="-171450">
              <a:buFont typeface="Arial" panose="020B0604020202020204" pitchFamily="34" charset="0"/>
              <a:buChar char="•"/>
            </a:pPr>
            <a:r>
              <a:rPr lang="en-US"/>
              <a:t>Because of the importance of their role in interacting with the community; their management role in the CP; and the necessity to communicate with the parent facility, the team leader must have excellent relationship management skills.</a:t>
            </a:r>
          </a:p>
          <a:p>
            <a:pPr marL="171450" indent="-171450">
              <a:buFont typeface="Arial" panose="020B0604020202020204" pitchFamily="34" charset="0"/>
              <a:buChar char="•"/>
            </a:pPr>
            <a:r>
              <a:rPr lang="en-US" sz="1200" kern="1200">
                <a:solidFill>
                  <a:schemeClr val="tx1"/>
                </a:solidFill>
                <a:effectLst/>
                <a:latin typeface="+mn-lt"/>
                <a:ea typeface="+mn-ea"/>
                <a:cs typeface="+mn-cs"/>
              </a:rPr>
              <a:t>Must enjoy engaging with people; a good Team Leader comes to be viewed by the community as a “health parent” or trusted resource.</a:t>
            </a:r>
          </a:p>
          <a:p>
            <a:pPr marL="171450" indent="-171450">
              <a:buFont typeface="Arial" panose="020B0604020202020204" pitchFamily="34" charset="0"/>
              <a:buChar char="•"/>
            </a:pPr>
            <a:r>
              <a:rPr lang="en-US" sz="1200" kern="1200">
                <a:solidFill>
                  <a:schemeClr val="tx1"/>
                </a:solidFill>
                <a:effectLst/>
                <a:latin typeface="+mn-lt"/>
                <a:ea typeface="+mn-ea"/>
                <a:cs typeface="+mn-cs"/>
              </a:rPr>
              <a:t>Does not need to be an actual resident of the community, but should understand and be in good standing with the community. </a:t>
            </a:r>
            <a:endParaRPr lang="en-US"/>
          </a:p>
          <a:p>
            <a:pPr marL="171450" indent="-171450">
              <a:buFont typeface="Arial" panose="020B0604020202020204" pitchFamily="34" charset="0"/>
              <a:buChar char="•"/>
            </a:pPr>
            <a:r>
              <a:rPr lang="en-US"/>
              <a:t>More detailed information is available in the job description in the implementation guide.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6</a:t>
            </a:fld>
            <a:endParaRPr lang="en-GB"/>
          </a:p>
        </p:txBody>
      </p:sp>
    </p:spTree>
    <p:extLst>
      <p:ext uri="{BB962C8B-B14F-4D97-AF65-F5344CB8AC3E}">
        <p14:creationId xmlns:p14="http://schemas.microsoft.com/office/powerpoint/2010/main" val="3869441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summarizes the key roles of the data associate (an example job description</a:t>
            </a:r>
            <a:r>
              <a:rPr lang="en-US" baseline="0"/>
              <a:t> is included in the Participant Guide)</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The data associate must have a diploma in computer science, social sciences, or related field with two years of experience working in M&amp;E.</a:t>
            </a:r>
            <a:endParaRPr lang="en-US">
              <a:cs typeface="Calibri"/>
            </a:endParaRPr>
          </a:p>
          <a:p>
            <a:pPr marL="171450" indent="-171450">
              <a:buFont typeface="Arial" panose="020B0604020202020204" pitchFamily="34" charset="0"/>
              <a:buChar char="•"/>
            </a:pPr>
            <a:r>
              <a:rPr lang="en-US"/>
              <a:t>The data associate must have a diploma in </a:t>
            </a:r>
            <a:r>
              <a:rPr lang="en-US" sz="1200"/>
              <a:t>computer science, social sciences, or a related field.</a:t>
            </a:r>
            <a:endParaRPr lang="en-US" sz="1200">
              <a:cs typeface="Calibri"/>
            </a:endParaRPr>
          </a:p>
          <a:p>
            <a:pPr marL="171450" indent="-171450">
              <a:buFont typeface="Arial" panose="020B0604020202020204" pitchFamily="34" charset="0"/>
              <a:buChar char="•"/>
            </a:pPr>
            <a:r>
              <a:rPr lang="en-US" sz="1200"/>
              <a:t>The data associate is overall responsible for the accuracy and completeness of CP service data in paper-based and electronic systems and reporting this data.</a:t>
            </a:r>
            <a:endParaRPr lang="en-US" sz="1200">
              <a:cs typeface="Calibri"/>
            </a:endParaRPr>
          </a:p>
          <a:p>
            <a:pPr marL="171450" indent="-171450">
              <a:buFont typeface="Arial" panose="020B0604020202020204" pitchFamily="34" charset="0"/>
              <a:buChar char="•"/>
            </a:pPr>
            <a:r>
              <a:rPr lang="en-US" sz="1200"/>
              <a:t>He/she works with the team leader to resolve any issues; triangulate data with pharmacy and lab records; and generates different types of reports to support performance monitoring.</a:t>
            </a:r>
            <a:endParaRPr lang="en-US">
              <a:cs typeface="Calibri"/>
            </a:endParaRPr>
          </a:p>
          <a:p>
            <a:pPr marL="171450" indent="-171450">
              <a:buFont typeface="Arial" panose="020B0604020202020204" pitchFamily="34" charset="0"/>
              <a:buChar char="•"/>
            </a:pPr>
            <a:r>
              <a:rPr lang="en-US"/>
              <a:t>More detailed information is available in the job description in the Participants Guide.</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7</a:t>
            </a:fld>
            <a:endParaRPr lang="en-GB"/>
          </a:p>
        </p:txBody>
      </p:sp>
    </p:spTree>
    <p:extLst>
      <p:ext uri="{BB962C8B-B14F-4D97-AF65-F5344CB8AC3E}">
        <p14:creationId xmlns:p14="http://schemas.microsoft.com/office/powerpoint/2010/main" val="87163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slide summarizes the key roles of the psychosocial counselor (an example job description is included in the Participant</a:t>
            </a:r>
            <a:r>
              <a:rPr lang="en-US" baseline="0"/>
              <a:t> Guide)</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The psychosocial counsellor is required to have a certificate or diploma in </a:t>
            </a:r>
            <a:r>
              <a:rPr lang="en-US" sz="1200"/>
              <a:t>psychosocial counselling or social work; two years of experience in a professional counselling role; and three plus years of experience in a management or supervisory position.</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psychosocial counselor must have a </a:t>
            </a:r>
            <a:r>
              <a:rPr lang="en-GB" sz="1200"/>
              <a:t>certificate or diploma in </a:t>
            </a:r>
            <a:r>
              <a:rPr lang="en-US" sz="1200"/>
              <a:t>psychosocial counselling or social work along with the relevant experience described above.</a:t>
            </a:r>
          </a:p>
          <a:p>
            <a:pPr marL="171450" indent="-171450">
              <a:buFont typeface="Arial" panose="020B0604020202020204" pitchFamily="34" charset="0"/>
              <a:buChar char="•"/>
              <a:defRPr/>
            </a:pPr>
            <a:r>
              <a:rPr lang="en-US" sz="1200"/>
              <a:t>He/she </a:t>
            </a:r>
            <a:r>
              <a:rPr lang="en-GB" sz="1200"/>
              <a:t>oversees and conducts confidential HIV counselling service delivery to client at CP to support HIV testing uptake, </a:t>
            </a:r>
            <a:r>
              <a:rPr lang="en-US"/>
              <a:t>continuity of treatment</a:t>
            </a:r>
            <a:r>
              <a:rPr lang="en-GB" sz="1200"/>
              <a:t>, and positive living </a:t>
            </a:r>
            <a:endParaRPr lang="en-GB" sz="120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psychosocial counselor </a:t>
            </a:r>
            <a:r>
              <a:rPr lang="en-GB" sz="1200"/>
              <a:t>works closely with CP team members to determine client follow up needs, and to support effective follow-up of index contacts in the community and supports and supervises the four CHWs that work at a CP in client counselling, follow-up, client visits, index, and elicitation, and oversees their data capture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More detailed information is available in the job description in the implementation guide.</a:t>
            </a:r>
          </a:p>
          <a:p>
            <a:endParaRPr lang="en-US"/>
          </a:p>
        </p:txBody>
      </p:sp>
      <p:sp>
        <p:nvSpPr>
          <p:cNvPr id="4" name="Slide Number Placeholder 3"/>
          <p:cNvSpPr>
            <a:spLocks noGrp="1"/>
          </p:cNvSpPr>
          <p:nvPr>
            <p:ph type="sldNum" sz="quarter" idx="5"/>
          </p:nvPr>
        </p:nvSpPr>
        <p:spPr/>
        <p:txBody>
          <a:bodyPr/>
          <a:lstStyle/>
          <a:p>
            <a:fld id="{5117EEF4-844D-4D75-8A69-B68C2BED5678}" type="slidenum">
              <a:rPr lang="en-GB" smtClean="0"/>
              <a:t>8</a:t>
            </a:fld>
            <a:endParaRPr lang="en-GB"/>
          </a:p>
        </p:txBody>
      </p:sp>
    </p:spTree>
    <p:extLst>
      <p:ext uri="{BB962C8B-B14F-4D97-AF65-F5344CB8AC3E}">
        <p14:creationId xmlns:p14="http://schemas.microsoft.com/office/powerpoint/2010/main" val="3811312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summarizes the key roles of CHWs (an example job description is included in the Participant</a:t>
            </a:r>
            <a:r>
              <a:rPr lang="en-US" baseline="0" dirty="0"/>
              <a:t> Guide)</a:t>
            </a:r>
            <a:r>
              <a:rPr lang="en-US" dirty="0"/>
              <a:t>.</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CHWs must be literate and have previously worked with client</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Approximately 60% of recruited CHWs are already working as part of the CHW system (most on part time basis).</a:t>
            </a:r>
            <a:endParaRPr lang="en-US"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critical for CHWs to be “community smart:” understand trends and hot spots; know which individuals in the community are influential and how to utilize them; know when to use what language with client; and know when to pull certain strings.</a:t>
            </a:r>
            <a:endParaRPr lang="en-US" sz="1200" kern="1200" dirty="0">
              <a:solidFill>
                <a:schemeClr val="tx1"/>
              </a:solidFill>
              <a:effectLst/>
              <a:latin typeface="+mn-lt"/>
              <a:cs typeface="Calibri"/>
            </a:endParaRPr>
          </a:p>
          <a:p>
            <a:pPr marL="628650" lvl="1" indent="-171450">
              <a:buFont typeface="Arial" panose="020B0604020202020204" pitchFamily="34" charset="0"/>
              <a:buChar char="•"/>
              <a:defRPr/>
            </a:pPr>
            <a:r>
              <a:rPr lang="en-GB" dirty="0"/>
              <a:t>Example: They must have an “ATM Card,” which is slang and refers to a </a:t>
            </a:r>
            <a:r>
              <a:rPr lang="en-GB" dirty="0" err="1"/>
              <a:t>Smartcare</a:t>
            </a:r>
            <a:r>
              <a:rPr lang="en-GB" dirty="0"/>
              <a:t> card. This is an example of community slang meant to reduce stigma.</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CHWs must be well integrated within their community (e.g., not secluded) and have good standing/reputation in the community.</a:t>
            </a:r>
            <a:endParaRPr lang="en-US" sz="1200" kern="1200" dirty="0">
              <a:solidFill>
                <a:schemeClr val="tx1"/>
              </a:solidFill>
              <a:effectLst/>
              <a:latin typeface="+mn-lt"/>
              <a:cs typeface="Calibri" panose="020F0502020204030204"/>
            </a:endParaRP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It is important for them to be passionate about</a:t>
            </a:r>
            <a:r>
              <a:rPr lang="en-US" dirty="0"/>
              <a:t> </a:t>
            </a:r>
            <a:r>
              <a:rPr lang="en-US" sz="1200" kern="1200" dirty="0">
                <a:solidFill>
                  <a:schemeClr val="tx1"/>
                </a:solidFill>
                <a:effectLst/>
                <a:latin typeface="+mn-lt"/>
                <a:ea typeface="+mn-ea"/>
                <a:cs typeface="+mn-cs"/>
              </a:rPr>
              <a:t> serving the community; show empathy; and have the ability to handle challenging situations/solve problems.</a:t>
            </a:r>
            <a:endParaRPr lang="en-US" sz="1200" kern="1200" dirty="0">
              <a:solidFill>
                <a:schemeClr val="tx1"/>
              </a:solidFill>
              <a:effectLst/>
              <a:latin typeface="+mn-lt"/>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Within the CP model, CHWs work full-time and receive a stipend.</a:t>
            </a:r>
            <a:endParaRPr lang="en-US" sz="1200" kern="1200" dirty="0">
              <a:solidFill>
                <a:schemeClr val="tx1"/>
              </a:solidFill>
              <a:effectLst/>
              <a:latin typeface="+mn-lt"/>
              <a:cs typeface="Calibri" panose="020F0502020204030204"/>
            </a:endParaRPr>
          </a:p>
          <a:p>
            <a:pPr marL="171450" indent="-171450">
              <a:buFont typeface="Arial" panose="020B0604020202020204" pitchFamily="34" charset="0"/>
              <a:buChar char="•"/>
              <a:defRPr/>
            </a:pPr>
            <a:r>
              <a:rPr lang="en-US" dirty="0"/>
              <a:t> </a:t>
            </a:r>
            <a:r>
              <a:rPr lang="en-US" sz="1200" kern="1200" dirty="0">
                <a:solidFill>
                  <a:schemeClr val="tx1"/>
                </a:solidFill>
                <a:effectLst/>
                <a:latin typeface="+mn-lt"/>
                <a:ea typeface="+mn-ea"/>
                <a:cs typeface="+mn-cs"/>
              </a:rPr>
              <a:t>It is recommended to have one CHW slot reserved for someone recommended by the local or faith leadership, and/or market chairperson. This enhances the partnership and contributes to successful demand creation for services.</a:t>
            </a:r>
            <a:r>
              <a:rPr lang="en-US" dirty="0"/>
              <a:t> </a:t>
            </a:r>
            <a:endParaRPr lang="en-US" sz="1200" kern="1200" dirty="0">
              <a:solidFill>
                <a:schemeClr val="tx1"/>
              </a:solidFill>
              <a:effectLst/>
              <a:latin typeface="+mn-lt"/>
              <a:cs typeface="Calibri" panose="020F0502020204030204"/>
            </a:endParaRPr>
          </a:p>
          <a:p>
            <a:pPr marL="171450" indent="-171450">
              <a:buFont typeface="Arial" panose="020B0604020202020204" pitchFamily="34" charset="0"/>
              <a:buChar char="•"/>
              <a:defRPr/>
            </a:pPr>
            <a:r>
              <a:rPr lang="en-US" sz="1200" kern="1200" dirty="0">
                <a:solidFill>
                  <a:schemeClr val="tx1"/>
                </a:solidFill>
                <a:effectLst/>
                <a:latin typeface="+mn-lt"/>
                <a:ea typeface="+mn-ea"/>
                <a:cs typeface="+mn-cs"/>
              </a:rPr>
              <a:t>Previous CHWs may also be able to make recommendations for potential candidates</a:t>
            </a:r>
            <a:r>
              <a:rPr lang="en-US" dirty="0"/>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9</a:t>
            </a:fld>
            <a:endParaRPr lang="en-GB"/>
          </a:p>
        </p:txBody>
      </p:sp>
    </p:spTree>
    <p:extLst>
      <p:ext uri="{BB962C8B-B14F-4D97-AF65-F5344CB8AC3E}">
        <p14:creationId xmlns:p14="http://schemas.microsoft.com/office/powerpoint/2010/main" val="1219630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2143624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04335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105613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414096618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77477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4115072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4625035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212349900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40582522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85928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342011915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659007" y="1451627"/>
            <a:ext cx="6219417" cy="2852737"/>
          </a:xfrm>
        </p:spPr>
        <p:txBody>
          <a:bodyPr lIns="91440" tIns="45720" rIns="91440" bIns="45720" anchor="b">
            <a:normAutofit/>
          </a:bodyPr>
          <a:lstStyle/>
          <a:p>
            <a:r>
              <a:rPr lang="en-US" dirty="0">
                <a:latin typeface="Times" panose="02020603050405020304" pitchFamily="18" charset="0"/>
                <a:cs typeface="Times" panose="02020603050405020304" pitchFamily="18" charset="0"/>
              </a:rPr>
              <a:t>Module 6:</a:t>
            </a:r>
            <a:br>
              <a:rPr lang="en-US" dirty="0">
                <a:latin typeface="Tw Cen MT" panose="020B0602020104020603" pitchFamily="34" charset="0"/>
              </a:rPr>
            </a:br>
            <a:r>
              <a:rPr lang="en-US" dirty="0"/>
              <a:t>Staffing &amp; Capacity Building</a:t>
            </a:r>
            <a:endParaRPr lang="en-US" dirty="0">
              <a:latin typeface="Times"/>
              <a:cs typeface="Times"/>
            </a:endParaRP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B0054A-C7FC-4A49-9DD5-D41708F2AC68}"/>
              </a:ext>
            </a:extLst>
          </p:cNvPr>
          <p:cNvSpPr>
            <a:spLocks noGrp="1"/>
          </p:cNvSpPr>
          <p:nvPr>
            <p:ph idx="1"/>
          </p:nvPr>
        </p:nvSpPr>
        <p:spPr/>
        <p:txBody>
          <a:bodyPr lIns="91440" tIns="45720" rIns="91440" bIns="45720" anchor="t"/>
          <a:lstStyle/>
          <a:p>
            <a:pPr marL="342900" indent="-342900">
              <a:buFont typeface="Courier New" panose="02070309020205020404" pitchFamily="49" charset="0"/>
              <a:buChar char="o"/>
            </a:pPr>
            <a:r>
              <a:rPr lang="en-US"/>
              <a:t>Adapt job descriptions for the 4 Community Post positions to fit your context (</a:t>
            </a:r>
            <a:r>
              <a:rPr lang="en-US" i="1"/>
              <a:t>templates in Community Post Resource Packet</a:t>
            </a:r>
            <a:r>
              <a:rPr lang="en-US"/>
              <a:t>)  </a:t>
            </a:r>
          </a:p>
          <a:p>
            <a:pPr marL="342900" indent="-342900">
              <a:buFont typeface="Courier New" panose="02070309020205020404" pitchFamily="49" charset="0"/>
              <a:buChar char="o"/>
            </a:pPr>
            <a:r>
              <a:rPr lang="en-US"/>
              <a:t>Advertise positions at facility level to identify candidates from within the community</a:t>
            </a:r>
          </a:p>
          <a:p>
            <a:pPr marL="342900" indent="-342900">
              <a:buFont typeface="Courier New" panose="02070309020205020404" pitchFamily="49" charset="0"/>
              <a:buChar char="o"/>
            </a:pPr>
            <a:r>
              <a:rPr lang="en-US"/>
              <a:t>Consult with community and faith leaders to get recommendations for CHW staff</a:t>
            </a:r>
          </a:p>
          <a:p>
            <a:pPr marL="342900" indent="-342900">
              <a:buFont typeface="Courier New" panose="02070309020205020404" pitchFamily="49" charset="0"/>
              <a:buChar char="o"/>
            </a:pPr>
            <a:r>
              <a:rPr lang="en-US"/>
              <a:t>Conduct interviews and shortlist candidates </a:t>
            </a:r>
          </a:p>
          <a:p>
            <a:pPr marL="342900" indent="-342900">
              <a:buFont typeface="Courier New" panose="02070309020205020404" pitchFamily="49" charset="0"/>
              <a:buChar char="o"/>
            </a:pPr>
            <a:r>
              <a:rPr lang="en-US"/>
              <a:t>Consultation with CoH to review candidates and finalize staff selections</a:t>
            </a:r>
          </a:p>
          <a:p>
            <a:endParaRPr lang="en-US"/>
          </a:p>
        </p:txBody>
      </p:sp>
      <p:sp>
        <p:nvSpPr>
          <p:cNvPr id="3" name="Title 2">
            <a:extLst>
              <a:ext uri="{FF2B5EF4-FFF2-40B4-BE49-F238E27FC236}">
                <a16:creationId xmlns:a16="http://schemas.microsoft.com/office/drawing/2014/main" id="{EE3827A4-759A-6F46-96ED-6F0576DDDFE0}"/>
              </a:ext>
            </a:extLst>
          </p:cNvPr>
          <p:cNvSpPr>
            <a:spLocks noGrp="1"/>
          </p:cNvSpPr>
          <p:nvPr>
            <p:ph type="title"/>
          </p:nvPr>
        </p:nvSpPr>
        <p:spPr/>
        <p:txBody>
          <a:bodyPr/>
          <a:lstStyle/>
          <a:p>
            <a:r>
              <a:rPr lang="en-US"/>
              <a:t>Recruitment process</a:t>
            </a:r>
          </a:p>
        </p:txBody>
      </p:sp>
    </p:spTree>
    <p:extLst>
      <p:ext uri="{BB962C8B-B14F-4D97-AF65-F5344CB8AC3E}">
        <p14:creationId xmlns:p14="http://schemas.microsoft.com/office/powerpoint/2010/main" val="3547653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36B6A2-266B-604E-B478-E4565BD87296}"/>
              </a:ext>
            </a:extLst>
          </p:cNvPr>
          <p:cNvSpPr>
            <a:spLocks noGrp="1"/>
          </p:cNvSpPr>
          <p:nvPr>
            <p:ph idx="1"/>
          </p:nvPr>
        </p:nvSpPr>
        <p:spPr>
          <a:xfrm>
            <a:off x="804582" y="1641553"/>
            <a:ext cx="10515600" cy="4692292"/>
          </a:xfrm>
        </p:spPr>
        <p:txBody>
          <a:bodyPr/>
          <a:lstStyle/>
          <a:p>
            <a:pPr lvl="0"/>
            <a:r>
              <a:rPr lang="en-US"/>
              <a:t>Critical elements – RECIPE “secret sauce”</a:t>
            </a:r>
          </a:p>
          <a:p>
            <a:pPr lvl="0"/>
            <a:r>
              <a:rPr lang="en-US"/>
              <a:t>Customer care </a:t>
            </a:r>
          </a:p>
          <a:p>
            <a:pPr lvl="0"/>
            <a:r>
              <a:rPr lang="en-US"/>
              <a:t>Demand creation strategies </a:t>
            </a:r>
          </a:p>
          <a:p>
            <a:pPr lvl="0"/>
            <a:r>
              <a:rPr lang="en-US"/>
              <a:t>Service delivery</a:t>
            </a:r>
          </a:p>
          <a:p>
            <a:pPr lvl="0"/>
            <a:r>
              <a:rPr lang="en-US"/>
              <a:t>Community linkage and integration/patient support and follow up</a:t>
            </a:r>
          </a:p>
          <a:p>
            <a:pPr marL="0" indent="0">
              <a:buNone/>
            </a:pPr>
            <a:endParaRPr lang="en-US"/>
          </a:p>
        </p:txBody>
      </p:sp>
      <p:sp>
        <p:nvSpPr>
          <p:cNvPr id="3" name="Title 2">
            <a:extLst>
              <a:ext uri="{FF2B5EF4-FFF2-40B4-BE49-F238E27FC236}">
                <a16:creationId xmlns:a16="http://schemas.microsoft.com/office/drawing/2014/main" id="{215B6532-C11F-A446-AB1E-05AA30A36739}"/>
              </a:ext>
            </a:extLst>
          </p:cNvPr>
          <p:cNvSpPr>
            <a:spLocks noGrp="1"/>
          </p:cNvSpPr>
          <p:nvPr>
            <p:ph type="title"/>
          </p:nvPr>
        </p:nvSpPr>
        <p:spPr/>
        <p:txBody>
          <a:bodyPr lIns="91440" tIns="45720" rIns="91440" bIns="45720" anchor="b">
            <a:normAutofit/>
          </a:bodyPr>
          <a:lstStyle/>
          <a:p>
            <a:r>
              <a:rPr lang="en-US">
                <a:latin typeface="Times"/>
                <a:cs typeface="Times"/>
              </a:rPr>
              <a:t>Initial CP Team Training</a:t>
            </a:r>
            <a:endParaRPr lang="en-US"/>
          </a:p>
        </p:txBody>
      </p:sp>
    </p:spTree>
    <p:extLst>
      <p:ext uri="{BB962C8B-B14F-4D97-AF65-F5344CB8AC3E}">
        <p14:creationId xmlns:p14="http://schemas.microsoft.com/office/powerpoint/2010/main" val="300294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F98386-AB4B-2C47-99AD-29E674C8F73A}"/>
              </a:ext>
            </a:extLst>
          </p:cNvPr>
          <p:cNvSpPr>
            <a:spLocks noGrp="1"/>
          </p:cNvSpPr>
          <p:nvPr>
            <p:ph idx="1"/>
          </p:nvPr>
        </p:nvSpPr>
        <p:spPr/>
        <p:txBody>
          <a:bodyPr/>
          <a:lstStyle/>
          <a:p>
            <a:pPr lvl="0"/>
            <a:r>
              <a:rPr lang="en-US"/>
              <a:t>Use of risk screening tool</a:t>
            </a:r>
          </a:p>
          <a:p>
            <a:pPr lvl="0"/>
            <a:r>
              <a:rPr lang="en-US"/>
              <a:t>Index testing and contact elicitation</a:t>
            </a:r>
          </a:p>
          <a:p>
            <a:pPr lvl="0"/>
            <a:r>
              <a:rPr lang="en-US"/>
              <a:t>Data collection, use, and sharing </a:t>
            </a:r>
          </a:p>
          <a:p>
            <a:pPr lvl="0"/>
            <a:r>
              <a:rPr lang="en-US"/>
              <a:t>Troubleshooting various issues/challenges as they arise</a:t>
            </a:r>
          </a:p>
          <a:p>
            <a:endParaRPr lang="en-US"/>
          </a:p>
        </p:txBody>
      </p:sp>
      <p:sp>
        <p:nvSpPr>
          <p:cNvPr id="3" name="Title 2">
            <a:extLst>
              <a:ext uri="{FF2B5EF4-FFF2-40B4-BE49-F238E27FC236}">
                <a16:creationId xmlns:a16="http://schemas.microsoft.com/office/drawing/2014/main" id="{CA558DD3-0A5F-B94F-A6DA-C801BD92C9A0}"/>
              </a:ext>
            </a:extLst>
          </p:cNvPr>
          <p:cNvSpPr>
            <a:spLocks noGrp="1"/>
          </p:cNvSpPr>
          <p:nvPr>
            <p:ph type="title"/>
          </p:nvPr>
        </p:nvSpPr>
        <p:spPr/>
        <p:txBody>
          <a:bodyPr/>
          <a:lstStyle/>
          <a:p>
            <a:r>
              <a:rPr lang="en-US"/>
              <a:t>On-site Mentorship</a:t>
            </a:r>
          </a:p>
        </p:txBody>
      </p:sp>
    </p:spTree>
    <p:extLst>
      <p:ext uri="{BB962C8B-B14F-4D97-AF65-F5344CB8AC3E}">
        <p14:creationId xmlns:p14="http://schemas.microsoft.com/office/powerpoint/2010/main" val="334189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489EF-2064-444A-BF15-9A25E5143F99}"/>
              </a:ext>
            </a:extLst>
          </p:cNvPr>
          <p:cNvSpPr>
            <a:spLocks noGrp="1"/>
          </p:cNvSpPr>
          <p:nvPr>
            <p:ph idx="1"/>
          </p:nvPr>
        </p:nvSpPr>
        <p:spPr>
          <a:xfrm>
            <a:off x="838200" y="1596730"/>
            <a:ext cx="10515600" cy="4692292"/>
          </a:xfrm>
        </p:spPr>
        <p:txBody>
          <a:bodyPr lIns="91440" tIns="45720" rIns="91440" bIns="45720" anchor="t"/>
          <a:lstStyle/>
          <a:p>
            <a:r>
              <a:rPr lang="en-US"/>
              <a:t>Daily morning Pep Talks</a:t>
            </a:r>
          </a:p>
          <a:p>
            <a:pPr lvl="0"/>
            <a:r>
              <a:rPr lang="en-US"/>
              <a:t>Expert community health worker placement</a:t>
            </a:r>
            <a:endParaRPr lang="en-US">
              <a:cs typeface="Calibri"/>
            </a:endParaRPr>
          </a:p>
          <a:p>
            <a:pPr lvl="0"/>
            <a:r>
              <a:rPr lang="en-US"/>
              <a:t>Community post team meetings</a:t>
            </a:r>
            <a:endParaRPr lang="en-US">
              <a:cs typeface="Calibri"/>
            </a:endParaRPr>
          </a:p>
          <a:p>
            <a:pPr lvl="0"/>
            <a:r>
              <a:rPr lang="en-US"/>
              <a:t>Needs based technical and refresher training</a:t>
            </a:r>
            <a:endParaRPr lang="en-US">
              <a:cs typeface="Calibri"/>
            </a:endParaRPr>
          </a:p>
          <a:p>
            <a:pPr lvl="0"/>
            <a:r>
              <a:rPr lang="en-US"/>
              <a:t>Team leader meetings and performance reviews</a:t>
            </a:r>
            <a:endParaRPr lang="en-US">
              <a:cs typeface="Calibri"/>
            </a:endParaRPr>
          </a:p>
          <a:p>
            <a:pPr lvl="0"/>
            <a:r>
              <a:rPr lang="en-US"/>
              <a:t>Quarterly award ceremonies</a:t>
            </a:r>
            <a:endParaRPr lang="en-US">
              <a:cs typeface="Calibri"/>
            </a:endParaRPr>
          </a:p>
          <a:p>
            <a:pPr lvl="0"/>
            <a:r>
              <a:rPr lang="en-US"/>
              <a:t>Technical assistance visits</a:t>
            </a:r>
            <a:endParaRPr lang="en-US">
              <a:cs typeface="Calibri"/>
            </a:endParaRPr>
          </a:p>
          <a:p>
            <a:r>
              <a:rPr lang="en-US"/>
              <a:t>Community Post WhatsApp group </a:t>
            </a:r>
            <a:endParaRPr lang="en-US">
              <a:cs typeface="Calibri"/>
            </a:endParaRPr>
          </a:p>
          <a:p>
            <a:pPr marL="0" indent="0">
              <a:buNone/>
            </a:pPr>
            <a:endParaRPr lang="en-US"/>
          </a:p>
        </p:txBody>
      </p:sp>
      <p:sp>
        <p:nvSpPr>
          <p:cNvPr id="3" name="Title 2">
            <a:extLst>
              <a:ext uri="{FF2B5EF4-FFF2-40B4-BE49-F238E27FC236}">
                <a16:creationId xmlns:a16="http://schemas.microsoft.com/office/drawing/2014/main" id="{8A70CB82-4E43-2E43-8A30-FD00FD25F0DA}"/>
              </a:ext>
            </a:extLst>
          </p:cNvPr>
          <p:cNvSpPr>
            <a:spLocks noGrp="1"/>
          </p:cNvSpPr>
          <p:nvPr>
            <p:ph type="title"/>
          </p:nvPr>
        </p:nvSpPr>
        <p:spPr/>
        <p:txBody>
          <a:bodyPr/>
          <a:lstStyle/>
          <a:p>
            <a:r>
              <a:rPr lang="en-US"/>
              <a:t>Ongoing Capacity Building  </a:t>
            </a:r>
          </a:p>
        </p:txBody>
      </p:sp>
    </p:spTree>
    <p:extLst>
      <p:ext uri="{BB962C8B-B14F-4D97-AF65-F5344CB8AC3E}">
        <p14:creationId xmlns:p14="http://schemas.microsoft.com/office/powerpoint/2010/main" val="13207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06983-421B-4B72-AD1B-DFB9D8E52CF6}"/>
              </a:ext>
            </a:extLst>
          </p:cNvPr>
          <p:cNvSpPr>
            <a:spLocks noGrp="1"/>
          </p:cNvSpPr>
          <p:nvPr>
            <p:ph idx="1"/>
          </p:nvPr>
        </p:nvSpPr>
        <p:spPr>
          <a:xfrm>
            <a:off x="782171" y="1675171"/>
            <a:ext cx="10515600" cy="4692292"/>
          </a:xfrm>
        </p:spPr>
        <p:txBody>
          <a:bodyPr anchor="t"/>
          <a:lstStyle/>
          <a:p>
            <a:r>
              <a:rPr lang="en-US">
                <a:ea typeface="+mn-lt"/>
                <a:cs typeface="+mn-lt"/>
              </a:rPr>
              <a:t>Daily meeting with entire CP team to share any new information, updates, guidelines, and policy changes</a:t>
            </a:r>
          </a:p>
          <a:p>
            <a:r>
              <a:rPr lang="en-US">
                <a:ea typeface="+mn-lt"/>
                <a:cs typeface="+mn-lt"/>
              </a:rPr>
              <a:t>An element of the RECIPE is highlighted and reflected on each day for sustained daily inspiration and support </a:t>
            </a:r>
          </a:p>
          <a:p>
            <a:r>
              <a:rPr lang="en-US">
                <a:ea typeface="+mn-lt"/>
                <a:cs typeface="+mn-lt"/>
              </a:rPr>
              <a:t>Includes CP team leaders, which inspires and encourages other members of the CP</a:t>
            </a:r>
          </a:p>
          <a:p>
            <a:r>
              <a:rPr lang="en-US">
                <a:ea typeface="+mn-lt"/>
                <a:cs typeface="+mn-lt"/>
              </a:rPr>
              <a:t>Platform also coordinate's all  HIV services continuum at the community level.</a:t>
            </a:r>
          </a:p>
          <a:p>
            <a:pPr marL="0" indent="0">
              <a:buNone/>
            </a:pPr>
            <a:endParaRPr lang="en-US"/>
          </a:p>
          <a:p>
            <a:pPr marL="0" indent="0">
              <a:buNone/>
            </a:pPr>
            <a:endParaRPr lang="en-US"/>
          </a:p>
          <a:p>
            <a:endParaRPr lang="en-US">
              <a:cs typeface="Calibri"/>
            </a:endParaRPr>
          </a:p>
        </p:txBody>
      </p:sp>
      <p:sp>
        <p:nvSpPr>
          <p:cNvPr id="3" name="Title 2">
            <a:extLst>
              <a:ext uri="{FF2B5EF4-FFF2-40B4-BE49-F238E27FC236}">
                <a16:creationId xmlns:a16="http://schemas.microsoft.com/office/drawing/2014/main" id="{A0CB770F-1965-4416-9C20-867AC9E4BFF3}"/>
              </a:ext>
            </a:extLst>
          </p:cNvPr>
          <p:cNvSpPr>
            <a:spLocks noGrp="1"/>
          </p:cNvSpPr>
          <p:nvPr>
            <p:ph type="title"/>
          </p:nvPr>
        </p:nvSpPr>
        <p:spPr/>
        <p:txBody>
          <a:bodyPr/>
          <a:lstStyle/>
          <a:p>
            <a:r>
              <a:rPr lang="en-US">
                <a:latin typeface="Times"/>
                <a:cs typeface="Times"/>
              </a:rPr>
              <a:t>Morning Pep Talk</a:t>
            </a:r>
            <a:endParaRPr lang="en-US"/>
          </a:p>
        </p:txBody>
      </p:sp>
    </p:spTree>
    <p:extLst>
      <p:ext uri="{BB962C8B-B14F-4D97-AF65-F5344CB8AC3E}">
        <p14:creationId xmlns:p14="http://schemas.microsoft.com/office/powerpoint/2010/main" val="224102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A73E1-8D8B-EF44-B582-EB312437EC1E}"/>
              </a:ext>
            </a:extLst>
          </p:cNvPr>
          <p:cNvSpPr>
            <a:spLocks noGrp="1"/>
          </p:cNvSpPr>
          <p:nvPr>
            <p:ph idx="1"/>
          </p:nvPr>
        </p:nvSpPr>
        <p:spPr/>
        <p:txBody>
          <a:bodyPr/>
          <a:lstStyle/>
          <a:p>
            <a:r>
              <a:rPr lang="en-GB"/>
              <a:t>Updates and announcements</a:t>
            </a:r>
          </a:p>
          <a:p>
            <a:r>
              <a:rPr lang="en-GB"/>
              <a:t>RECIPE/ inspiration element for the day</a:t>
            </a:r>
          </a:p>
          <a:p>
            <a:r>
              <a:rPr lang="en-GB"/>
              <a:t>Clinical</a:t>
            </a:r>
          </a:p>
          <a:p>
            <a:r>
              <a:rPr lang="en-GB"/>
              <a:t>Pharmacy </a:t>
            </a:r>
          </a:p>
          <a:p>
            <a:r>
              <a:rPr lang="en-GB"/>
              <a:t>Lab</a:t>
            </a:r>
          </a:p>
          <a:p>
            <a:r>
              <a:rPr lang="en-GB"/>
              <a:t>HTS</a:t>
            </a:r>
          </a:p>
          <a:p>
            <a:r>
              <a:rPr lang="en-GB"/>
              <a:t>Data</a:t>
            </a:r>
          </a:p>
          <a:p>
            <a:r>
              <a:rPr lang="en-GB"/>
              <a:t>Logistics </a:t>
            </a:r>
          </a:p>
          <a:p>
            <a:pPr marL="0" indent="0">
              <a:buNone/>
            </a:pPr>
            <a:endParaRPr lang="en-US"/>
          </a:p>
        </p:txBody>
      </p:sp>
      <p:sp>
        <p:nvSpPr>
          <p:cNvPr id="3" name="Title 2">
            <a:extLst>
              <a:ext uri="{FF2B5EF4-FFF2-40B4-BE49-F238E27FC236}">
                <a16:creationId xmlns:a16="http://schemas.microsoft.com/office/drawing/2014/main" id="{CDF9E494-30F1-C745-8E85-332188D92319}"/>
              </a:ext>
            </a:extLst>
          </p:cNvPr>
          <p:cNvSpPr>
            <a:spLocks noGrp="1"/>
          </p:cNvSpPr>
          <p:nvPr>
            <p:ph type="title"/>
          </p:nvPr>
        </p:nvSpPr>
        <p:spPr/>
        <p:txBody>
          <a:bodyPr/>
          <a:lstStyle/>
          <a:p>
            <a:r>
              <a:rPr lang="en-US"/>
              <a:t>Components of the Morning PEP Talk</a:t>
            </a:r>
          </a:p>
        </p:txBody>
      </p:sp>
      <p:pic>
        <p:nvPicPr>
          <p:cNvPr id="5" name="Picture 5" descr="A group of people sitting at a table&#10;&#10;Description automatically generated">
            <a:extLst>
              <a:ext uri="{FF2B5EF4-FFF2-40B4-BE49-F238E27FC236}">
                <a16:creationId xmlns:a16="http://schemas.microsoft.com/office/drawing/2014/main" id="{E4E228FC-8AFF-427E-8608-AC84542F819D}"/>
              </a:ext>
            </a:extLst>
          </p:cNvPr>
          <p:cNvPicPr>
            <a:picLocks noChangeAspect="1"/>
          </p:cNvPicPr>
          <p:nvPr/>
        </p:nvPicPr>
        <p:blipFill>
          <a:blip r:embed="rId3"/>
          <a:stretch>
            <a:fillRect/>
          </a:stretch>
        </p:blipFill>
        <p:spPr>
          <a:xfrm>
            <a:off x="7862047" y="2177833"/>
            <a:ext cx="4334435" cy="3959098"/>
          </a:xfrm>
          <a:prstGeom prst="rect">
            <a:avLst/>
          </a:prstGeom>
        </p:spPr>
      </p:pic>
    </p:spTree>
    <p:extLst>
      <p:ext uri="{BB962C8B-B14F-4D97-AF65-F5344CB8AC3E}">
        <p14:creationId xmlns:p14="http://schemas.microsoft.com/office/powerpoint/2010/main" val="28468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2959640"/>
            <a:ext cx="6775268" cy="938719"/>
          </a:xfrm>
          <a:prstGeom prst="rect">
            <a:avLst/>
          </a:prstGeom>
          <a:noFill/>
        </p:spPr>
        <p:txBody>
          <a:bodyPr wrap="square" rtlCol="0" anchor="b">
            <a:spAutoFit/>
          </a:bodyPr>
          <a:lstStyle/>
          <a:p>
            <a:pPr algn="ctr"/>
            <a:r>
              <a:rPr lang="en-US" sz="5500" b="1" dirty="0">
                <a:latin typeface="Times New Roman" panose="02020603050405020304" pitchFamily="18" charset="0"/>
                <a:cs typeface="Times New Roman" panose="02020603050405020304" pitchFamily="18" charset="0"/>
              </a:rPr>
              <a:t>Thank You!</a:t>
            </a: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21677D-1571-4877-A56B-8BA62D3070DC}"/>
              </a:ext>
            </a:extLst>
          </p:cNvPr>
          <p:cNvSpPr>
            <a:spLocks noGrp="1"/>
          </p:cNvSpPr>
          <p:nvPr>
            <p:ph idx="1"/>
          </p:nvPr>
        </p:nvSpPr>
        <p:spPr>
          <a:xfrm>
            <a:off x="838200" y="1484671"/>
            <a:ext cx="10879015" cy="4692292"/>
          </a:xfrm>
        </p:spPr>
        <p:txBody>
          <a:bodyPr lIns="91440" tIns="45720" rIns="91440" bIns="45720" anchor="t"/>
          <a:lstStyle/>
          <a:p>
            <a:pPr lvl="0"/>
            <a:r>
              <a:rPr lang="en-US"/>
              <a:t>Understand the CP team composition and organization</a:t>
            </a:r>
            <a:endParaRPr lang="en-US">
              <a:cs typeface="Calibri"/>
            </a:endParaRPr>
          </a:p>
          <a:p>
            <a:pPr lvl="0"/>
            <a:r>
              <a:rPr lang="en-US"/>
              <a:t>Describe core competencies required of all CP staff and why they are essential for working in a CP</a:t>
            </a:r>
            <a:endParaRPr lang="en-US">
              <a:cs typeface="Calibri"/>
            </a:endParaRPr>
          </a:p>
          <a:p>
            <a:pPr lvl="0"/>
            <a:r>
              <a:rPr lang="en-US"/>
              <a:t>Define the roles and critical competencies of different CP team members</a:t>
            </a:r>
            <a:endParaRPr lang="en-US">
              <a:cs typeface="Calibri"/>
            </a:endParaRPr>
          </a:p>
          <a:p>
            <a:pPr lvl="0"/>
            <a:r>
              <a:rPr lang="en-US"/>
              <a:t>Understand the recruitment process for CP staff</a:t>
            </a:r>
            <a:endParaRPr lang="en-US">
              <a:cs typeface="Calibri"/>
            </a:endParaRPr>
          </a:p>
          <a:p>
            <a:r>
              <a:rPr lang="en-US"/>
              <a:t>Describe initial and ongoing capacity building activities of the CP team </a:t>
            </a:r>
            <a:endParaRPr lang="en-US" strike="sngStrike">
              <a:solidFill>
                <a:srgbClr val="FF0000"/>
              </a:solidFill>
              <a:cs typeface="Calibri"/>
            </a:endParaRPr>
          </a:p>
          <a:p>
            <a:r>
              <a:rPr lang="en-US"/>
              <a:t>Identify questions/approaches for assessing the core competencies in CP team candidates </a:t>
            </a:r>
            <a:endParaRPr lang="en-US" strike="sngStrike">
              <a:solidFill>
                <a:srgbClr val="FF0000"/>
              </a:solidFill>
              <a:cs typeface="Calibri"/>
            </a:endParaRPr>
          </a:p>
          <a:p>
            <a:pPr marL="0" indent="0">
              <a:buNone/>
            </a:pPr>
            <a:endParaRPr lang="en-US">
              <a:cs typeface="Calibri"/>
            </a:endParaRPr>
          </a:p>
          <a:p>
            <a:endParaRPr lang="en-US">
              <a:cs typeface="Calibri"/>
            </a:endParaRPr>
          </a:p>
        </p:txBody>
      </p:sp>
      <p:sp>
        <p:nvSpPr>
          <p:cNvPr id="3" name="Title 2">
            <a:extLst>
              <a:ext uri="{FF2B5EF4-FFF2-40B4-BE49-F238E27FC236}">
                <a16:creationId xmlns:a16="http://schemas.microsoft.com/office/drawing/2014/main" id="{A845378C-8D45-4757-B5C8-BF6BB81EFFB1}"/>
              </a:ext>
            </a:extLst>
          </p:cNvPr>
          <p:cNvSpPr>
            <a:spLocks noGrp="1"/>
          </p:cNvSpPr>
          <p:nvPr>
            <p:ph type="title"/>
          </p:nvPr>
        </p:nvSpPr>
        <p:spPr/>
        <p:txBody>
          <a:bodyPr lIns="91440" tIns="45720" rIns="91440" bIns="45720" anchor="b">
            <a:normAutofit/>
          </a:bodyPr>
          <a:lstStyle/>
          <a:p>
            <a:r>
              <a:rPr lang="en-US">
                <a:latin typeface="Times"/>
                <a:cs typeface="Times"/>
              </a:rPr>
              <a:t>Module 6  Objectives</a:t>
            </a:r>
            <a:endParaRPr lang="en-US">
              <a:latin typeface="Times"/>
            </a:endParaRPr>
          </a:p>
        </p:txBody>
      </p:sp>
    </p:spTree>
    <p:extLst>
      <p:ext uri="{BB962C8B-B14F-4D97-AF65-F5344CB8AC3E}">
        <p14:creationId xmlns:p14="http://schemas.microsoft.com/office/powerpoint/2010/main" val="178984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06CCF-50C7-FC40-8068-A863451A41AD}"/>
              </a:ext>
            </a:extLst>
          </p:cNvPr>
          <p:cNvSpPr>
            <a:spLocks noGrp="1"/>
          </p:cNvSpPr>
          <p:nvPr>
            <p:ph type="title"/>
          </p:nvPr>
        </p:nvSpPr>
        <p:spPr/>
        <p:txBody>
          <a:bodyPr lIns="91440" tIns="45720" rIns="91440" bIns="45720" anchor="b">
            <a:normAutofit/>
          </a:bodyPr>
          <a:lstStyle/>
          <a:p>
            <a:r>
              <a:rPr lang="en-US">
                <a:latin typeface="Times"/>
                <a:cs typeface="Times"/>
              </a:rPr>
              <a:t>Community Post Composition</a:t>
            </a:r>
            <a:endParaRPr lang="en-US"/>
          </a:p>
        </p:txBody>
      </p:sp>
      <p:graphicFrame>
        <p:nvGraphicFramePr>
          <p:cNvPr id="9" name="Content Placeholder 8">
            <a:extLst>
              <a:ext uri="{FF2B5EF4-FFF2-40B4-BE49-F238E27FC236}">
                <a16:creationId xmlns:a16="http://schemas.microsoft.com/office/drawing/2014/main" id="{DF15D0FF-E04F-C54E-81AF-04042494BDF4}"/>
              </a:ext>
            </a:extLst>
          </p:cNvPr>
          <p:cNvGraphicFramePr>
            <a:graphicFrameLocks noGrp="1"/>
          </p:cNvGraphicFramePr>
          <p:nvPr>
            <p:ph idx="1"/>
            <p:extLst>
              <p:ext uri="{D42A27DB-BD31-4B8C-83A1-F6EECF244321}">
                <p14:modId xmlns:p14="http://schemas.microsoft.com/office/powerpoint/2010/main" val="113933151"/>
              </p:ext>
            </p:extLst>
          </p:nvPr>
        </p:nvGraphicFramePr>
        <p:xfrm>
          <a:off x="1264596" y="2568102"/>
          <a:ext cx="7384915" cy="3667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9364D56-4C8D-A54C-8EAD-3FFF70CE0226}"/>
              </a:ext>
            </a:extLst>
          </p:cNvPr>
          <p:cNvSpPr txBox="1"/>
          <p:nvPr/>
        </p:nvSpPr>
        <p:spPr>
          <a:xfrm>
            <a:off x="3108960" y="1612810"/>
            <a:ext cx="3693621" cy="369332"/>
          </a:xfrm>
          <a:prstGeom prst="rect">
            <a:avLst/>
          </a:prstGeom>
          <a:solidFill>
            <a:schemeClr val="tx2"/>
          </a:solidFill>
        </p:spPr>
        <p:txBody>
          <a:bodyPr wrap="square" lIns="91440" tIns="45720" rIns="91440" bIns="45720" rtlCol="0" anchor="t">
            <a:spAutoFit/>
          </a:bodyPr>
          <a:lstStyle/>
          <a:p>
            <a:pPr algn="ctr"/>
            <a:r>
              <a:rPr lang="en-US" b="1">
                <a:solidFill>
                  <a:schemeClr val="bg1"/>
                </a:solidFill>
              </a:rPr>
              <a:t>Parent Facility ART In-Charge</a:t>
            </a:r>
          </a:p>
        </p:txBody>
      </p:sp>
      <p:sp>
        <p:nvSpPr>
          <p:cNvPr id="11" name="TextBox 10">
            <a:extLst>
              <a:ext uri="{FF2B5EF4-FFF2-40B4-BE49-F238E27FC236}">
                <a16:creationId xmlns:a16="http://schemas.microsoft.com/office/drawing/2014/main" id="{1F18C759-C6E1-3844-BEBE-7CF98CD29A98}"/>
              </a:ext>
            </a:extLst>
          </p:cNvPr>
          <p:cNvSpPr txBox="1"/>
          <p:nvPr/>
        </p:nvSpPr>
        <p:spPr>
          <a:xfrm>
            <a:off x="7898860" y="2568102"/>
            <a:ext cx="3456528" cy="369332"/>
          </a:xfrm>
          <a:prstGeom prst="rect">
            <a:avLst/>
          </a:prstGeom>
          <a:noFill/>
        </p:spPr>
        <p:txBody>
          <a:bodyPr wrap="square" rtlCol="0">
            <a:spAutoFit/>
          </a:bodyPr>
          <a:lstStyle/>
          <a:p>
            <a:r>
              <a:rPr lang="en-US" b="1" i="1"/>
              <a:t>Community Post</a:t>
            </a:r>
          </a:p>
        </p:txBody>
      </p:sp>
      <p:sp>
        <p:nvSpPr>
          <p:cNvPr id="12" name="TextBox 11">
            <a:extLst>
              <a:ext uri="{FF2B5EF4-FFF2-40B4-BE49-F238E27FC236}">
                <a16:creationId xmlns:a16="http://schemas.microsoft.com/office/drawing/2014/main" id="{83A8B5E3-E843-4745-AB4A-0ABCBC6C447D}"/>
              </a:ext>
            </a:extLst>
          </p:cNvPr>
          <p:cNvSpPr txBox="1"/>
          <p:nvPr/>
        </p:nvSpPr>
        <p:spPr>
          <a:xfrm>
            <a:off x="1125200" y="2198770"/>
            <a:ext cx="10230188" cy="369332"/>
          </a:xfrm>
          <a:prstGeom prst="rect">
            <a:avLst/>
          </a:prstGeom>
          <a:noFill/>
        </p:spPr>
        <p:txBody>
          <a:bodyPr wrap="square" rtlCol="0">
            <a:spAutoFit/>
          </a:bodyPr>
          <a:lstStyle/>
          <a:p>
            <a:r>
              <a:rPr lang="en-US"/>
              <a:t>_________________________________________________________________________________</a:t>
            </a:r>
          </a:p>
        </p:txBody>
      </p:sp>
      <p:sp>
        <p:nvSpPr>
          <p:cNvPr id="13" name="TextBox 12">
            <a:extLst>
              <a:ext uri="{FF2B5EF4-FFF2-40B4-BE49-F238E27FC236}">
                <a16:creationId xmlns:a16="http://schemas.microsoft.com/office/drawing/2014/main" id="{AACE5497-7A6C-F64D-9700-BBB3F8899A82}"/>
              </a:ext>
            </a:extLst>
          </p:cNvPr>
          <p:cNvSpPr txBox="1"/>
          <p:nvPr/>
        </p:nvSpPr>
        <p:spPr>
          <a:xfrm>
            <a:off x="7898860" y="1428144"/>
            <a:ext cx="3456528" cy="369332"/>
          </a:xfrm>
          <a:prstGeom prst="rect">
            <a:avLst/>
          </a:prstGeom>
          <a:noFill/>
        </p:spPr>
        <p:txBody>
          <a:bodyPr wrap="square" rtlCol="0">
            <a:spAutoFit/>
          </a:bodyPr>
          <a:lstStyle/>
          <a:p>
            <a:r>
              <a:rPr lang="en-US" b="1" i="1"/>
              <a:t>Parent Facility</a:t>
            </a:r>
          </a:p>
        </p:txBody>
      </p:sp>
      <p:sp>
        <p:nvSpPr>
          <p:cNvPr id="2" name="TextBox 1"/>
          <p:cNvSpPr txBox="1"/>
          <p:nvPr/>
        </p:nvSpPr>
        <p:spPr>
          <a:xfrm>
            <a:off x="7093819" y="5588997"/>
            <a:ext cx="4261569" cy="646331"/>
          </a:xfrm>
          <a:prstGeom prst="rect">
            <a:avLst/>
          </a:prstGeom>
          <a:noFill/>
        </p:spPr>
        <p:txBody>
          <a:bodyPr wrap="square" rtlCol="0">
            <a:spAutoFit/>
          </a:bodyPr>
          <a:lstStyle/>
          <a:p>
            <a:r>
              <a:rPr lang="en-US"/>
              <a:t>*additional CHW if number of clients on ART &gt; 1000</a:t>
            </a:r>
          </a:p>
        </p:txBody>
      </p:sp>
    </p:spTree>
    <p:extLst>
      <p:ext uri="{BB962C8B-B14F-4D97-AF65-F5344CB8AC3E}">
        <p14:creationId xmlns:p14="http://schemas.microsoft.com/office/powerpoint/2010/main" val="170676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85409-599D-A640-BDA5-8483610D5ABD}"/>
              </a:ext>
            </a:extLst>
          </p:cNvPr>
          <p:cNvSpPr>
            <a:spLocks noGrp="1"/>
          </p:cNvSpPr>
          <p:nvPr>
            <p:ph type="title"/>
          </p:nvPr>
        </p:nvSpPr>
        <p:spPr/>
        <p:txBody>
          <a:bodyPr>
            <a:normAutofit fontScale="90000"/>
          </a:bodyPr>
          <a:lstStyle/>
          <a:p>
            <a:r>
              <a:rPr lang="en-US">
                <a:latin typeface="Times"/>
                <a:cs typeface="Times"/>
              </a:rPr>
              <a:t>Core Competencies Critical for All CP Team Members</a:t>
            </a:r>
            <a:endParaRPr lang="en-US"/>
          </a:p>
        </p:txBody>
      </p:sp>
      <p:pic>
        <p:nvPicPr>
          <p:cNvPr id="6" name="Picture 6" descr="A screenshot of a cell phone&#10;&#10;Description automatically generated">
            <a:extLst>
              <a:ext uri="{FF2B5EF4-FFF2-40B4-BE49-F238E27FC236}">
                <a16:creationId xmlns:a16="http://schemas.microsoft.com/office/drawing/2014/main" id="{6F476DC7-CD1F-4680-867C-9BD55527B877}"/>
              </a:ext>
            </a:extLst>
          </p:cNvPr>
          <p:cNvPicPr>
            <a:picLocks noChangeAspect="1"/>
          </p:cNvPicPr>
          <p:nvPr/>
        </p:nvPicPr>
        <p:blipFill>
          <a:blip r:embed="rId3"/>
          <a:stretch>
            <a:fillRect/>
          </a:stretch>
        </p:blipFill>
        <p:spPr>
          <a:xfrm>
            <a:off x="450695" y="1208833"/>
            <a:ext cx="11283175" cy="5648383"/>
          </a:xfrm>
          <a:prstGeom prst="rect">
            <a:avLst/>
          </a:prstGeom>
        </p:spPr>
      </p:pic>
    </p:spTree>
    <p:extLst>
      <p:ext uri="{BB962C8B-B14F-4D97-AF65-F5344CB8AC3E}">
        <p14:creationId xmlns:p14="http://schemas.microsoft.com/office/powerpoint/2010/main" val="394304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736D88-12C3-C44E-9365-368B8E602AE9}"/>
              </a:ext>
            </a:extLst>
          </p:cNvPr>
          <p:cNvSpPr>
            <a:spLocks noGrp="1"/>
          </p:cNvSpPr>
          <p:nvPr>
            <p:ph idx="1"/>
          </p:nvPr>
        </p:nvSpPr>
        <p:spPr/>
        <p:txBody>
          <a:bodyPr lIns="91440" tIns="45720" rIns="91440" bIns="45720" anchor="t"/>
          <a:lstStyle/>
          <a:p>
            <a:pPr marL="342900" indent="-342900">
              <a:buFont typeface="Arial" panose="020F0502020204030204" pitchFamily="34" charset="0"/>
              <a:buChar char="•"/>
            </a:pPr>
            <a:r>
              <a:rPr lang="en-GB"/>
              <a:t>High performance expectations for case ID, treatment, linkage, and continuity of treatment</a:t>
            </a:r>
          </a:p>
          <a:p>
            <a:pPr marL="342900" indent="-342900">
              <a:buFont typeface="Arial" panose="020F0502020204030204" pitchFamily="34" charset="0"/>
              <a:buChar char="•"/>
            </a:pPr>
            <a:r>
              <a:rPr lang="en-GB"/>
              <a:t>Busy/demanding environment</a:t>
            </a:r>
            <a:endParaRPr lang="en-GB">
              <a:cs typeface="Calibri"/>
            </a:endParaRPr>
          </a:p>
          <a:p>
            <a:pPr marL="342900" indent="-342900">
              <a:buFont typeface="Arial" panose="020F0502020204030204" pitchFamily="34" charset="0"/>
              <a:buChar char="•"/>
            </a:pPr>
            <a:r>
              <a:rPr lang="en-GB"/>
              <a:t>Team leader works independently and “wears many hats”</a:t>
            </a:r>
            <a:endParaRPr lang="en-GB">
              <a:cs typeface="Calibri"/>
            </a:endParaRPr>
          </a:p>
          <a:p>
            <a:pPr marL="342900" indent="-342900">
              <a:buFont typeface="Arial" panose="020F0502020204030204" pitchFamily="34" charset="0"/>
              <a:buChar char="•"/>
            </a:pPr>
            <a:r>
              <a:rPr lang="en-GB"/>
              <a:t>CHWs work full-time (in contrast to normal structure)</a:t>
            </a:r>
            <a:endParaRPr lang="en-GB">
              <a:cs typeface="Calibri"/>
            </a:endParaRPr>
          </a:p>
          <a:p>
            <a:pPr marL="342900" indent="-342900">
              <a:buFont typeface="Arial" panose="020F0502020204030204" pitchFamily="34" charset="0"/>
              <a:buChar char="•"/>
            </a:pPr>
            <a:r>
              <a:rPr lang="en-GB"/>
              <a:t>Earning the community’s trust is a key element of the model’s success </a:t>
            </a:r>
          </a:p>
          <a:p>
            <a:pPr marL="342900" indent="-342900">
              <a:buFont typeface="Arial" panose="020F0502020204030204" pitchFamily="34" charset="0"/>
              <a:buChar char="•"/>
            </a:pPr>
            <a:r>
              <a:rPr lang="en-GB"/>
              <a:t>Understanding of community dynamics (especially among CHWs) is essential for identifying/engaging most at risk </a:t>
            </a:r>
            <a:endParaRPr lang="en-GB">
              <a:cs typeface="Calibri"/>
            </a:endParaRPr>
          </a:p>
          <a:p>
            <a:endParaRPr lang="en-US"/>
          </a:p>
        </p:txBody>
      </p:sp>
      <p:sp>
        <p:nvSpPr>
          <p:cNvPr id="3" name="Title 2">
            <a:extLst>
              <a:ext uri="{FF2B5EF4-FFF2-40B4-BE49-F238E27FC236}">
                <a16:creationId xmlns:a16="http://schemas.microsoft.com/office/drawing/2014/main" id="{6CDEE7AD-FF28-4042-A9F9-5E1CADF28A16}"/>
              </a:ext>
            </a:extLst>
          </p:cNvPr>
          <p:cNvSpPr>
            <a:spLocks noGrp="1"/>
          </p:cNvSpPr>
          <p:nvPr>
            <p:ph type="title"/>
          </p:nvPr>
        </p:nvSpPr>
        <p:spPr>
          <a:xfrm>
            <a:off x="819752" y="165509"/>
            <a:ext cx="10515600" cy="1031056"/>
          </a:xfrm>
        </p:spPr>
        <p:txBody>
          <a:bodyPr>
            <a:normAutofit/>
          </a:bodyPr>
          <a:lstStyle/>
          <a:p>
            <a:r>
              <a:rPr lang="en-GB"/>
              <a:t>Why Are These Core Competencies Essential? </a:t>
            </a:r>
            <a:endParaRPr lang="en-US"/>
          </a:p>
        </p:txBody>
      </p:sp>
    </p:spTree>
    <p:extLst>
      <p:ext uri="{BB962C8B-B14F-4D97-AF65-F5344CB8AC3E}">
        <p14:creationId xmlns:p14="http://schemas.microsoft.com/office/powerpoint/2010/main" val="188123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C773B-D598-1447-8605-D7F09E71E7C5}"/>
              </a:ext>
            </a:extLst>
          </p:cNvPr>
          <p:cNvSpPr>
            <a:spLocks noGrp="1"/>
          </p:cNvSpPr>
          <p:nvPr>
            <p:ph idx="1"/>
          </p:nvPr>
        </p:nvSpPr>
        <p:spPr>
          <a:xfrm>
            <a:off x="3047352" y="1396182"/>
            <a:ext cx="8893206" cy="4692292"/>
          </a:xfrm>
        </p:spPr>
        <p:txBody>
          <a:bodyPr lIns="91440" tIns="45720" rIns="91440" bIns="45720" anchor="t"/>
          <a:lstStyle/>
          <a:p>
            <a:pPr marL="342900" indent="-342900">
              <a:buFont typeface="Arial" panose="020F0502020204030204" pitchFamily="34" charset="0"/>
              <a:buChar char="•"/>
            </a:pPr>
            <a:r>
              <a:rPr lang="en-US"/>
              <a:t>Manages the day-to-day operations of a CP</a:t>
            </a:r>
          </a:p>
          <a:p>
            <a:pPr marL="342900" indent="-342900">
              <a:buFont typeface="Arial" panose="020F0502020204030204" pitchFamily="34" charset="0"/>
              <a:buChar char="•"/>
            </a:pPr>
            <a:r>
              <a:rPr lang="en-US"/>
              <a:t>Provides leadership and oversight to all CP staff and ensures quality of patient care</a:t>
            </a:r>
            <a:endParaRPr lang="en-US">
              <a:cs typeface="Calibri"/>
            </a:endParaRPr>
          </a:p>
          <a:p>
            <a:pPr marL="342900" indent="-342900">
              <a:buFont typeface="Arial" panose="020F0502020204030204" pitchFamily="34" charset="0"/>
              <a:buChar char="•"/>
            </a:pPr>
            <a:r>
              <a:rPr lang="en-US"/>
              <a:t>Responsible for capacity building of the CP team and community leaders </a:t>
            </a:r>
            <a:endParaRPr lang="en-US">
              <a:cs typeface="Calibri"/>
            </a:endParaRPr>
          </a:p>
          <a:p>
            <a:pPr marL="342900" indent="-342900">
              <a:buFont typeface="Arial" panose="020F0502020204030204" pitchFamily="34" charset="0"/>
              <a:buChar char="•"/>
            </a:pPr>
            <a:r>
              <a:rPr lang="en-GB"/>
              <a:t>As the only clinician at a CP, is responsible for patient care as well as </a:t>
            </a:r>
            <a:r>
              <a:rPr lang="en-US"/>
              <a:t>sample collection, dispensing medication, and other pertinent administrative duties</a:t>
            </a:r>
            <a:endParaRPr lang="en-US">
              <a:cs typeface="Calibri"/>
            </a:endParaRPr>
          </a:p>
          <a:p>
            <a:pPr marL="342900" indent="-342900">
              <a:buFont typeface="Arial" panose="020F0502020204030204" pitchFamily="34" charset="0"/>
              <a:buChar char="•"/>
            </a:pPr>
            <a:r>
              <a:rPr lang="en-US"/>
              <a:t>Monitors and reports on drugs and supplies</a:t>
            </a:r>
            <a:endParaRPr lang="en-US">
              <a:cs typeface="Calibri"/>
            </a:endParaRPr>
          </a:p>
          <a:p>
            <a:pPr marL="342900" indent="-342900">
              <a:buFont typeface="Arial" panose="020F0502020204030204" pitchFamily="34" charset="0"/>
              <a:buChar char="•"/>
            </a:pPr>
            <a:r>
              <a:rPr lang="en-US"/>
              <a:t>Reviews, analyzes and presents CP data</a:t>
            </a:r>
            <a:endParaRPr lang="en-US">
              <a:cs typeface="Calibri"/>
            </a:endParaRPr>
          </a:p>
          <a:p>
            <a:pPr marL="0" indent="0">
              <a:buNone/>
            </a:pPr>
            <a:endParaRPr lang="en-US"/>
          </a:p>
          <a:p>
            <a:pPr marL="342900" indent="-342900">
              <a:buFont typeface="Courier New" panose="02070309020205020404" pitchFamily="49" charset="0"/>
              <a:buChar char="o"/>
            </a:pPr>
            <a:endParaRPr lang="en-GB"/>
          </a:p>
          <a:p>
            <a:pPr marL="0" indent="0">
              <a:buNone/>
            </a:pPr>
            <a:endParaRPr lang="en-US"/>
          </a:p>
        </p:txBody>
      </p:sp>
      <p:sp>
        <p:nvSpPr>
          <p:cNvPr id="3" name="Title 2">
            <a:extLst>
              <a:ext uri="{FF2B5EF4-FFF2-40B4-BE49-F238E27FC236}">
                <a16:creationId xmlns:a16="http://schemas.microsoft.com/office/drawing/2014/main" id="{F7810798-E3F6-8344-81C6-A715CF4065ED}"/>
              </a:ext>
            </a:extLst>
          </p:cNvPr>
          <p:cNvSpPr>
            <a:spLocks noGrp="1"/>
          </p:cNvSpPr>
          <p:nvPr>
            <p:ph type="title"/>
          </p:nvPr>
        </p:nvSpPr>
        <p:spPr>
          <a:xfrm>
            <a:off x="1034934" y="365126"/>
            <a:ext cx="10515600" cy="659349"/>
          </a:xfrm>
        </p:spPr>
        <p:txBody>
          <a:bodyPr>
            <a:normAutofit/>
          </a:bodyPr>
          <a:lstStyle/>
          <a:p>
            <a:r>
              <a:rPr lang="en-GB"/>
              <a:t>Overview of Team Leader Roles</a:t>
            </a:r>
            <a:endParaRPr lang="en-US"/>
          </a:p>
        </p:txBody>
      </p:sp>
      <p:pic>
        <p:nvPicPr>
          <p:cNvPr id="4" name="Picture 4" descr="A picture containing drawing&#10;&#10;Description automatically generated">
            <a:extLst>
              <a:ext uri="{FF2B5EF4-FFF2-40B4-BE49-F238E27FC236}">
                <a16:creationId xmlns:a16="http://schemas.microsoft.com/office/drawing/2014/main" id="{231C5CC6-5D7B-40C6-8F5B-66D04F154587}"/>
              </a:ext>
            </a:extLst>
          </p:cNvPr>
          <p:cNvPicPr>
            <a:picLocks noChangeAspect="1"/>
          </p:cNvPicPr>
          <p:nvPr/>
        </p:nvPicPr>
        <p:blipFill>
          <a:blip r:embed="rId3"/>
          <a:stretch>
            <a:fillRect/>
          </a:stretch>
        </p:blipFill>
        <p:spPr>
          <a:xfrm>
            <a:off x="-1706137" y="1970832"/>
            <a:ext cx="6348761" cy="3176530"/>
          </a:xfrm>
          <a:prstGeom prst="rect">
            <a:avLst/>
          </a:prstGeom>
        </p:spPr>
      </p:pic>
    </p:spTree>
    <p:extLst>
      <p:ext uri="{BB962C8B-B14F-4D97-AF65-F5344CB8AC3E}">
        <p14:creationId xmlns:p14="http://schemas.microsoft.com/office/powerpoint/2010/main" val="293398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B4E8C-DF6F-AA41-9CCF-E96B565625D0}"/>
              </a:ext>
            </a:extLst>
          </p:cNvPr>
          <p:cNvSpPr>
            <a:spLocks noGrp="1"/>
          </p:cNvSpPr>
          <p:nvPr>
            <p:ph idx="1"/>
          </p:nvPr>
        </p:nvSpPr>
        <p:spPr>
          <a:xfrm>
            <a:off x="3235711" y="1484671"/>
            <a:ext cx="8409441" cy="4692292"/>
          </a:xfrm>
        </p:spPr>
        <p:txBody>
          <a:bodyPr/>
          <a:lstStyle/>
          <a:p>
            <a:r>
              <a:rPr lang="en-US" sz="2200"/>
              <a:t>Assists in the management and responsible for the accuracy and completeness of CP service data recorded in patient files, registers, and electronic databases and reporting of this data</a:t>
            </a:r>
          </a:p>
          <a:p>
            <a:r>
              <a:rPr lang="en-US" sz="2200"/>
              <a:t>Works with CP team leader to resolve questions, inconsistencies, or missing data and verifies accuracy to ensure documentation is correct, consistent, and complete </a:t>
            </a:r>
          </a:p>
          <a:p>
            <a:pPr fontAlgn="base"/>
            <a:r>
              <a:rPr lang="en-US" sz="2200"/>
              <a:t>Generates all CP-level reports required to support daily activities and performance monitoring  </a:t>
            </a:r>
          </a:p>
          <a:p>
            <a:pPr fontAlgn="base"/>
            <a:r>
              <a:rPr lang="en-US" sz="2200"/>
              <a:t>Triangulates data in electronic database with pharmacy and laboratory records to ensure they are complete, correct, and up to date </a:t>
            </a:r>
          </a:p>
          <a:p>
            <a:pPr fontAlgn="base"/>
            <a:r>
              <a:rPr lang="en-US" sz="2200"/>
              <a:t>Tracks summary data and source documents and assists in updating and preparation of summary reports</a:t>
            </a:r>
          </a:p>
          <a:p>
            <a:pPr fontAlgn="base"/>
            <a:r>
              <a:rPr lang="en-US" sz="2200"/>
              <a:t>Ensures that all data tools are available at the CP</a:t>
            </a:r>
          </a:p>
          <a:p>
            <a:pPr marL="0" indent="0">
              <a:buNone/>
            </a:pPr>
            <a:endParaRPr lang="en-US"/>
          </a:p>
          <a:p>
            <a:endParaRPr lang="en-US"/>
          </a:p>
          <a:p>
            <a:endParaRPr lang="en-US"/>
          </a:p>
          <a:p>
            <a:pPr marL="0" indent="0">
              <a:buNone/>
            </a:pPr>
            <a:endParaRPr lang="en-US"/>
          </a:p>
        </p:txBody>
      </p:sp>
      <p:sp>
        <p:nvSpPr>
          <p:cNvPr id="3" name="Title 2">
            <a:extLst>
              <a:ext uri="{FF2B5EF4-FFF2-40B4-BE49-F238E27FC236}">
                <a16:creationId xmlns:a16="http://schemas.microsoft.com/office/drawing/2014/main" id="{949A9D20-0A3B-F548-B7A1-39E887324F7D}"/>
              </a:ext>
            </a:extLst>
          </p:cNvPr>
          <p:cNvSpPr>
            <a:spLocks noGrp="1"/>
          </p:cNvSpPr>
          <p:nvPr>
            <p:ph type="title"/>
          </p:nvPr>
        </p:nvSpPr>
        <p:spPr>
          <a:xfrm>
            <a:off x="1044227" y="365126"/>
            <a:ext cx="10311161" cy="770861"/>
          </a:xfrm>
        </p:spPr>
        <p:txBody>
          <a:bodyPr>
            <a:normAutofit/>
          </a:bodyPr>
          <a:lstStyle/>
          <a:p>
            <a:r>
              <a:rPr lang="en-GB"/>
              <a:t>Overview of Data Associate Role</a:t>
            </a:r>
            <a:endParaRPr lang="en-US"/>
          </a:p>
        </p:txBody>
      </p:sp>
      <p:pic>
        <p:nvPicPr>
          <p:cNvPr id="5" name="Picture 4" descr="A picture containing drawing&#10;&#10;Description automatically generated">
            <a:extLst>
              <a:ext uri="{FF2B5EF4-FFF2-40B4-BE49-F238E27FC236}">
                <a16:creationId xmlns:a16="http://schemas.microsoft.com/office/drawing/2014/main" id="{1D92C019-14C8-4BFE-AE48-B8E51EF2421B}"/>
              </a:ext>
            </a:extLst>
          </p:cNvPr>
          <p:cNvPicPr>
            <a:picLocks noChangeAspect="1"/>
          </p:cNvPicPr>
          <p:nvPr/>
        </p:nvPicPr>
        <p:blipFill>
          <a:blip r:embed="rId3"/>
          <a:stretch>
            <a:fillRect/>
          </a:stretch>
        </p:blipFill>
        <p:spPr>
          <a:xfrm>
            <a:off x="-1703315" y="1970832"/>
            <a:ext cx="6343117" cy="3176530"/>
          </a:xfrm>
          <a:prstGeom prst="rect">
            <a:avLst/>
          </a:prstGeom>
        </p:spPr>
      </p:pic>
    </p:spTree>
    <p:extLst>
      <p:ext uri="{BB962C8B-B14F-4D97-AF65-F5344CB8AC3E}">
        <p14:creationId xmlns:p14="http://schemas.microsoft.com/office/powerpoint/2010/main" val="267436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81BE25-FE63-884E-98CA-B8EBDD8006A2}"/>
              </a:ext>
            </a:extLst>
          </p:cNvPr>
          <p:cNvSpPr>
            <a:spLocks noGrp="1"/>
          </p:cNvSpPr>
          <p:nvPr>
            <p:ph idx="1"/>
          </p:nvPr>
        </p:nvSpPr>
        <p:spPr>
          <a:xfrm>
            <a:off x="3046032" y="1484671"/>
            <a:ext cx="8655150" cy="4692292"/>
          </a:xfrm>
        </p:spPr>
        <p:txBody>
          <a:bodyPr lIns="91440" tIns="45720" rIns="91440" bIns="45720" anchor="t"/>
          <a:lstStyle/>
          <a:p>
            <a:r>
              <a:rPr lang="en-GB" sz="2400"/>
              <a:t>Oversees and conducts confidential HIV counselling service delivery to client at CP to support HIV testing uptake, </a:t>
            </a:r>
            <a:r>
              <a:rPr lang="en-US" sz="2400">
                <a:ea typeface="+mn-lt"/>
                <a:cs typeface="+mn-lt"/>
              </a:rPr>
              <a:t>continuity of treatment</a:t>
            </a:r>
            <a:r>
              <a:rPr lang="en-GB" sz="2400"/>
              <a:t>, and positive living </a:t>
            </a:r>
          </a:p>
          <a:p>
            <a:r>
              <a:rPr lang="en-GB" sz="2400"/>
              <a:t>Collaborates closely with the CP team members to determine client follow up needs, and to support effective follow-up of index contacts in the community  </a:t>
            </a:r>
          </a:p>
          <a:p>
            <a:r>
              <a:rPr lang="en-GB" sz="2400"/>
              <a:t>Provides support supervision to CHWs in client counselling, follow-up, client visits, index, and elicitation, and oversees CHW data capture efforts  </a:t>
            </a:r>
          </a:p>
          <a:p>
            <a:r>
              <a:rPr lang="en-GB" sz="2400"/>
              <a:t>Brings passion and energy for delivering non-judgemental, high quality counselling and psychosocial support services to support clients’ care and treatment  </a:t>
            </a:r>
          </a:p>
        </p:txBody>
      </p:sp>
      <p:sp>
        <p:nvSpPr>
          <p:cNvPr id="3" name="Title 2">
            <a:extLst>
              <a:ext uri="{FF2B5EF4-FFF2-40B4-BE49-F238E27FC236}">
                <a16:creationId xmlns:a16="http://schemas.microsoft.com/office/drawing/2014/main" id="{01FE35E3-B3C8-8C44-A0D5-8F179DD189DC}"/>
              </a:ext>
            </a:extLst>
          </p:cNvPr>
          <p:cNvSpPr>
            <a:spLocks noGrp="1"/>
          </p:cNvSpPr>
          <p:nvPr>
            <p:ph type="title"/>
          </p:nvPr>
        </p:nvSpPr>
        <p:spPr/>
        <p:txBody>
          <a:bodyPr lIns="91440" tIns="45720" rIns="91440" bIns="45720" anchor="b">
            <a:normAutofit/>
          </a:bodyPr>
          <a:lstStyle/>
          <a:p>
            <a:r>
              <a:rPr lang="en-GB">
                <a:latin typeface="Times"/>
                <a:cs typeface="Times"/>
              </a:rPr>
              <a:t>Overview of Psychosocial Counsellor Role</a:t>
            </a:r>
            <a:endParaRPr lang="en-US">
              <a:latin typeface="Times"/>
              <a:cs typeface="Times"/>
            </a:endParaRPr>
          </a:p>
        </p:txBody>
      </p:sp>
      <p:pic>
        <p:nvPicPr>
          <p:cNvPr id="5" name="Picture 4" descr="A picture containing drawing&#10;&#10;Description automatically generated">
            <a:extLst>
              <a:ext uri="{FF2B5EF4-FFF2-40B4-BE49-F238E27FC236}">
                <a16:creationId xmlns:a16="http://schemas.microsoft.com/office/drawing/2014/main" id="{CFE88086-E544-44C2-A2A5-3EC7E5885C71}"/>
              </a:ext>
            </a:extLst>
          </p:cNvPr>
          <p:cNvPicPr>
            <a:picLocks noChangeAspect="1"/>
          </p:cNvPicPr>
          <p:nvPr/>
        </p:nvPicPr>
        <p:blipFill>
          <a:blip r:embed="rId3"/>
          <a:stretch>
            <a:fillRect/>
          </a:stretch>
        </p:blipFill>
        <p:spPr>
          <a:xfrm>
            <a:off x="-1572293" y="1915320"/>
            <a:ext cx="6343117" cy="3176529"/>
          </a:xfrm>
          <a:prstGeom prst="rect">
            <a:avLst/>
          </a:prstGeom>
        </p:spPr>
      </p:pic>
    </p:spTree>
    <p:extLst>
      <p:ext uri="{BB962C8B-B14F-4D97-AF65-F5344CB8AC3E}">
        <p14:creationId xmlns:p14="http://schemas.microsoft.com/office/powerpoint/2010/main" val="182031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5880F-3BD8-B547-8FB6-4CB5A4935263}"/>
              </a:ext>
            </a:extLst>
          </p:cNvPr>
          <p:cNvSpPr>
            <a:spLocks noGrp="1"/>
          </p:cNvSpPr>
          <p:nvPr>
            <p:ph idx="1"/>
          </p:nvPr>
        </p:nvSpPr>
        <p:spPr>
          <a:xfrm>
            <a:off x="2994102" y="1484671"/>
            <a:ext cx="8651050" cy="4692292"/>
          </a:xfrm>
        </p:spPr>
        <p:txBody>
          <a:bodyPr lIns="91440" tIns="45720" rIns="91440" bIns="45720" anchor="t"/>
          <a:lstStyle/>
          <a:p>
            <a:r>
              <a:rPr lang="en-US" sz="2400"/>
              <a:t>Works collaboratively with other CHWs to create demand for and provide linkages to a range of HIV prevention and treatment services at the CP</a:t>
            </a:r>
          </a:p>
          <a:p>
            <a:r>
              <a:rPr lang="en-US" sz="2400"/>
              <a:t>Understands and applies targeted HIV testing approaches to identify and link community members to services, including children and adolescents and men</a:t>
            </a:r>
          </a:p>
          <a:p>
            <a:r>
              <a:rPr lang="en-US" sz="2400"/>
              <a:t>Oversees and supports client preliminary enrollment in the CP and facilitate referrals to parent health facility for client requiring additional services</a:t>
            </a:r>
          </a:p>
          <a:p>
            <a:r>
              <a:rPr lang="en-US" sz="2400"/>
              <a:t>Organizes/leads various activities to support demand creation, health education, and client </a:t>
            </a:r>
            <a:r>
              <a:rPr lang="en-US" sz="2400">
                <a:ea typeface="+mn-lt"/>
                <a:cs typeface="+mn-lt"/>
              </a:rPr>
              <a:t>continuity of treatment</a:t>
            </a:r>
            <a:endParaRPr lang="en-US" sz="2400">
              <a:cs typeface="Calibri"/>
            </a:endParaRPr>
          </a:p>
          <a:p>
            <a:pPr fontAlgn="base"/>
            <a:r>
              <a:rPr lang="en-US" sz="2400"/>
              <a:t>Facilitates community-based referrals to the parent health facility for clients needing additional services  </a:t>
            </a:r>
          </a:p>
          <a:p>
            <a:endParaRPr lang="en-US"/>
          </a:p>
        </p:txBody>
      </p:sp>
      <p:sp>
        <p:nvSpPr>
          <p:cNvPr id="3" name="Title 2">
            <a:extLst>
              <a:ext uri="{FF2B5EF4-FFF2-40B4-BE49-F238E27FC236}">
                <a16:creationId xmlns:a16="http://schemas.microsoft.com/office/drawing/2014/main" id="{06264471-0586-2447-B795-92C152098624}"/>
              </a:ext>
            </a:extLst>
          </p:cNvPr>
          <p:cNvSpPr>
            <a:spLocks noGrp="1"/>
          </p:cNvSpPr>
          <p:nvPr>
            <p:ph type="title"/>
          </p:nvPr>
        </p:nvSpPr>
        <p:spPr/>
        <p:txBody>
          <a:bodyPr>
            <a:normAutofit/>
          </a:bodyPr>
          <a:lstStyle/>
          <a:p>
            <a:r>
              <a:rPr lang="en-US"/>
              <a:t>Overview of CHW Role</a:t>
            </a:r>
          </a:p>
        </p:txBody>
      </p:sp>
      <p:pic>
        <p:nvPicPr>
          <p:cNvPr id="5" name="Picture 4" descr="A close up of a logo&#10;&#10;Description automatically generated">
            <a:extLst>
              <a:ext uri="{FF2B5EF4-FFF2-40B4-BE49-F238E27FC236}">
                <a16:creationId xmlns:a16="http://schemas.microsoft.com/office/drawing/2014/main" id="{B671E3A9-A47E-469F-9602-3D066F58651A}"/>
              </a:ext>
            </a:extLst>
          </p:cNvPr>
          <p:cNvPicPr>
            <a:picLocks noChangeAspect="1"/>
          </p:cNvPicPr>
          <p:nvPr/>
        </p:nvPicPr>
        <p:blipFill>
          <a:blip r:embed="rId3"/>
          <a:stretch>
            <a:fillRect/>
          </a:stretch>
        </p:blipFill>
        <p:spPr>
          <a:xfrm>
            <a:off x="-1703314" y="1970832"/>
            <a:ext cx="6343115" cy="3176529"/>
          </a:xfrm>
          <a:prstGeom prst="rect">
            <a:avLst/>
          </a:prstGeom>
        </p:spPr>
      </p:pic>
    </p:spTree>
    <p:extLst>
      <p:ext uri="{BB962C8B-B14F-4D97-AF65-F5344CB8AC3E}">
        <p14:creationId xmlns:p14="http://schemas.microsoft.com/office/powerpoint/2010/main" val="1565806692"/>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AFE97-DA72-421D-A3E4-8146A90FB3F0}"/>
</file>

<file path=customXml/itemProps2.xml><?xml version="1.0" encoding="utf-8"?>
<ds:datastoreItem xmlns:ds="http://schemas.openxmlformats.org/officeDocument/2006/customXml" ds:itemID="{C0F56649-FB52-45E8-B02F-90C831F2A804}">
  <ds:schemaRefs>
    <ds:schemaRef ds:uri="http://www.w3.org/XML/1998/namespace"/>
    <ds:schemaRef ds:uri="http://purl.org/dc/dcmitype/"/>
    <ds:schemaRef ds:uri="http://schemas.microsoft.com/office/2006/metadata/properties"/>
    <ds:schemaRef ds:uri="http://schemas.microsoft.com/office/infopath/2007/PartnerControls"/>
    <ds:schemaRef ds:uri="http://purl.org/dc/terms/"/>
    <ds:schemaRef ds:uri="0ed8911e-08ce-4b62-836a-b15b8300e57a"/>
    <ds:schemaRef ds:uri="988aa38e-a633-4a02-86d3-ec20755fa418"/>
    <ds:schemaRef ds:uri="http://purl.org/dc/elements/1.1/"/>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E5BCAF68-C341-4837-BAA3-5133A97DC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3367</Words>
  <Application>Microsoft Office PowerPoint</Application>
  <PresentationFormat>Widescreen</PresentationFormat>
  <Paragraphs>223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Arial,Sans-Serif</vt:lpstr>
      <vt:lpstr>Calibri</vt:lpstr>
      <vt:lpstr>Courier New</vt:lpstr>
      <vt:lpstr>Times</vt:lpstr>
      <vt:lpstr>Times New Roman</vt:lpstr>
      <vt:lpstr>Tw Cen MT</vt:lpstr>
      <vt:lpstr>CRS_2020_Microsoft</vt:lpstr>
      <vt:lpstr>Module 6: Staffing &amp; Capacity Building</vt:lpstr>
      <vt:lpstr>Module 6  Objectives</vt:lpstr>
      <vt:lpstr>Community Post Composition</vt:lpstr>
      <vt:lpstr>Core Competencies Critical for All CP Team Members</vt:lpstr>
      <vt:lpstr>Why Are These Core Competencies Essential? </vt:lpstr>
      <vt:lpstr>Overview of Team Leader Roles</vt:lpstr>
      <vt:lpstr>Overview of Data Associate Role</vt:lpstr>
      <vt:lpstr>Overview of Psychosocial Counsellor Role</vt:lpstr>
      <vt:lpstr>Overview of CHW Role</vt:lpstr>
      <vt:lpstr>Recruitment process</vt:lpstr>
      <vt:lpstr>Initial CP Team Training</vt:lpstr>
      <vt:lpstr>On-site Mentorship</vt:lpstr>
      <vt:lpstr>Ongoing Capacity Building  </vt:lpstr>
      <vt:lpstr>Morning Pep Talk</vt:lpstr>
      <vt:lpstr>Components of the Morning PEP Talk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Demand Creation, Case Identification &amp; Linkage Strategies</dc:title>
  <dc:creator>Elena Ghanotakis</dc:creator>
  <cp:lastModifiedBy>Clark, Adele</cp:lastModifiedBy>
  <cp:revision>6</cp:revision>
  <dcterms:created xsi:type="dcterms:W3CDTF">2020-07-28T12:15:04Z</dcterms:created>
  <dcterms:modified xsi:type="dcterms:W3CDTF">2021-02-25T18:29:13Z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0x01010065CAA96C1999094786B973238AF77649</vt:lpwstr>
  </property>
  <property fmtid="{D5CDD505-2E9C-101B-9397-08002B2CF9AE}" pid="3" name="_dlc_DocIdItemGuid">
    <vt:lpwstr>ed57425a-0c84-42c6-8459-c2e31499bc04</vt:lpwstr>
  </property>
  <property fmtid="{D5CDD505-2E9C-101B-9397-08002B2CF9AE}" pid="4" name="Order">
    <vt:r8>30000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