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4" r:id="rId4"/>
    <p:sldMasterId id="2147483685" r:id="rId5"/>
    <p:sldMasterId id="2147483695" r:id="rId6"/>
  </p:sldMasterIdLst>
  <p:notesMasterIdLst>
    <p:notesMasterId r:id="rId27"/>
  </p:notesMasterIdLst>
  <p:sldIdLst>
    <p:sldId id="2046" r:id="rId7"/>
    <p:sldId id="369" r:id="rId8"/>
    <p:sldId id="370" r:id="rId9"/>
    <p:sldId id="371" r:id="rId10"/>
    <p:sldId id="372" r:id="rId11"/>
    <p:sldId id="373" r:id="rId12"/>
    <p:sldId id="374" r:id="rId13"/>
    <p:sldId id="375" r:id="rId14"/>
    <p:sldId id="376" r:id="rId15"/>
    <p:sldId id="377" r:id="rId16"/>
    <p:sldId id="378" r:id="rId17"/>
    <p:sldId id="379" r:id="rId18"/>
    <p:sldId id="380" r:id="rId19"/>
    <p:sldId id="392" r:id="rId20"/>
    <p:sldId id="390" r:id="rId21"/>
    <p:sldId id="383" r:id="rId22"/>
    <p:sldId id="269" r:id="rId23"/>
    <p:sldId id="384" r:id="rId24"/>
    <p:sldId id="385" r:id="rId25"/>
    <p:sldId id="2044"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Chaila, Mwate" initials="CM" lastIdx="3" clrIdx="6">
    <p:extLst>
      <p:ext uri="{19B8F6BF-5375-455C-9EA6-DF929625EA0E}">
        <p15:presenceInfo xmlns:p15="http://schemas.microsoft.com/office/powerpoint/2012/main" userId="S::mwate.chaila@crs.org::532bccc8-299d-41ab-929a-442e97ef55d2" providerId="AD"/>
      </p:ext>
    </p:extLst>
  </p:cmAuthor>
  <p:cmAuthor id="1" name="Christina " initials="CS" lastIdx="23" clrIdx="0"/>
  <p:cmAuthor id="8" name="Gross, Jessica (CDC/DDPHSIS/CGH/DGHT)" initials="G(" lastIdx="2" clrIdx="7">
    <p:extLst>
      <p:ext uri="{19B8F6BF-5375-455C-9EA6-DF929625EA0E}">
        <p15:presenceInfo xmlns:p15="http://schemas.microsoft.com/office/powerpoint/2012/main" userId="S::lst3_cdc.gov#ext#@crsorg.onmicrosoft.com::5beca5a1-fade-42f8-a585-1bf43cd13e60" providerId="AD"/>
      </p:ext>
    </p:extLst>
  </p:cmAuthor>
  <p:cmAuthor id="2" name="Gibstar M" initials="GM" lastIdx="7" clrIdx="1"/>
  <p:cmAuthor id="9" name="Cathrien Alons" initials="CA [3]" lastIdx="3" clrIdx="8">
    <p:extLst>
      <p:ext uri="{19B8F6BF-5375-455C-9EA6-DF929625EA0E}">
        <p15:presenceInfo xmlns:p15="http://schemas.microsoft.com/office/powerpoint/2012/main" userId="S::calons_pedaids.org#ext#@crsorg.onmicrosoft.com::4972a93c-8e30-42f8-89ac-9c97f01eda25" providerId="AD"/>
      </p:ext>
    </p:extLst>
  </p:cmAuthor>
  <p:cmAuthor id="3" name="Elena Ghanotakis" initials="EG" lastIdx="8" clrIdx="2">
    <p:extLst>
      <p:ext uri="{19B8F6BF-5375-455C-9EA6-DF929625EA0E}">
        <p15:presenceInfo xmlns:p15="http://schemas.microsoft.com/office/powerpoint/2012/main" userId="f5b7b11dc1ab026f" providerId="Windows Live"/>
      </p:ext>
    </p:extLst>
  </p:cmAuthor>
  <p:cmAuthor id="10" name="Parris, KaeAnne (CDC/DDPHSIS/CGH/DGHT)" initials="P(" lastIdx="6" clrIdx="9">
    <p:extLst>
      <p:ext uri="{19B8F6BF-5375-455C-9EA6-DF929625EA0E}">
        <p15:presenceInfo xmlns:p15="http://schemas.microsoft.com/office/powerpoint/2012/main" userId="S::jdu4_cdc.gov#ext#@crsorg.onmicrosoft.com::b54aab48-f2d2-47c7-9553-5312305b08b3" providerId="AD"/>
      </p:ext>
    </p:extLst>
  </p:cmAuthor>
  <p:cmAuthor id="4" name="Cathrien Alons" initials="CA" lastIdx="12" clrIdx="3">
    <p:extLst>
      <p:ext uri="{19B8F6BF-5375-455C-9EA6-DF929625EA0E}">
        <p15:presenceInfo xmlns:p15="http://schemas.microsoft.com/office/powerpoint/2012/main" userId="S-1-5-21-1630766965-14560760-1228025406-1237" providerId="AD"/>
      </p:ext>
    </p:extLst>
  </p:cmAuthor>
  <p:cmAuthor id="11" name="methridge@pedaids.org" initials="me" lastIdx="1" clrIdx="10">
    <p:extLst>
      <p:ext uri="{19B8F6BF-5375-455C-9EA6-DF929625EA0E}">
        <p15:presenceInfo xmlns:p15="http://schemas.microsoft.com/office/powerpoint/2012/main" userId="S::urn:spo:guest#methridge@pedaids.org::" providerId="AD"/>
      </p:ext>
    </p:extLst>
  </p:cmAuthor>
  <p:cmAuthor id="5" name="Cathrien Alons" initials="CA [2]" lastIdx="4" clrIdx="4">
    <p:extLst>
      <p:ext uri="{19B8F6BF-5375-455C-9EA6-DF929625EA0E}">
        <p15:presenceInfo xmlns:p15="http://schemas.microsoft.com/office/powerpoint/2012/main" userId="S::calons@pedaids.org::40dc079d-356c-4426-b39e-80004cfa760b" providerId="AD"/>
      </p:ext>
    </p:extLst>
  </p:cmAuthor>
  <p:cmAuthor id="6" name="Thebisa Chaava" initials="TC" lastIdx="2" clrIdx="5">
    <p:extLst>
      <p:ext uri="{19B8F6BF-5375-455C-9EA6-DF929625EA0E}">
        <p15:presenceInfo xmlns:p15="http://schemas.microsoft.com/office/powerpoint/2012/main" userId="S::tchaava@pedaids.org::240af263-46d1-4be1-84c7-27e340c63a2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76BBD90-D84E-4689-8706-A1B953F69837}" v="2" dt="2021-04-09T13:30:39.270"/>
    <p1510:client id="{E8C8456F-548E-4415-B1BC-E7BFF4E406F6}" v="4" dt="2021-02-25T18:25:46.90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31" autoAdjust="0"/>
    <p:restoredTop sz="86486" autoAdjust="0"/>
  </p:normalViewPr>
  <p:slideViewPr>
    <p:cSldViewPr snapToGrid="0">
      <p:cViewPr varScale="1">
        <p:scale>
          <a:sx n="58" d="100"/>
          <a:sy n="58" d="100"/>
        </p:scale>
        <p:origin x="988" y="36"/>
      </p:cViewPr>
      <p:guideLst>
        <p:guide orient="horz" pos="2160"/>
        <p:guide pos="3840"/>
      </p:guideLst>
    </p:cSldViewPr>
  </p:slideViewPr>
  <p:notesTextViewPr>
    <p:cViewPr>
      <p:scale>
        <a:sx n="125" d="100"/>
        <a:sy n="125" d="100"/>
      </p:scale>
      <p:origin x="0" y="0"/>
    </p:cViewPr>
  </p:notesTextViewPr>
  <p:notesViewPr>
    <p:cSldViewPr snapToGrid="0">
      <p:cViewPr varScale="1">
        <p:scale>
          <a:sx n="57" d="100"/>
          <a:sy n="57" d="100"/>
        </p:scale>
        <p:origin x="1389" y="33"/>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customXml" Target="../customXml/item3.xml"/><Relationship Id="rId21" Type="http://schemas.openxmlformats.org/officeDocument/2006/relationships/slide" Target="slides/slide15.xml"/><Relationship Id="rId34" Type="http://schemas.microsoft.com/office/2015/10/relationships/revisionInfo" Target="revisionInfo.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commentAuthors" Target="commentAuthor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notesMaster" Target="notesMasters/notesMaster1.xml"/><Relationship Id="rId30" Type="http://schemas.openxmlformats.org/officeDocument/2006/relationships/viewProps" Target="viewProps.xml"/><Relationship Id="rId8"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aila, Mwate" userId="532bccc8-299d-41ab-929a-442e97ef55d2" providerId="ADAL" clId="{A77AE635-EEA0-49AD-8455-D798684CE29D}"/>
    <pc:docChg chg="custSel addSld delSld modSld">
      <pc:chgData name="Chaila, Mwate" userId="532bccc8-299d-41ab-929a-442e97ef55d2" providerId="ADAL" clId="{A77AE635-EEA0-49AD-8455-D798684CE29D}" dt="2021-02-18T07:05:37.494" v="50" actId="14100"/>
      <pc:docMkLst>
        <pc:docMk/>
      </pc:docMkLst>
      <pc:sldChg chg="delSp modSp del mod chgLayout">
        <pc:chgData name="Chaila, Mwate" userId="532bccc8-299d-41ab-929a-442e97ef55d2" providerId="ADAL" clId="{A77AE635-EEA0-49AD-8455-D798684CE29D}" dt="2021-02-18T07:04:59.178" v="48" actId="2696"/>
        <pc:sldMkLst>
          <pc:docMk/>
          <pc:sldMk cId="49798459" sldId="366"/>
        </pc:sldMkLst>
        <pc:spChg chg="mod ord">
          <ac:chgData name="Chaila, Mwate" userId="532bccc8-299d-41ab-929a-442e97ef55d2" providerId="ADAL" clId="{A77AE635-EEA0-49AD-8455-D798684CE29D}" dt="2021-02-18T06:54:58.258" v="24" actId="700"/>
          <ac:spMkLst>
            <pc:docMk/>
            <pc:sldMk cId="49798459" sldId="366"/>
            <ac:spMk id="2" creationId="{272A9784-95DD-42F7-A0DF-BA0C1FD648CC}"/>
          </ac:spMkLst>
        </pc:spChg>
        <pc:spChg chg="mod ord">
          <ac:chgData name="Chaila, Mwate" userId="532bccc8-299d-41ab-929a-442e97ef55d2" providerId="ADAL" clId="{A77AE635-EEA0-49AD-8455-D798684CE29D}" dt="2021-02-18T06:55:39.769" v="29" actId="21"/>
          <ac:spMkLst>
            <pc:docMk/>
            <pc:sldMk cId="49798459" sldId="366"/>
            <ac:spMk id="3" creationId="{10FD010A-EC3B-4349-BCB2-23C9AC1F6E5D}"/>
          </ac:spMkLst>
        </pc:spChg>
        <pc:picChg chg="del">
          <ac:chgData name="Chaila, Mwate" userId="532bccc8-299d-41ab-929a-442e97ef55d2" providerId="ADAL" clId="{A77AE635-EEA0-49AD-8455-D798684CE29D}" dt="2021-02-18T06:55:59.753" v="37" actId="21"/>
          <ac:picMkLst>
            <pc:docMk/>
            <pc:sldMk cId="49798459" sldId="366"/>
            <ac:picMk id="5" creationId="{42C4CA5B-B525-41B9-8A69-3A2B6FE95093}"/>
          </ac:picMkLst>
        </pc:picChg>
      </pc:sldChg>
      <pc:sldChg chg="modSp mod">
        <pc:chgData name="Chaila, Mwate" userId="532bccc8-299d-41ab-929a-442e97ef55d2" providerId="ADAL" clId="{A77AE635-EEA0-49AD-8455-D798684CE29D}" dt="2021-02-18T06:51:54.810" v="0" actId="14100"/>
        <pc:sldMkLst>
          <pc:docMk/>
          <pc:sldMk cId="3023120351" sldId="372"/>
        </pc:sldMkLst>
        <pc:spChg chg="mod">
          <ac:chgData name="Chaila, Mwate" userId="532bccc8-299d-41ab-929a-442e97ef55d2" providerId="ADAL" clId="{A77AE635-EEA0-49AD-8455-D798684CE29D}" dt="2021-02-18T06:51:54.810" v="0" actId="14100"/>
          <ac:spMkLst>
            <pc:docMk/>
            <pc:sldMk cId="3023120351" sldId="372"/>
            <ac:spMk id="2" creationId="{ED405B06-45E2-0C42-98CE-77B356682AC8}"/>
          </ac:spMkLst>
        </pc:spChg>
      </pc:sldChg>
      <pc:sldChg chg="modSp mod">
        <pc:chgData name="Chaila, Mwate" userId="532bccc8-299d-41ab-929a-442e97ef55d2" providerId="ADAL" clId="{A77AE635-EEA0-49AD-8455-D798684CE29D}" dt="2021-02-18T06:54:20.121" v="19" actId="14100"/>
        <pc:sldMkLst>
          <pc:docMk/>
          <pc:sldMk cId="2106504154" sldId="380"/>
        </pc:sldMkLst>
        <pc:spChg chg="mod">
          <ac:chgData name="Chaila, Mwate" userId="532bccc8-299d-41ab-929a-442e97ef55d2" providerId="ADAL" clId="{A77AE635-EEA0-49AD-8455-D798684CE29D}" dt="2021-02-18T06:54:10.853" v="16" actId="1076"/>
          <ac:spMkLst>
            <pc:docMk/>
            <pc:sldMk cId="2106504154" sldId="380"/>
            <ac:spMk id="3" creationId="{3F27B8C8-7610-074A-BADF-A4DED3340B8D}"/>
          </ac:spMkLst>
        </pc:spChg>
        <pc:spChg chg="mod">
          <ac:chgData name="Chaila, Mwate" userId="532bccc8-299d-41ab-929a-442e97ef55d2" providerId="ADAL" clId="{A77AE635-EEA0-49AD-8455-D798684CE29D}" dt="2021-02-18T06:54:20.121" v="19" actId="14100"/>
          <ac:spMkLst>
            <pc:docMk/>
            <pc:sldMk cId="2106504154" sldId="380"/>
            <ac:spMk id="5" creationId="{5C0915C5-3473-4746-AB07-E832996DDF81}"/>
          </ac:spMkLst>
        </pc:spChg>
        <pc:spChg chg="mod">
          <ac:chgData name="Chaila, Mwate" userId="532bccc8-299d-41ab-929a-442e97ef55d2" providerId="ADAL" clId="{A77AE635-EEA0-49AD-8455-D798684CE29D}" dt="2021-02-18T06:52:39.310" v="1" actId="14100"/>
          <ac:spMkLst>
            <pc:docMk/>
            <pc:sldMk cId="2106504154" sldId="380"/>
            <ac:spMk id="6" creationId="{2BB62ED8-B2F2-1A4C-872C-36A2991F2789}"/>
          </ac:spMkLst>
        </pc:spChg>
      </pc:sldChg>
      <pc:sldChg chg="modSp mod">
        <pc:chgData name="Chaila, Mwate" userId="532bccc8-299d-41ab-929a-442e97ef55d2" providerId="ADAL" clId="{A77AE635-EEA0-49AD-8455-D798684CE29D}" dt="2021-02-18T07:05:19.011" v="49" actId="14100"/>
        <pc:sldMkLst>
          <pc:docMk/>
          <pc:sldMk cId="265300870" sldId="383"/>
        </pc:sldMkLst>
        <pc:spChg chg="mod">
          <ac:chgData name="Chaila, Mwate" userId="532bccc8-299d-41ab-929a-442e97ef55d2" providerId="ADAL" clId="{A77AE635-EEA0-49AD-8455-D798684CE29D}" dt="2021-02-18T07:05:19.011" v="49" actId="14100"/>
          <ac:spMkLst>
            <pc:docMk/>
            <pc:sldMk cId="265300870" sldId="383"/>
            <ac:spMk id="3" creationId="{39F56A10-D7D9-424C-A718-CAE3D8502E43}"/>
          </ac:spMkLst>
        </pc:spChg>
      </pc:sldChg>
      <pc:sldChg chg="modSp mod">
        <pc:chgData name="Chaila, Mwate" userId="532bccc8-299d-41ab-929a-442e97ef55d2" providerId="ADAL" clId="{A77AE635-EEA0-49AD-8455-D798684CE29D}" dt="2021-02-18T07:05:37.494" v="50" actId="14100"/>
        <pc:sldMkLst>
          <pc:docMk/>
          <pc:sldMk cId="2373512680" sldId="385"/>
        </pc:sldMkLst>
        <pc:spChg chg="mod">
          <ac:chgData name="Chaila, Mwate" userId="532bccc8-299d-41ab-929a-442e97ef55d2" providerId="ADAL" clId="{A77AE635-EEA0-49AD-8455-D798684CE29D}" dt="2021-02-18T07:05:37.494" v="50" actId="14100"/>
          <ac:spMkLst>
            <pc:docMk/>
            <pc:sldMk cId="2373512680" sldId="385"/>
            <ac:spMk id="3" creationId="{681F79C4-17C2-4328-9586-975FD362A045}"/>
          </ac:spMkLst>
        </pc:spChg>
      </pc:sldChg>
      <pc:sldChg chg="new del">
        <pc:chgData name="Chaila, Mwate" userId="532bccc8-299d-41ab-929a-442e97ef55d2" providerId="ADAL" clId="{A77AE635-EEA0-49AD-8455-D798684CE29D}" dt="2021-02-18T06:55:14.253" v="27" actId="2696"/>
        <pc:sldMkLst>
          <pc:docMk/>
          <pc:sldMk cId="433407614" sldId="391"/>
        </pc:sldMkLst>
      </pc:sldChg>
      <pc:sldChg chg="addSp modSp new mod">
        <pc:chgData name="Chaila, Mwate" userId="532bccc8-299d-41ab-929a-442e97ef55d2" providerId="ADAL" clId="{A77AE635-EEA0-49AD-8455-D798684CE29D}" dt="2021-02-18T07:04:36.271" v="47" actId="14100"/>
        <pc:sldMkLst>
          <pc:docMk/>
          <pc:sldMk cId="2106516943" sldId="392"/>
        </pc:sldMkLst>
        <pc:spChg chg="mod">
          <ac:chgData name="Chaila, Mwate" userId="532bccc8-299d-41ab-929a-442e97ef55d2" providerId="ADAL" clId="{A77AE635-EEA0-49AD-8455-D798684CE29D}" dt="2021-02-18T07:04:36.271" v="47" actId="14100"/>
          <ac:spMkLst>
            <pc:docMk/>
            <pc:sldMk cId="2106516943" sldId="392"/>
            <ac:spMk id="2" creationId="{B4F6AFD5-3D70-432E-AE3F-DE6A25F0B909}"/>
          </ac:spMkLst>
        </pc:spChg>
        <pc:spChg chg="mod">
          <ac:chgData name="Chaila, Mwate" userId="532bccc8-299d-41ab-929a-442e97ef55d2" providerId="ADAL" clId="{A77AE635-EEA0-49AD-8455-D798684CE29D}" dt="2021-02-18T06:56:26.145" v="41" actId="14100"/>
          <ac:spMkLst>
            <pc:docMk/>
            <pc:sldMk cId="2106516943" sldId="392"/>
            <ac:spMk id="3" creationId="{50A9216D-2AFD-41C0-B8A1-A8A7D0CF32D2}"/>
          </ac:spMkLst>
        </pc:spChg>
        <pc:picChg chg="add mod">
          <ac:chgData name="Chaila, Mwate" userId="532bccc8-299d-41ab-929a-442e97ef55d2" providerId="ADAL" clId="{A77AE635-EEA0-49AD-8455-D798684CE29D}" dt="2021-02-18T07:04:33.101" v="46" actId="1076"/>
          <ac:picMkLst>
            <pc:docMk/>
            <pc:sldMk cId="2106516943" sldId="392"/>
            <ac:picMk id="4" creationId="{0BE23A84-C69B-42FC-9859-90E5D8D05369}"/>
          </ac:picMkLst>
        </pc:picChg>
      </pc:sldChg>
    </pc:docChg>
  </pc:docChgLst>
  <pc:docChgLst>
    <pc:chgData name="Madison Ethridge" userId="S::methridge@pedaids.org::666e09c8-48f1-48e4-bd90-dc52bcdb94a7" providerId="AD" clId="Web-{4E93D78E-6365-FF18-4BFF-D764870D8F58}"/>
    <pc:docChg chg="modSld">
      <pc:chgData name="Madison Ethridge" userId="S::methridge@pedaids.org::666e09c8-48f1-48e4-bd90-dc52bcdb94a7" providerId="AD" clId="Web-{4E93D78E-6365-FF18-4BFF-D764870D8F58}" dt="2020-11-04T20:56:23.643" v="2"/>
      <pc:docMkLst>
        <pc:docMk/>
      </pc:docMkLst>
      <pc:sldChg chg="modSp delCm">
        <pc:chgData name="Madison Ethridge" userId="S::methridge@pedaids.org::666e09c8-48f1-48e4-bd90-dc52bcdb94a7" providerId="AD" clId="Web-{4E93D78E-6365-FF18-4BFF-D764870D8F58}" dt="2020-11-04T20:56:23.643" v="2"/>
        <pc:sldMkLst>
          <pc:docMk/>
          <pc:sldMk cId="3023120351" sldId="372"/>
        </pc:sldMkLst>
        <pc:spChg chg="mod">
          <ac:chgData name="Madison Ethridge" userId="S::methridge@pedaids.org::666e09c8-48f1-48e4-bd90-dc52bcdb94a7" providerId="AD" clId="Web-{4E93D78E-6365-FF18-4BFF-D764870D8F58}" dt="2020-11-04T20:56:17.690" v="1" actId="20577"/>
          <ac:spMkLst>
            <pc:docMk/>
            <pc:sldMk cId="3023120351" sldId="372"/>
            <ac:spMk id="2" creationId="{ED405B06-45E2-0C42-98CE-77B356682AC8}"/>
          </ac:spMkLst>
        </pc:spChg>
      </pc:sldChg>
    </pc:docChg>
  </pc:docChgLst>
  <pc:docChgLst>
    <pc:chgData name="Cathrien Alons" userId="S::calons_pedaids.org#ext#@crsorg.onmicrosoft.com::4972a93c-8e30-42f8-89ac-9c97f01eda25" providerId="AD" clId="Web-{DA41560D-174A-44CD-7908-02E6C6817A0D}"/>
    <pc:docChg chg="">
      <pc:chgData name="Cathrien Alons" userId="S::calons_pedaids.org#ext#@crsorg.onmicrosoft.com::4972a93c-8e30-42f8-89ac-9c97f01eda25" providerId="AD" clId="Web-{DA41560D-174A-44CD-7908-02E6C6817A0D}" dt="2021-02-09T22:19:54.457" v="0"/>
      <pc:docMkLst>
        <pc:docMk/>
      </pc:docMkLst>
      <pc:sldChg chg="addCm">
        <pc:chgData name="Cathrien Alons" userId="S::calons_pedaids.org#ext#@crsorg.onmicrosoft.com::4972a93c-8e30-42f8-89ac-9c97f01eda25" providerId="AD" clId="Web-{DA41560D-174A-44CD-7908-02E6C6817A0D}" dt="2021-02-09T22:19:54.457" v="0"/>
        <pc:sldMkLst>
          <pc:docMk/>
          <pc:sldMk cId="1491217786" sldId="371"/>
        </pc:sldMkLst>
      </pc:sldChg>
    </pc:docChg>
  </pc:docChgLst>
  <pc:docChgLst>
    <pc:chgData name="Cathrien Alons" userId="S::calons@pedaids.org::40dc079d-356c-4426-b39e-80004cfa760b" providerId="AD" clId="Web-{F8BA23A0-C453-37EB-AAF6-5FDC54B36928}"/>
    <pc:docChg chg="modSld">
      <pc:chgData name="Cathrien Alons" userId="S::calons@pedaids.org::40dc079d-356c-4426-b39e-80004cfa760b" providerId="AD" clId="Web-{F8BA23A0-C453-37EB-AAF6-5FDC54B36928}" dt="2020-10-03T01:28:06.712" v="157"/>
      <pc:docMkLst>
        <pc:docMk/>
      </pc:docMkLst>
      <pc:sldChg chg="delSp">
        <pc:chgData name="Cathrien Alons" userId="S::calons@pedaids.org::40dc079d-356c-4426-b39e-80004cfa760b" providerId="AD" clId="Web-{F8BA23A0-C453-37EB-AAF6-5FDC54B36928}" dt="2020-10-03T01:20:00.090" v="150"/>
        <pc:sldMkLst>
          <pc:docMk/>
          <pc:sldMk cId="49798459" sldId="366"/>
        </pc:sldMkLst>
        <pc:picChg chg="del">
          <ac:chgData name="Cathrien Alons" userId="S::calons@pedaids.org::40dc079d-356c-4426-b39e-80004cfa760b" providerId="AD" clId="Web-{F8BA23A0-C453-37EB-AAF6-5FDC54B36928}" dt="2020-10-03T01:20:00.090" v="150"/>
          <ac:picMkLst>
            <pc:docMk/>
            <pc:sldMk cId="49798459" sldId="366"/>
            <ac:picMk id="4" creationId="{00C08B43-66E5-4B5E-824A-D40E4FDB4931}"/>
          </ac:picMkLst>
        </pc:picChg>
      </pc:sldChg>
      <pc:sldChg chg="modNotes">
        <pc:chgData name="Cathrien Alons" userId="S::calons@pedaids.org::40dc079d-356c-4426-b39e-80004cfa760b" providerId="AD" clId="Web-{F8BA23A0-C453-37EB-AAF6-5FDC54B36928}" dt="2020-10-03T01:28:06.712" v="157"/>
        <pc:sldMkLst>
          <pc:docMk/>
          <pc:sldMk cId="1491217786" sldId="371"/>
        </pc:sldMkLst>
      </pc:sldChg>
      <pc:sldChg chg="modNotes">
        <pc:chgData name="Cathrien Alons" userId="S::calons@pedaids.org::40dc079d-356c-4426-b39e-80004cfa760b" providerId="AD" clId="Web-{F8BA23A0-C453-37EB-AAF6-5FDC54B36928}" dt="2020-10-03T01:26:08.971" v="156"/>
        <pc:sldMkLst>
          <pc:docMk/>
          <pc:sldMk cId="265300870" sldId="383"/>
        </pc:sldMkLst>
      </pc:sldChg>
    </pc:docChg>
  </pc:docChgLst>
  <pc:docChgLst>
    <pc:chgData name="methridge@pedaids.org" userId="S::urn:spo:guest#methridge@pedaids.org::" providerId="AD" clId="Web-{A27048EC-19DB-20CE-1BAF-8083A8DF1502}"/>
    <pc:docChg chg="modSld">
      <pc:chgData name="methridge@pedaids.org" userId="S::urn:spo:guest#methridge@pedaids.org::" providerId="AD" clId="Web-{A27048EC-19DB-20CE-1BAF-8083A8DF1502}" dt="2021-02-09T21:16:56.714" v="15" actId="20577"/>
      <pc:docMkLst>
        <pc:docMk/>
      </pc:docMkLst>
      <pc:sldChg chg="modSp">
        <pc:chgData name="methridge@pedaids.org" userId="S::urn:spo:guest#methridge@pedaids.org::" providerId="AD" clId="Web-{A27048EC-19DB-20CE-1BAF-8083A8DF1502}" dt="2021-02-09T21:16:56.714" v="15" actId="20577"/>
        <pc:sldMkLst>
          <pc:docMk/>
          <pc:sldMk cId="2373512680" sldId="385"/>
        </pc:sldMkLst>
        <pc:spChg chg="mod">
          <ac:chgData name="methridge@pedaids.org" userId="S::urn:spo:guest#methridge@pedaids.org::" providerId="AD" clId="Web-{A27048EC-19DB-20CE-1BAF-8083A8DF1502}" dt="2021-02-09T21:16:56.714" v="15" actId="20577"/>
          <ac:spMkLst>
            <pc:docMk/>
            <pc:sldMk cId="2373512680" sldId="385"/>
            <ac:spMk id="2" creationId="{B74B5FC5-B652-4E12-8211-A0BFD53F4B77}"/>
          </ac:spMkLst>
        </pc:spChg>
      </pc:sldChg>
    </pc:docChg>
  </pc:docChgLst>
  <pc:docChgLst>
    <pc:chgData name="Mabirizi, David" userId="S::david.mabirizi@crs.org::11078639-fa65-49cc-9198-f60b10ac550e" providerId="AD" clId="Web-{71FEF128-F3D4-9E73-D972-75FE5E815FF8}"/>
    <pc:docChg chg="">
      <pc:chgData name="Mabirizi, David" userId="S::david.mabirizi@crs.org::11078639-fa65-49cc-9198-f60b10ac550e" providerId="AD" clId="Web-{71FEF128-F3D4-9E73-D972-75FE5E815FF8}" dt="2021-02-19T19:44:08.419" v="1"/>
      <pc:docMkLst>
        <pc:docMk/>
      </pc:docMkLst>
      <pc:sldChg chg="delCm">
        <pc:chgData name="Mabirizi, David" userId="S::david.mabirizi@crs.org::11078639-fa65-49cc-9198-f60b10ac550e" providerId="AD" clId="Web-{71FEF128-F3D4-9E73-D972-75FE5E815FF8}" dt="2021-02-19T19:44:08.419" v="1"/>
        <pc:sldMkLst>
          <pc:docMk/>
          <pc:sldMk cId="1491217786" sldId="371"/>
        </pc:sldMkLst>
      </pc:sldChg>
    </pc:docChg>
  </pc:docChgLst>
  <pc:docChgLst>
    <pc:chgData name="Cathrien Alons" userId="S::calons@pedaids.org::40dc079d-356c-4426-b39e-80004cfa760b" providerId="AD" clId="Web-{17B15B05-2E4D-40E5-B6F3-E43F7F28B7EB}"/>
    <pc:docChg chg="modSld">
      <pc:chgData name="Cathrien Alons" userId="S::calons@pedaids.org::40dc079d-356c-4426-b39e-80004cfa760b" providerId="AD" clId="Web-{17B15B05-2E4D-40E5-B6F3-E43F7F28B7EB}" dt="2020-09-04T13:42:40.894" v="10" actId="20577"/>
      <pc:docMkLst>
        <pc:docMk/>
      </pc:docMkLst>
      <pc:sldChg chg="addCm modCm">
        <pc:chgData name="Cathrien Alons" userId="S::calons@pedaids.org::40dc079d-356c-4426-b39e-80004cfa760b" providerId="AD" clId="Web-{17B15B05-2E4D-40E5-B6F3-E43F7F28B7EB}" dt="2020-09-04T13:39:24.550" v="4"/>
        <pc:sldMkLst>
          <pc:docMk/>
          <pc:sldMk cId="49798459" sldId="366"/>
        </pc:sldMkLst>
      </pc:sldChg>
      <pc:sldChg chg="addCm modCm">
        <pc:chgData name="Cathrien Alons" userId="S::calons@pedaids.org::40dc079d-356c-4426-b39e-80004cfa760b" providerId="AD" clId="Web-{17B15B05-2E4D-40E5-B6F3-E43F7F28B7EB}" dt="2020-09-04T13:41:37.456" v="6"/>
        <pc:sldMkLst>
          <pc:docMk/>
          <pc:sldMk cId="1977814497" sldId="368"/>
        </pc:sldMkLst>
      </pc:sldChg>
      <pc:sldChg chg="addCm">
        <pc:chgData name="Cathrien Alons" userId="S::calons@pedaids.org::40dc079d-356c-4426-b39e-80004cfa760b" providerId="AD" clId="Web-{17B15B05-2E4D-40E5-B6F3-E43F7F28B7EB}" dt="2020-09-04T13:36:41.221" v="0"/>
        <pc:sldMkLst>
          <pc:docMk/>
          <pc:sldMk cId="1491217786" sldId="371"/>
        </pc:sldMkLst>
      </pc:sldChg>
      <pc:sldChg chg="delCm modCm">
        <pc:chgData name="Cathrien Alons" userId="S::calons@pedaids.org::40dc079d-356c-4426-b39e-80004cfa760b" providerId="AD" clId="Web-{17B15B05-2E4D-40E5-B6F3-E43F7F28B7EB}" dt="2020-09-04T13:37:20.940" v="2"/>
        <pc:sldMkLst>
          <pc:docMk/>
          <pc:sldMk cId="3304795322" sldId="377"/>
        </pc:sldMkLst>
      </pc:sldChg>
      <pc:sldChg chg="modSp addCm modCm">
        <pc:chgData name="Cathrien Alons" userId="S::calons@pedaids.org::40dc079d-356c-4426-b39e-80004cfa760b" providerId="AD" clId="Web-{17B15B05-2E4D-40E5-B6F3-E43F7F28B7EB}" dt="2020-09-04T13:42:40.894" v="10" actId="20577"/>
        <pc:sldMkLst>
          <pc:docMk/>
          <pc:sldMk cId="4222921455" sldId="381"/>
        </pc:sldMkLst>
        <pc:spChg chg="mod">
          <ac:chgData name="Cathrien Alons" userId="S::calons@pedaids.org::40dc079d-356c-4426-b39e-80004cfa760b" providerId="AD" clId="Web-{17B15B05-2E4D-40E5-B6F3-E43F7F28B7EB}" dt="2020-09-04T13:42:40.894" v="10" actId="20577"/>
          <ac:spMkLst>
            <pc:docMk/>
            <pc:sldMk cId="4222921455" sldId="381"/>
            <ac:spMk id="2" creationId="{FDB83989-95EF-0840-80BB-6D9FB3FD799E}"/>
          </ac:spMkLst>
        </pc:spChg>
      </pc:sldChg>
    </pc:docChg>
  </pc:docChgLst>
  <pc:docChgLst>
    <pc:chgData name="Chaila, Mwate" userId="532bccc8-299d-41ab-929a-442e97ef55d2" providerId="ADAL" clId="{6312E269-C9F3-4E8E-B5C7-E66276849779}"/>
    <pc:docChg chg="custSel modSld">
      <pc:chgData name="Chaila, Mwate" userId="532bccc8-299d-41ab-929a-442e97ef55d2" providerId="ADAL" clId="{6312E269-C9F3-4E8E-B5C7-E66276849779}" dt="2021-01-22T07:53:23.212" v="2" actId="1592"/>
      <pc:docMkLst>
        <pc:docMk/>
      </pc:docMkLst>
      <pc:sldChg chg="delCm modCm">
        <pc:chgData name="Chaila, Mwate" userId="532bccc8-299d-41ab-929a-442e97ef55d2" providerId="ADAL" clId="{6312E269-C9F3-4E8E-B5C7-E66276849779}" dt="2021-01-22T07:53:23.212" v="2" actId="1592"/>
        <pc:sldMkLst>
          <pc:docMk/>
          <pc:sldMk cId="1144820368" sldId="357"/>
        </pc:sldMkLst>
      </pc:sldChg>
      <pc:sldChg chg="delCm">
        <pc:chgData name="Chaila, Mwate" userId="532bccc8-299d-41ab-929a-442e97ef55d2" providerId="ADAL" clId="{6312E269-C9F3-4E8E-B5C7-E66276849779}" dt="2021-01-22T07:53:07.267" v="1" actId="1592"/>
        <pc:sldMkLst>
          <pc:docMk/>
          <pc:sldMk cId="1491217786" sldId="371"/>
        </pc:sldMkLst>
      </pc:sldChg>
    </pc:docChg>
  </pc:docChgLst>
  <pc:docChgLst>
    <pc:chgData name="Parris, KaeAnne (CDC/DDPHSIS/CGH/DGHT)" userId="S::jdu4_cdc.gov#ext#@crsorg.onmicrosoft.com::b54aab48-f2d2-47c7-9553-5312305b08b3" providerId="AD" clId="Web-{3400F173-3E15-81DE-F18C-0F443550940E}"/>
    <pc:docChg chg="">
      <pc:chgData name="Parris, KaeAnne (CDC/DDPHSIS/CGH/DGHT)" userId="S::jdu4_cdc.gov#ext#@crsorg.onmicrosoft.com::b54aab48-f2d2-47c7-9553-5312305b08b3" providerId="AD" clId="Web-{3400F173-3E15-81DE-F18C-0F443550940E}" dt="2021-02-04T23:50:23.182" v="6"/>
      <pc:docMkLst>
        <pc:docMk/>
      </pc:docMkLst>
      <pc:sldChg chg="addCm delCm">
        <pc:chgData name="Parris, KaeAnne (CDC/DDPHSIS/CGH/DGHT)" userId="S::jdu4_cdc.gov#ext#@crsorg.onmicrosoft.com::b54aab48-f2d2-47c7-9553-5312305b08b3" providerId="AD" clId="Web-{3400F173-3E15-81DE-F18C-0F443550940E}" dt="2021-02-04T23:42:21.465" v="1"/>
        <pc:sldMkLst>
          <pc:docMk/>
          <pc:sldMk cId="3535351393" sldId="370"/>
        </pc:sldMkLst>
      </pc:sldChg>
      <pc:sldChg chg="addCm">
        <pc:chgData name="Parris, KaeAnne (CDC/DDPHSIS/CGH/DGHT)" userId="S::jdu4_cdc.gov#ext#@crsorg.onmicrosoft.com::b54aab48-f2d2-47c7-9553-5312305b08b3" providerId="AD" clId="Web-{3400F173-3E15-81DE-F18C-0F443550940E}" dt="2021-02-04T23:47:56.647" v="3"/>
        <pc:sldMkLst>
          <pc:docMk/>
          <pc:sldMk cId="1491217786" sldId="371"/>
        </pc:sldMkLst>
      </pc:sldChg>
      <pc:sldChg chg="addCm">
        <pc:chgData name="Parris, KaeAnne (CDC/DDPHSIS/CGH/DGHT)" userId="S::jdu4_cdc.gov#ext#@crsorg.onmicrosoft.com::b54aab48-f2d2-47c7-9553-5312305b08b3" providerId="AD" clId="Web-{3400F173-3E15-81DE-F18C-0F443550940E}" dt="2021-02-04T23:49:24.149" v="4"/>
        <pc:sldMkLst>
          <pc:docMk/>
          <pc:sldMk cId="2106504154" sldId="380"/>
        </pc:sldMkLst>
      </pc:sldChg>
      <pc:sldChg chg="addCm">
        <pc:chgData name="Parris, KaeAnne (CDC/DDPHSIS/CGH/DGHT)" userId="S::jdu4_cdc.gov#ext#@crsorg.onmicrosoft.com::b54aab48-f2d2-47c7-9553-5312305b08b3" providerId="AD" clId="Web-{3400F173-3E15-81DE-F18C-0F443550940E}" dt="2021-02-04T23:50:23.182" v="6"/>
        <pc:sldMkLst>
          <pc:docMk/>
          <pc:sldMk cId="2628418538" sldId="390"/>
        </pc:sldMkLst>
      </pc:sldChg>
    </pc:docChg>
  </pc:docChgLst>
  <pc:docChgLst>
    <pc:chgData name="Cathrien Alons" userId="S::calons@pedaids.org::40dc079d-356c-4426-b39e-80004cfa760b" providerId="AD" clId="Web-{348C61A7-2F4C-3D7F-B8DE-A62D9508E24E}"/>
    <pc:docChg chg="modSld">
      <pc:chgData name="Cathrien Alons" userId="S::calons@pedaids.org::40dc079d-356c-4426-b39e-80004cfa760b" providerId="AD" clId="Web-{348C61A7-2F4C-3D7F-B8DE-A62D9508E24E}" dt="2020-11-13T17:40:56.161" v="48"/>
      <pc:docMkLst>
        <pc:docMk/>
      </pc:docMkLst>
      <pc:sldChg chg="modSp modNotes">
        <pc:chgData name="Cathrien Alons" userId="S::calons@pedaids.org::40dc079d-356c-4426-b39e-80004cfa760b" providerId="AD" clId="Web-{348C61A7-2F4C-3D7F-B8DE-A62D9508E24E}" dt="2020-11-13T17:39:51.847" v="24"/>
        <pc:sldMkLst>
          <pc:docMk/>
          <pc:sldMk cId="1409267243" sldId="379"/>
        </pc:sldMkLst>
        <pc:spChg chg="mod">
          <ac:chgData name="Cathrien Alons" userId="S::calons@pedaids.org::40dc079d-356c-4426-b39e-80004cfa760b" providerId="AD" clId="Web-{348C61A7-2F4C-3D7F-B8DE-A62D9508E24E}" dt="2020-11-13T17:39:32.065" v="12" actId="20577"/>
          <ac:spMkLst>
            <pc:docMk/>
            <pc:sldMk cId="1409267243" sldId="379"/>
            <ac:spMk id="6" creationId="{F4FD8D2B-4B42-CD4F-8DAE-005F6DC1E2C4}"/>
          </ac:spMkLst>
        </pc:spChg>
      </pc:sldChg>
      <pc:sldChg chg="modSp modNotes">
        <pc:chgData name="Cathrien Alons" userId="S::calons@pedaids.org::40dc079d-356c-4426-b39e-80004cfa760b" providerId="AD" clId="Web-{348C61A7-2F4C-3D7F-B8DE-A62D9508E24E}" dt="2020-11-13T17:40:56.161" v="48"/>
        <pc:sldMkLst>
          <pc:docMk/>
          <pc:sldMk cId="265300870" sldId="383"/>
        </pc:sldMkLst>
        <pc:spChg chg="mod">
          <ac:chgData name="Cathrien Alons" userId="S::calons@pedaids.org::40dc079d-356c-4426-b39e-80004cfa760b" providerId="AD" clId="Web-{348C61A7-2F4C-3D7F-B8DE-A62D9508E24E}" dt="2020-11-13T17:40:39.536" v="35" actId="20577"/>
          <ac:spMkLst>
            <pc:docMk/>
            <pc:sldMk cId="265300870" sldId="383"/>
            <ac:spMk id="3" creationId="{39F56A10-D7D9-424C-A718-CAE3D8502E43}"/>
          </ac:spMkLst>
        </pc:spChg>
      </pc:sldChg>
    </pc:docChg>
  </pc:docChgLst>
  <pc:docChgLst>
    <pc:chgData name="methridge@pedaids.org" userId="S::urn:spo:guest#methridge@pedaids.org::" providerId="AD" clId="Web-{006B73D9-80BF-0B26-C8E5-C8ABDF9D51B3}"/>
    <pc:docChg chg="modSld">
      <pc:chgData name="methridge@pedaids.org" userId="S::urn:spo:guest#methridge@pedaids.org::" providerId="AD" clId="Web-{006B73D9-80BF-0B26-C8E5-C8ABDF9D51B3}" dt="2021-02-09T17:27:35.544" v="4" actId="20577"/>
      <pc:docMkLst>
        <pc:docMk/>
      </pc:docMkLst>
      <pc:sldChg chg="modSp addCm">
        <pc:chgData name="methridge@pedaids.org" userId="S::urn:spo:guest#methridge@pedaids.org::" providerId="AD" clId="Web-{006B73D9-80BF-0B26-C8E5-C8ABDF9D51B3}" dt="2021-02-09T17:27:35.544" v="4" actId="20577"/>
        <pc:sldMkLst>
          <pc:docMk/>
          <pc:sldMk cId="2628418538" sldId="390"/>
        </pc:sldMkLst>
        <pc:spChg chg="mod">
          <ac:chgData name="methridge@pedaids.org" userId="S::urn:spo:guest#methridge@pedaids.org::" providerId="AD" clId="Web-{006B73D9-80BF-0B26-C8E5-C8ABDF9D51B3}" dt="2021-02-09T17:27:35.544" v="4" actId="20577"/>
          <ac:spMkLst>
            <pc:docMk/>
            <pc:sldMk cId="2628418538" sldId="390"/>
            <ac:spMk id="2" creationId="{90F9FC19-CDFC-4417-A64F-78FFDB155721}"/>
          </ac:spMkLst>
        </pc:spChg>
      </pc:sldChg>
    </pc:docChg>
  </pc:docChgLst>
  <pc:docChgLst>
    <pc:chgData name="Mabirizi, David" userId="S::david.mabirizi@crs.org::11078639-fa65-49cc-9198-f60b10ac550e" providerId="AD" clId="Web-{D76BBD90-D84E-4689-8706-A1B953F69837}"/>
    <pc:docChg chg="modSld">
      <pc:chgData name="Mabirizi, David" userId="S::david.mabirizi@crs.org::11078639-fa65-49cc-9198-f60b10ac550e" providerId="AD" clId="Web-{D76BBD90-D84E-4689-8706-A1B953F69837}" dt="2021-04-09T13:30:39.270" v="1" actId="1076"/>
      <pc:docMkLst>
        <pc:docMk/>
      </pc:docMkLst>
      <pc:sldChg chg="modSp">
        <pc:chgData name="Mabirizi, David" userId="S::david.mabirizi@crs.org::11078639-fa65-49cc-9198-f60b10ac550e" providerId="AD" clId="Web-{D76BBD90-D84E-4689-8706-A1B953F69837}" dt="2021-04-09T13:30:39.270" v="1" actId="1076"/>
        <pc:sldMkLst>
          <pc:docMk/>
          <pc:sldMk cId="2106516943" sldId="392"/>
        </pc:sldMkLst>
        <pc:picChg chg="mod">
          <ac:chgData name="Mabirizi, David" userId="S::david.mabirizi@crs.org::11078639-fa65-49cc-9198-f60b10ac550e" providerId="AD" clId="Web-{D76BBD90-D84E-4689-8706-A1B953F69837}" dt="2021-04-09T13:30:39.270" v="1" actId="1076"/>
          <ac:picMkLst>
            <pc:docMk/>
            <pc:sldMk cId="2106516943" sldId="392"/>
            <ac:picMk id="4" creationId="{0BE23A84-C69B-42FC-9859-90E5D8D05369}"/>
          </ac:picMkLst>
        </pc:picChg>
      </pc:sldChg>
    </pc:docChg>
  </pc:docChgLst>
  <pc:docChgLst>
    <pc:chgData name="Cathrien Alons" userId="S::calons_pedaids.org#ext#@crsorg.onmicrosoft.com::4972a93c-8e30-42f8-89ac-9c97f01eda25" providerId="AD" clId="Web-{DFC453DE-64E4-47D3-9384-7CDAA2C93AE4}"/>
    <pc:docChg chg="">
      <pc:chgData name="Cathrien Alons" userId="S::calons_pedaids.org#ext#@crsorg.onmicrosoft.com::4972a93c-8e30-42f8-89ac-9c97f01eda25" providerId="AD" clId="Web-{DFC453DE-64E4-47D3-9384-7CDAA2C93AE4}" dt="2020-10-29T15:39:10.250" v="0"/>
      <pc:docMkLst>
        <pc:docMk/>
      </pc:docMkLst>
      <pc:sldChg chg="addCm">
        <pc:chgData name="Cathrien Alons" userId="S::calons_pedaids.org#ext#@crsorg.onmicrosoft.com::4972a93c-8e30-42f8-89ac-9c97f01eda25" providerId="AD" clId="Web-{DFC453DE-64E4-47D3-9384-7CDAA2C93AE4}" dt="2020-10-29T15:39:10.250" v="0"/>
        <pc:sldMkLst>
          <pc:docMk/>
          <pc:sldMk cId="3023120351" sldId="372"/>
        </pc:sldMkLst>
      </pc:sldChg>
    </pc:docChg>
  </pc:docChgLst>
  <pc:docChgLst>
    <pc:chgData name="Cathrien Alons" userId="S::calons_pedaids.org#ext#@crsorg.onmicrosoft.com::4972a93c-8e30-42f8-89ac-9c97f01eda25" providerId="AD" clId="Web-{29A2D13E-AFC3-5202-1CDF-69D7D482997B}"/>
    <pc:docChg chg="modSld">
      <pc:chgData name="Cathrien Alons" userId="S::calons_pedaids.org#ext#@crsorg.onmicrosoft.com::4972a93c-8e30-42f8-89ac-9c97f01eda25" providerId="AD" clId="Web-{29A2D13E-AFC3-5202-1CDF-69D7D482997B}" dt="2021-02-09T22:09:36.415" v="86"/>
      <pc:docMkLst>
        <pc:docMk/>
      </pc:docMkLst>
      <pc:sldChg chg="addCm">
        <pc:chgData name="Cathrien Alons" userId="S::calons_pedaids.org#ext#@crsorg.onmicrosoft.com::4972a93c-8e30-42f8-89ac-9c97f01eda25" providerId="AD" clId="Web-{29A2D13E-AFC3-5202-1CDF-69D7D482997B}" dt="2021-02-09T22:09:36.415" v="86"/>
        <pc:sldMkLst>
          <pc:docMk/>
          <pc:sldMk cId="1491217786" sldId="371"/>
        </pc:sldMkLst>
      </pc:sldChg>
      <pc:sldChg chg="modSp delCm">
        <pc:chgData name="Cathrien Alons" userId="S::calons_pedaids.org#ext#@crsorg.onmicrosoft.com::4972a93c-8e30-42f8-89ac-9c97f01eda25" providerId="AD" clId="Web-{29A2D13E-AFC3-5202-1CDF-69D7D482997B}" dt="2021-02-09T22:06:19.565" v="77" actId="20577"/>
        <pc:sldMkLst>
          <pc:docMk/>
          <pc:sldMk cId="2106504154" sldId="380"/>
        </pc:sldMkLst>
        <pc:spChg chg="mod">
          <ac:chgData name="Cathrien Alons" userId="S::calons_pedaids.org#ext#@crsorg.onmicrosoft.com::4972a93c-8e30-42f8-89ac-9c97f01eda25" providerId="AD" clId="Web-{29A2D13E-AFC3-5202-1CDF-69D7D482997B}" dt="2021-02-09T22:05:41.220" v="58" actId="20577"/>
          <ac:spMkLst>
            <pc:docMk/>
            <pc:sldMk cId="2106504154" sldId="380"/>
            <ac:spMk id="3" creationId="{3F27B8C8-7610-074A-BADF-A4DED3340B8D}"/>
          </ac:spMkLst>
        </pc:spChg>
        <pc:spChg chg="mod">
          <ac:chgData name="Cathrien Alons" userId="S::calons_pedaids.org#ext#@crsorg.onmicrosoft.com::4972a93c-8e30-42f8-89ac-9c97f01eda25" providerId="AD" clId="Web-{29A2D13E-AFC3-5202-1CDF-69D7D482997B}" dt="2021-02-09T22:06:19.565" v="77" actId="20577"/>
          <ac:spMkLst>
            <pc:docMk/>
            <pc:sldMk cId="2106504154" sldId="380"/>
            <ac:spMk id="5" creationId="{5C0915C5-3473-4746-AB07-E832996DDF81}"/>
          </ac:spMkLst>
        </pc:spChg>
        <pc:spChg chg="mod">
          <ac:chgData name="Cathrien Alons" userId="S::calons_pedaids.org#ext#@crsorg.onmicrosoft.com::4972a93c-8e30-42f8-89ac-9c97f01eda25" providerId="AD" clId="Web-{29A2D13E-AFC3-5202-1CDF-69D7D482997B}" dt="2021-02-09T22:05:12.844" v="51" actId="1076"/>
          <ac:spMkLst>
            <pc:docMk/>
            <pc:sldMk cId="2106504154" sldId="380"/>
            <ac:spMk id="6" creationId="{2BB62ED8-B2F2-1A4C-872C-36A2991F2789}"/>
          </ac:spMkLst>
        </pc:spChg>
      </pc:sldChg>
      <pc:sldChg chg="modSp delCm">
        <pc:chgData name="Cathrien Alons" userId="S::calons_pedaids.org#ext#@crsorg.onmicrosoft.com::4972a93c-8e30-42f8-89ac-9c97f01eda25" providerId="AD" clId="Web-{29A2D13E-AFC3-5202-1CDF-69D7D482997B}" dt="2021-02-09T22:07:36.005" v="85" actId="20577"/>
        <pc:sldMkLst>
          <pc:docMk/>
          <pc:sldMk cId="2628418538" sldId="390"/>
        </pc:sldMkLst>
        <pc:spChg chg="mod">
          <ac:chgData name="Cathrien Alons" userId="S::calons_pedaids.org#ext#@crsorg.onmicrosoft.com::4972a93c-8e30-42f8-89ac-9c97f01eda25" providerId="AD" clId="Web-{29A2D13E-AFC3-5202-1CDF-69D7D482997B}" dt="2021-02-09T22:07:36.005" v="85" actId="20577"/>
          <ac:spMkLst>
            <pc:docMk/>
            <pc:sldMk cId="2628418538" sldId="390"/>
            <ac:spMk id="2" creationId="{90F9FC19-CDFC-4417-A64F-78FFDB155721}"/>
          </ac:spMkLst>
        </pc:spChg>
      </pc:sldChg>
    </pc:docChg>
  </pc:docChgLst>
  <pc:docChgLst>
    <pc:chgData name="eghanotakis" userId="S::eghanotakis_gmail.com#ext#@pedaidsorg.onmicrosoft.com::0af52404-daef-41c0-a231-4d3790fefa79" providerId="AD" clId="Web-{08C67C59-63FA-4791-9434-97DFB9CC9BEB}"/>
    <pc:docChg chg="">
      <pc:chgData name="eghanotakis" userId="S::eghanotakis_gmail.com#ext#@pedaidsorg.onmicrosoft.com::0af52404-daef-41c0-a231-4d3790fefa79" providerId="AD" clId="Web-{08C67C59-63FA-4791-9434-97DFB9CC9BEB}" dt="2020-08-20T02:47:52.695" v="0"/>
      <pc:docMkLst>
        <pc:docMk/>
      </pc:docMkLst>
      <pc:sldChg chg="delCm">
        <pc:chgData name="eghanotakis" userId="S::eghanotakis_gmail.com#ext#@pedaidsorg.onmicrosoft.com::0af52404-daef-41c0-a231-4d3790fefa79" providerId="AD" clId="Web-{08C67C59-63FA-4791-9434-97DFB9CC9BEB}" dt="2020-08-20T02:47:52.695" v="0"/>
        <pc:sldMkLst>
          <pc:docMk/>
          <pc:sldMk cId="1144820368" sldId="357"/>
        </pc:sldMkLst>
      </pc:sldChg>
    </pc:docChg>
  </pc:docChgLst>
  <pc:docChgLst>
    <pc:chgData name="eghanotakis" userId="S::eghanotakis_gmail.com#ext#@pedaidsorg.onmicrosoft.com::0af52404-daef-41c0-a231-4d3790fefa79" providerId="AD" clId="Web-{A2BC35B8-8F21-43A8-A4FD-06D60DB02A3A}"/>
    <pc:docChg chg="modSld">
      <pc:chgData name="eghanotakis" userId="S::eghanotakis_gmail.com#ext#@pedaidsorg.onmicrosoft.com::0af52404-daef-41c0-a231-4d3790fefa79" providerId="AD" clId="Web-{A2BC35B8-8F21-43A8-A4FD-06D60DB02A3A}" dt="2020-08-04T22:26:40.631" v="29" actId="1076"/>
      <pc:docMkLst>
        <pc:docMk/>
      </pc:docMkLst>
      <pc:sldChg chg="modSp">
        <pc:chgData name="eghanotakis" userId="S::eghanotakis_gmail.com#ext#@pedaidsorg.onmicrosoft.com::0af52404-daef-41c0-a231-4d3790fefa79" providerId="AD" clId="Web-{A2BC35B8-8F21-43A8-A4FD-06D60DB02A3A}" dt="2020-08-04T22:25:41.535" v="12" actId="20577"/>
        <pc:sldMkLst>
          <pc:docMk/>
          <pc:sldMk cId="1144820368" sldId="357"/>
        </pc:sldMkLst>
        <pc:spChg chg="mod">
          <ac:chgData name="eghanotakis" userId="S::eghanotakis_gmail.com#ext#@pedaidsorg.onmicrosoft.com::0af52404-daef-41c0-a231-4d3790fefa79" providerId="AD" clId="Web-{A2BC35B8-8F21-43A8-A4FD-06D60DB02A3A}" dt="2020-08-04T22:25:41.535" v="12" actId="20577"/>
          <ac:spMkLst>
            <pc:docMk/>
            <pc:sldMk cId="1144820368" sldId="357"/>
            <ac:spMk id="2" creationId="{2F465763-E3D4-4D6B-904A-2CA2F185E235}"/>
          </ac:spMkLst>
        </pc:spChg>
      </pc:sldChg>
      <pc:sldChg chg="modSp">
        <pc:chgData name="eghanotakis" userId="S::eghanotakis_gmail.com#ext#@pedaidsorg.onmicrosoft.com::0af52404-daef-41c0-a231-4d3790fefa79" providerId="AD" clId="Web-{A2BC35B8-8F21-43A8-A4FD-06D60DB02A3A}" dt="2020-08-04T22:26:40.631" v="29" actId="1076"/>
        <pc:sldMkLst>
          <pc:docMk/>
          <pc:sldMk cId="1977814497" sldId="368"/>
        </pc:sldMkLst>
        <pc:spChg chg="mod">
          <ac:chgData name="eghanotakis" userId="S::eghanotakis_gmail.com#ext#@pedaidsorg.onmicrosoft.com::0af52404-daef-41c0-a231-4d3790fefa79" providerId="AD" clId="Web-{A2BC35B8-8F21-43A8-A4FD-06D60DB02A3A}" dt="2020-08-04T22:26:28.412" v="26" actId="20577"/>
          <ac:spMkLst>
            <pc:docMk/>
            <pc:sldMk cId="1977814497" sldId="368"/>
            <ac:spMk id="2" creationId="{09A743A3-5802-476B-831B-E47B967E8D74}"/>
          </ac:spMkLst>
        </pc:spChg>
        <pc:picChg chg="mod">
          <ac:chgData name="eghanotakis" userId="S::eghanotakis_gmail.com#ext#@pedaidsorg.onmicrosoft.com::0af52404-daef-41c0-a231-4d3790fefa79" providerId="AD" clId="Web-{A2BC35B8-8F21-43A8-A4FD-06D60DB02A3A}" dt="2020-08-04T22:26:40.631" v="29" actId="1076"/>
          <ac:picMkLst>
            <pc:docMk/>
            <pc:sldMk cId="1977814497" sldId="368"/>
            <ac:picMk id="6" creationId="{1A356832-FEC7-43CE-937E-746C6AD3E816}"/>
          </ac:picMkLst>
        </pc:picChg>
      </pc:sldChg>
    </pc:docChg>
  </pc:docChgLst>
  <pc:docChgLst>
    <pc:chgData name="Cathrien Alons" userId="S::calons@pedaids.org::40dc079d-356c-4426-b39e-80004cfa760b" providerId="AD" clId="Web-{A2125980-6D61-ADAE-1809-8DC8130C44D1}"/>
    <pc:docChg chg="modSld">
      <pc:chgData name="Cathrien Alons" userId="S::calons@pedaids.org::40dc079d-356c-4426-b39e-80004cfa760b" providerId="AD" clId="Web-{A2125980-6D61-ADAE-1809-8DC8130C44D1}" dt="2020-11-10T14:47:08.663" v="1" actId="20577"/>
      <pc:docMkLst>
        <pc:docMk/>
      </pc:docMkLst>
      <pc:sldChg chg="modSp">
        <pc:chgData name="Cathrien Alons" userId="S::calons@pedaids.org::40dc079d-356c-4426-b39e-80004cfa760b" providerId="AD" clId="Web-{A2125980-6D61-ADAE-1809-8DC8130C44D1}" dt="2020-11-10T14:47:08.663" v="1" actId="20577"/>
        <pc:sldMkLst>
          <pc:docMk/>
          <pc:sldMk cId="391780459" sldId="378"/>
        </pc:sldMkLst>
        <pc:spChg chg="mod">
          <ac:chgData name="Cathrien Alons" userId="S::calons@pedaids.org::40dc079d-356c-4426-b39e-80004cfa760b" providerId="AD" clId="Web-{A2125980-6D61-ADAE-1809-8DC8130C44D1}" dt="2020-11-10T14:47:08.663" v="1" actId="20577"/>
          <ac:spMkLst>
            <pc:docMk/>
            <pc:sldMk cId="391780459" sldId="378"/>
            <ac:spMk id="2" creationId="{B866D11B-A2AA-9040-883B-FBA04D0FCD2A}"/>
          </ac:spMkLst>
        </pc:spChg>
      </pc:sldChg>
    </pc:docChg>
  </pc:docChgLst>
  <pc:docChgLst>
    <pc:chgData name="Thebisa Chaava" userId="S::tchaava@pedaids.org::240af263-46d1-4be1-84c7-27e340c63a2f" providerId="AD" clId="Web-{F7E18AC2-A5AD-40BA-DCFA-F20B2B63BE52}"/>
    <pc:docChg chg="modSld">
      <pc:chgData name="Thebisa Chaava" userId="S::tchaava@pedaids.org::240af263-46d1-4be1-84c7-27e340c63a2f" providerId="AD" clId="Web-{F7E18AC2-A5AD-40BA-DCFA-F20B2B63BE52}" dt="2020-09-07T02:44:33.932" v="5"/>
      <pc:docMkLst>
        <pc:docMk/>
      </pc:docMkLst>
      <pc:sldChg chg="addCm">
        <pc:chgData name="Thebisa Chaava" userId="S::tchaava@pedaids.org::240af263-46d1-4be1-84c7-27e340c63a2f" providerId="AD" clId="Web-{F7E18AC2-A5AD-40BA-DCFA-F20B2B63BE52}" dt="2020-09-07T02:33:15.291" v="4"/>
        <pc:sldMkLst>
          <pc:docMk/>
          <pc:sldMk cId="1977814497" sldId="368"/>
        </pc:sldMkLst>
      </pc:sldChg>
      <pc:sldChg chg="modSp">
        <pc:chgData name="Thebisa Chaava" userId="S::tchaava@pedaids.org::240af263-46d1-4be1-84c7-27e340c63a2f" providerId="AD" clId="Web-{F7E18AC2-A5AD-40BA-DCFA-F20B2B63BE52}" dt="2020-09-07T02:28:32.503" v="3" actId="20577"/>
        <pc:sldMkLst>
          <pc:docMk/>
          <pc:sldMk cId="1208045742" sldId="374"/>
        </pc:sldMkLst>
        <pc:spChg chg="mod">
          <ac:chgData name="Thebisa Chaava" userId="S::tchaava@pedaids.org::240af263-46d1-4be1-84c7-27e340c63a2f" providerId="AD" clId="Web-{F7E18AC2-A5AD-40BA-DCFA-F20B2B63BE52}" dt="2020-09-07T02:28:32.503" v="3" actId="20577"/>
          <ac:spMkLst>
            <pc:docMk/>
            <pc:sldMk cId="1208045742" sldId="374"/>
            <ac:spMk id="2" creationId="{B631F555-EDA5-EC4B-B8A8-88B52B711DEF}"/>
          </ac:spMkLst>
        </pc:spChg>
      </pc:sldChg>
      <pc:sldChg chg="addCm">
        <pc:chgData name="Thebisa Chaava" userId="S::tchaava@pedaids.org::240af263-46d1-4be1-84c7-27e340c63a2f" providerId="AD" clId="Web-{F7E18AC2-A5AD-40BA-DCFA-F20B2B63BE52}" dt="2020-09-07T02:44:33.932" v="5"/>
        <pc:sldMkLst>
          <pc:docMk/>
          <pc:sldMk cId="4056951195" sldId="376"/>
        </pc:sldMkLst>
      </pc:sldChg>
    </pc:docChg>
  </pc:docChgLst>
  <pc:docChgLst>
    <pc:chgData name="Elena Ghanotakis" userId="f5b7b11dc1ab026f" providerId="LiveId" clId="{8FF8618E-9DCE-B743-B6BF-D40D2E37976E}"/>
    <pc:docChg chg="modSld sldOrd">
      <pc:chgData name="Elena Ghanotakis" userId="f5b7b11dc1ab026f" providerId="LiveId" clId="{8FF8618E-9DCE-B743-B6BF-D40D2E37976E}" dt="2020-09-01T05:08:20.266" v="10"/>
      <pc:docMkLst>
        <pc:docMk/>
      </pc:docMkLst>
      <pc:sldChg chg="modNotesTx">
        <pc:chgData name="Elena Ghanotakis" userId="f5b7b11dc1ab026f" providerId="LiveId" clId="{8FF8618E-9DCE-B743-B6BF-D40D2E37976E}" dt="2020-09-01T05:01:49.246" v="9" actId="20577"/>
        <pc:sldMkLst>
          <pc:docMk/>
          <pc:sldMk cId="303388728" sldId="269"/>
        </pc:sldMkLst>
      </pc:sldChg>
      <pc:sldChg chg="modNotesTx">
        <pc:chgData name="Elena Ghanotakis" userId="f5b7b11dc1ab026f" providerId="LiveId" clId="{8FF8618E-9DCE-B743-B6BF-D40D2E37976E}" dt="2020-09-01T04:59:04.838" v="4" actId="12"/>
        <pc:sldMkLst>
          <pc:docMk/>
          <pc:sldMk cId="49798459" sldId="366"/>
        </pc:sldMkLst>
      </pc:sldChg>
      <pc:sldChg chg="modNotesTx">
        <pc:chgData name="Elena Ghanotakis" userId="f5b7b11dc1ab026f" providerId="LiveId" clId="{8FF8618E-9DCE-B743-B6BF-D40D2E37976E}" dt="2020-09-01T04:46:06.603" v="1" actId="20577"/>
        <pc:sldMkLst>
          <pc:docMk/>
          <pc:sldMk cId="1491217786" sldId="371"/>
        </pc:sldMkLst>
      </pc:sldChg>
      <pc:sldChg chg="ord">
        <pc:chgData name="Elena Ghanotakis" userId="f5b7b11dc1ab026f" providerId="LiveId" clId="{8FF8618E-9DCE-B743-B6BF-D40D2E37976E}" dt="2020-09-01T05:08:20.266" v="10"/>
        <pc:sldMkLst>
          <pc:docMk/>
          <pc:sldMk cId="4222921455" sldId="381"/>
        </pc:sldMkLst>
      </pc:sldChg>
    </pc:docChg>
  </pc:docChgLst>
  <pc:docChgLst>
    <pc:chgData name="Elena Ghanotakis" userId="f5b7b11dc1ab026f" providerId="LiveId" clId="{CF870C85-759D-7B49-9554-31D8E5F482AA}"/>
    <pc:docChg chg="custSel modSld sldOrd">
      <pc:chgData name="Elena Ghanotakis" userId="f5b7b11dc1ab026f" providerId="LiveId" clId="{CF870C85-759D-7B49-9554-31D8E5F482AA}" dt="2020-08-04T22:54:30.951" v="2283" actId="1592"/>
      <pc:docMkLst>
        <pc:docMk/>
      </pc:docMkLst>
      <pc:sldChg chg="modSp mod delCm modNotesTx">
        <pc:chgData name="Elena Ghanotakis" userId="f5b7b11dc1ab026f" providerId="LiveId" clId="{CF870C85-759D-7B49-9554-31D8E5F482AA}" dt="2020-08-04T22:54:30.951" v="2283" actId="1592"/>
        <pc:sldMkLst>
          <pc:docMk/>
          <pc:sldMk cId="1254319521" sldId="264"/>
        </pc:sldMkLst>
        <pc:spChg chg="mod">
          <ac:chgData name="Elena Ghanotakis" userId="f5b7b11dc1ab026f" providerId="LiveId" clId="{CF870C85-759D-7B49-9554-31D8E5F482AA}" dt="2020-08-04T22:36:05.632" v="1684" actId="20577"/>
          <ac:spMkLst>
            <pc:docMk/>
            <pc:sldMk cId="1254319521" sldId="264"/>
            <ac:spMk id="3" creationId="{00000000-0000-0000-0000-000000000000}"/>
          </ac:spMkLst>
        </pc:spChg>
      </pc:sldChg>
      <pc:sldChg chg="ord modNotesTx">
        <pc:chgData name="Elena Ghanotakis" userId="f5b7b11dc1ab026f" providerId="LiveId" clId="{CF870C85-759D-7B49-9554-31D8E5F482AA}" dt="2020-08-02T21:37:20.326" v="914"/>
        <pc:sldMkLst>
          <pc:docMk/>
          <pc:sldMk cId="303388728" sldId="269"/>
        </pc:sldMkLst>
      </pc:sldChg>
      <pc:sldChg chg="addCm delCm modCm">
        <pc:chgData name="Elena Ghanotakis" userId="f5b7b11dc1ab026f" providerId="LiveId" clId="{CF870C85-759D-7B49-9554-31D8E5F482AA}" dt="2020-08-04T22:37:43.847" v="1835" actId="1592"/>
        <pc:sldMkLst>
          <pc:docMk/>
          <pc:sldMk cId="1144820368" sldId="357"/>
        </pc:sldMkLst>
      </pc:sldChg>
      <pc:sldChg chg="modSp mod modCm modNotesTx">
        <pc:chgData name="Elena Ghanotakis" userId="f5b7b11dc1ab026f" providerId="LiveId" clId="{CF870C85-759D-7B49-9554-31D8E5F482AA}" dt="2020-08-04T22:47:34.397" v="2087" actId="20577"/>
        <pc:sldMkLst>
          <pc:docMk/>
          <pc:sldMk cId="49798459" sldId="366"/>
        </pc:sldMkLst>
        <pc:spChg chg="mod">
          <ac:chgData name="Elena Ghanotakis" userId="f5b7b11dc1ab026f" providerId="LiveId" clId="{CF870C85-759D-7B49-9554-31D8E5F482AA}" dt="2020-08-02T21:38:54.251" v="959" actId="20577"/>
          <ac:spMkLst>
            <pc:docMk/>
            <pc:sldMk cId="49798459" sldId="366"/>
            <ac:spMk id="3" creationId="{10FD010A-EC3B-4349-BCB2-23C9AC1F6E5D}"/>
          </ac:spMkLst>
        </pc:spChg>
      </pc:sldChg>
      <pc:sldChg chg="modSp mod delCm modNotesTx">
        <pc:chgData name="Elena Ghanotakis" userId="f5b7b11dc1ab026f" providerId="LiveId" clId="{CF870C85-759D-7B49-9554-31D8E5F482AA}" dt="2020-08-04T22:52:46.284" v="2279" actId="1592"/>
        <pc:sldMkLst>
          <pc:docMk/>
          <pc:sldMk cId="1065262088" sldId="367"/>
        </pc:sldMkLst>
        <pc:spChg chg="mod">
          <ac:chgData name="Elena Ghanotakis" userId="f5b7b11dc1ab026f" providerId="LiveId" clId="{CF870C85-759D-7B49-9554-31D8E5F482AA}" dt="2020-08-04T22:51:47.319" v="2278" actId="20577"/>
          <ac:spMkLst>
            <pc:docMk/>
            <pc:sldMk cId="1065262088" sldId="367"/>
            <ac:spMk id="3" creationId="{10FD010A-EC3B-4349-BCB2-23C9AC1F6E5D}"/>
          </ac:spMkLst>
        </pc:spChg>
      </pc:sldChg>
      <pc:sldChg chg="modSp mod addCm delCm modCm modNotesTx">
        <pc:chgData name="Elena Ghanotakis" userId="f5b7b11dc1ab026f" providerId="LiveId" clId="{CF870C85-759D-7B49-9554-31D8E5F482AA}" dt="2020-08-04T22:32:25.107" v="1618"/>
        <pc:sldMkLst>
          <pc:docMk/>
          <pc:sldMk cId="1977814497" sldId="368"/>
        </pc:sldMkLst>
        <pc:spChg chg="mod">
          <ac:chgData name="Elena Ghanotakis" userId="f5b7b11dc1ab026f" providerId="LiveId" clId="{CF870C85-759D-7B49-9554-31D8E5F482AA}" dt="2020-08-03T01:26:25.404" v="1439" actId="20577"/>
          <ac:spMkLst>
            <pc:docMk/>
            <pc:sldMk cId="1977814497" sldId="368"/>
            <ac:spMk id="2" creationId="{09A743A3-5802-476B-831B-E47B967E8D74}"/>
          </ac:spMkLst>
        </pc:spChg>
        <pc:spChg chg="mod">
          <ac:chgData name="Elena Ghanotakis" userId="f5b7b11dc1ab026f" providerId="LiveId" clId="{CF870C85-759D-7B49-9554-31D8E5F482AA}" dt="2020-08-04T22:29:01.003" v="1614" actId="20577"/>
          <ac:spMkLst>
            <pc:docMk/>
            <pc:sldMk cId="1977814497" sldId="368"/>
            <ac:spMk id="3" creationId="{4CE14B4C-2C49-4A25-87AA-BF226508C26D}"/>
          </ac:spMkLst>
        </pc:spChg>
      </pc:sldChg>
      <pc:sldChg chg="modSp mod">
        <pc:chgData name="Elena Ghanotakis" userId="f5b7b11dc1ab026f" providerId="LiveId" clId="{CF870C85-759D-7B49-9554-31D8E5F482AA}" dt="2020-08-04T22:32:54.314" v="1619"/>
        <pc:sldMkLst>
          <pc:docMk/>
          <pc:sldMk cId="1805381515" sldId="369"/>
        </pc:sldMkLst>
        <pc:spChg chg="mod">
          <ac:chgData name="Elena Ghanotakis" userId="f5b7b11dc1ab026f" providerId="LiveId" clId="{CF870C85-759D-7B49-9554-31D8E5F482AA}" dt="2020-08-04T22:32:54.314" v="1619"/>
          <ac:spMkLst>
            <pc:docMk/>
            <pc:sldMk cId="1805381515" sldId="369"/>
            <ac:spMk id="2" creationId="{A5A44937-D1DB-4246-99FB-EA3B489270F0}"/>
          </ac:spMkLst>
        </pc:spChg>
      </pc:sldChg>
      <pc:sldChg chg="modSp modNotes">
        <pc:chgData name="Elena Ghanotakis" userId="f5b7b11dc1ab026f" providerId="LiveId" clId="{CF870C85-759D-7B49-9554-31D8E5F482AA}" dt="2020-08-02T21:32:27.940" v="813"/>
        <pc:sldMkLst>
          <pc:docMk/>
          <pc:sldMk cId="1491217786" sldId="371"/>
        </pc:sldMkLst>
        <pc:spChg chg="mod">
          <ac:chgData name="Elena Ghanotakis" userId="f5b7b11dc1ab026f" providerId="LiveId" clId="{CF870C85-759D-7B49-9554-31D8E5F482AA}" dt="2020-08-02T21:32:27.940" v="813"/>
          <ac:spMkLst>
            <pc:docMk/>
            <pc:sldMk cId="1491217786" sldId="371"/>
            <ac:spMk id="2" creationId="{D5FB7EFB-BB18-4744-96C0-0FFA34C75F55}"/>
          </ac:spMkLst>
        </pc:spChg>
      </pc:sldChg>
      <pc:sldChg chg="modSp mod">
        <pc:chgData name="Elena Ghanotakis" userId="f5b7b11dc1ab026f" providerId="LiveId" clId="{CF870C85-759D-7B49-9554-31D8E5F482AA}" dt="2020-08-02T17:53:39.426" v="7" actId="20577"/>
        <pc:sldMkLst>
          <pc:docMk/>
          <pc:sldMk cId="585262050" sldId="373"/>
        </pc:sldMkLst>
        <pc:spChg chg="mod">
          <ac:chgData name="Elena Ghanotakis" userId="f5b7b11dc1ab026f" providerId="LiveId" clId="{CF870C85-759D-7B49-9554-31D8E5F482AA}" dt="2020-08-02T17:53:39.426" v="7" actId="20577"/>
          <ac:spMkLst>
            <pc:docMk/>
            <pc:sldMk cId="585262050" sldId="373"/>
            <ac:spMk id="2" creationId="{4C333142-47D4-5449-B6D3-3D0E7691682A}"/>
          </ac:spMkLst>
        </pc:spChg>
      </pc:sldChg>
      <pc:sldChg chg="modSp mod delCm modNotesTx">
        <pc:chgData name="Elena Ghanotakis" userId="f5b7b11dc1ab026f" providerId="LiveId" clId="{CF870C85-759D-7B49-9554-31D8E5F482AA}" dt="2020-08-04T22:33:29.121" v="1622" actId="1592"/>
        <pc:sldMkLst>
          <pc:docMk/>
          <pc:sldMk cId="1208045742" sldId="374"/>
        </pc:sldMkLst>
        <pc:spChg chg="mod">
          <ac:chgData name="Elena Ghanotakis" userId="f5b7b11dc1ab026f" providerId="LiveId" clId="{CF870C85-759D-7B49-9554-31D8E5F482AA}" dt="2020-08-03T01:48:48.984" v="1503"/>
          <ac:spMkLst>
            <pc:docMk/>
            <pc:sldMk cId="1208045742" sldId="374"/>
            <ac:spMk id="2" creationId="{B631F555-EDA5-EC4B-B8A8-88B52B711DEF}"/>
          </ac:spMkLst>
        </pc:spChg>
        <pc:spChg chg="mod">
          <ac:chgData name="Elena Ghanotakis" userId="f5b7b11dc1ab026f" providerId="LiveId" clId="{CF870C85-759D-7B49-9554-31D8E5F482AA}" dt="2020-08-04T22:33:27.522" v="1621" actId="20577"/>
          <ac:spMkLst>
            <pc:docMk/>
            <pc:sldMk cId="1208045742" sldId="374"/>
            <ac:spMk id="3" creationId="{6BC19D1E-3A6D-CC46-A857-30539CAED1A4}"/>
          </ac:spMkLst>
        </pc:spChg>
      </pc:sldChg>
      <pc:sldChg chg="modSp mod modNotes modNotesTx">
        <pc:chgData name="Elena Ghanotakis" userId="f5b7b11dc1ab026f" providerId="LiveId" clId="{CF870C85-759D-7B49-9554-31D8E5F482AA}" dt="2020-08-04T22:33:49.622" v="1629" actId="20577"/>
        <pc:sldMkLst>
          <pc:docMk/>
          <pc:sldMk cId="2181879238" sldId="375"/>
        </pc:sldMkLst>
        <pc:spChg chg="mod">
          <ac:chgData name="Elena Ghanotakis" userId="f5b7b11dc1ab026f" providerId="LiveId" clId="{CF870C85-759D-7B49-9554-31D8E5F482AA}" dt="2020-08-04T22:33:49.622" v="1629" actId="20577"/>
          <ac:spMkLst>
            <pc:docMk/>
            <pc:sldMk cId="2181879238" sldId="375"/>
            <ac:spMk id="3" creationId="{6325F40F-334C-E44B-AE21-7D80721016C3}"/>
          </ac:spMkLst>
        </pc:spChg>
      </pc:sldChg>
      <pc:sldChg chg="modSp mod modNotesTx">
        <pc:chgData name="Elena Ghanotakis" userId="f5b7b11dc1ab026f" providerId="LiveId" clId="{CF870C85-759D-7B49-9554-31D8E5F482AA}" dt="2020-08-04T22:33:52.389" v="1630" actId="20577"/>
        <pc:sldMkLst>
          <pc:docMk/>
          <pc:sldMk cId="4056951195" sldId="376"/>
        </pc:sldMkLst>
        <pc:spChg chg="mod">
          <ac:chgData name="Elena Ghanotakis" userId="f5b7b11dc1ab026f" providerId="LiveId" clId="{CF870C85-759D-7B49-9554-31D8E5F482AA}" dt="2020-08-02T21:23:19.104" v="624" actId="20577"/>
          <ac:spMkLst>
            <pc:docMk/>
            <pc:sldMk cId="4056951195" sldId="376"/>
            <ac:spMk id="2" creationId="{8EDDB77D-139D-4B4D-8E32-08714B38F257}"/>
          </ac:spMkLst>
        </pc:spChg>
        <pc:spChg chg="mod">
          <ac:chgData name="Elena Ghanotakis" userId="f5b7b11dc1ab026f" providerId="LiveId" clId="{CF870C85-759D-7B49-9554-31D8E5F482AA}" dt="2020-08-04T22:33:52.389" v="1630" actId="20577"/>
          <ac:spMkLst>
            <pc:docMk/>
            <pc:sldMk cId="4056951195" sldId="376"/>
            <ac:spMk id="3" creationId="{725D46DF-CCC3-AD44-B669-2E3C421D519F}"/>
          </ac:spMkLst>
        </pc:spChg>
      </pc:sldChg>
      <pc:sldChg chg="modSp mod delCm modNotesTx">
        <pc:chgData name="Elena Ghanotakis" userId="f5b7b11dc1ab026f" providerId="LiveId" clId="{CF870C85-759D-7B49-9554-31D8E5F482AA}" dt="2020-08-04T22:42:48.207" v="1983" actId="1592"/>
        <pc:sldMkLst>
          <pc:docMk/>
          <pc:sldMk cId="3304795322" sldId="377"/>
        </pc:sldMkLst>
        <pc:spChg chg="mod">
          <ac:chgData name="Elena Ghanotakis" userId="f5b7b11dc1ab026f" providerId="LiveId" clId="{CF870C85-759D-7B49-9554-31D8E5F482AA}" dt="2020-08-04T22:42:46.343" v="1982" actId="20577"/>
          <ac:spMkLst>
            <pc:docMk/>
            <pc:sldMk cId="3304795322" sldId="377"/>
            <ac:spMk id="2" creationId="{C5C619E1-912A-7B41-9271-4CC3ADC7AAA9}"/>
          </ac:spMkLst>
        </pc:spChg>
        <pc:spChg chg="mod">
          <ac:chgData name="Elena Ghanotakis" userId="f5b7b11dc1ab026f" providerId="LiveId" clId="{CF870C85-759D-7B49-9554-31D8E5F482AA}" dt="2020-08-04T22:33:56.154" v="1632" actId="20577"/>
          <ac:spMkLst>
            <pc:docMk/>
            <pc:sldMk cId="3304795322" sldId="377"/>
            <ac:spMk id="3" creationId="{C24D4BDF-61FA-1C46-AC0D-E97F9631720D}"/>
          </ac:spMkLst>
        </pc:spChg>
      </pc:sldChg>
      <pc:sldChg chg="modSp mod addCm modCm modNotes modNotesTx">
        <pc:chgData name="Elena Ghanotakis" userId="f5b7b11dc1ab026f" providerId="LiveId" clId="{CF870C85-759D-7B49-9554-31D8E5F482AA}" dt="2020-08-03T01:48:48.984" v="1503"/>
        <pc:sldMkLst>
          <pc:docMk/>
          <pc:sldMk cId="391780459" sldId="378"/>
        </pc:sldMkLst>
        <pc:spChg chg="mod">
          <ac:chgData name="Elena Ghanotakis" userId="f5b7b11dc1ab026f" providerId="LiveId" clId="{CF870C85-759D-7B49-9554-31D8E5F482AA}" dt="2020-08-03T01:48:48.984" v="1503"/>
          <ac:spMkLst>
            <pc:docMk/>
            <pc:sldMk cId="391780459" sldId="378"/>
            <ac:spMk id="2" creationId="{B866D11B-A2AA-9040-883B-FBA04D0FCD2A}"/>
          </ac:spMkLst>
        </pc:spChg>
      </pc:sldChg>
      <pc:sldChg chg="modSp mod delCm modNotes modNotesTx">
        <pc:chgData name="Elena Ghanotakis" userId="f5b7b11dc1ab026f" providerId="LiveId" clId="{CF870C85-759D-7B49-9554-31D8E5F482AA}" dt="2020-08-04T22:44:17.448" v="1994" actId="1592"/>
        <pc:sldMkLst>
          <pc:docMk/>
          <pc:sldMk cId="1409267243" sldId="379"/>
        </pc:sldMkLst>
        <pc:spChg chg="mod">
          <ac:chgData name="Elena Ghanotakis" userId="f5b7b11dc1ab026f" providerId="LiveId" clId="{CF870C85-759D-7B49-9554-31D8E5F482AA}" dt="2020-08-04T22:43:58.750" v="1993" actId="20577"/>
          <ac:spMkLst>
            <pc:docMk/>
            <pc:sldMk cId="1409267243" sldId="379"/>
            <ac:spMk id="4" creationId="{F7C2A205-0D28-4E4B-A925-9F27BD17F902}"/>
          </ac:spMkLst>
        </pc:spChg>
      </pc:sldChg>
      <pc:sldChg chg="modSp mod addCm modCm modNotesTx">
        <pc:chgData name="Elena Ghanotakis" userId="f5b7b11dc1ab026f" providerId="LiveId" clId="{CF870C85-759D-7B49-9554-31D8E5F482AA}" dt="2020-08-04T22:34:45.169" v="1664" actId="20577"/>
        <pc:sldMkLst>
          <pc:docMk/>
          <pc:sldMk cId="2106504154" sldId="380"/>
        </pc:sldMkLst>
        <pc:spChg chg="mod">
          <ac:chgData name="Elena Ghanotakis" userId="f5b7b11dc1ab026f" providerId="LiveId" clId="{CF870C85-759D-7B49-9554-31D8E5F482AA}" dt="2020-08-04T22:34:18.752" v="1640" actId="5793"/>
          <ac:spMkLst>
            <pc:docMk/>
            <pc:sldMk cId="2106504154" sldId="380"/>
            <ac:spMk id="5" creationId="{5C0915C5-3473-4746-AB07-E832996DDF81}"/>
          </ac:spMkLst>
        </pc:spChg>
        <pc:spChg chg="mod">
          <ac:chgData name="Elena Ghanotakis" userId="f5b7b11dc1ab026f" providerId="LiveId" clId="{CF870C85-759D-7B49-9554-31D8E5F482AA}" dt="2020-08-04T22:34:45.169" v="1664" actId="20577"/>
          <ac:spMkLst>
            <pc:docMk/>
            <pc:sldMk cId="2106504154" sldId="380"/>
            <ac:spMk id="6" creationId="{2BB62ED8-B2F2-1A4C-872C-36A2991F2789}"/>
          </ac:spMkLst>
        </pc:spChg>
      </pc:sldChg>
    </pc:docChg>
  </pc:docChgLst>
  <pc:docChgLst>
    <pc:chgData name="Chaila, Mwate" userId="532bccc8-299d-41ab-929a-442e97ef55d2" providerId="ADAL" clId="{99120778-C77D-4553-8225-0F80A42A3DA4}"/>
    <pc:docChg chg="undo redo custSel addSld delSld modSld sldOrd">
      <pc:chgData name="Chaila, Mwate" userId="532bccc8-299d-41ab-929a-442e97ef55d2" providerId="ADAL" clId="{99120778-C77D-4553-8225-0F80A42A3DA4}" dt="2020-09-24T17:25:28.161" v="447" actId="47"/>
      <pc:docMkLst>
        <pc:docMk/>
      </pc:docMkLst>
      <pc:sldChg chg="addSp delSp modSp del mod">
        <pc:chgData name="Chaila, Mwate" userId="532bccc8-299d-41ab-929a-442e97ef55d2" providerId="ADAL" clId="{99120778-C77D-4553-8225-0F80A42A3DA4}" dt="2020-09-24T10:15:45.771" v="39" actId="47"/>
        <pc:sldMkLst>
          <pc:docMk/>
          <pc:sldMk cId="1254319521" sldId="264"/>
        </pc:sldMkLst>
        <pc:spChg chg="del">
          <ac:chgData name="Chaila, Mwate" userId="532bccc8-299d-41ab-929a-442e97ef55d2" providerId="ADAL" clId="{99120778-C77D-4553-8225-0F80A42A3DA4}" dt="2020-09-24T10:15:33.926" v="37" actId="21"/>
          <ac:spMkLst>
            <pc:docMk/>
            <pc:sldMk cId="1254319521" sldId="264"/>
            <ac:spMk id="3" creationId="{00000000-0000-0000-0000-000000000000}"/>
          </ac:spMkLst>
        </pc:spChg>
        <pc:spChg chg="mod">
          <ac:chgData name="Chaila, Mwate" userId="532bccc8-299d-41ab-929a-442e97ef55d2" providerId="ADAL" clId="{99120778-C77D-4553-8225-0F80A42A3DA4}" dt="2020-09-24T10:15:24.208" v="32" actId="21"/>
          <ac:spMkLst>
            <pc:docMk/>
            <pc:sldMk cId="1254319521" sldId="264"/>
            <ac:spMk id="5" creationId="{90C1F2E0-1485-4B27-BAF6-8FAE7F95C7E2}"/>
          </ac:spMkLst>
        </pc:spChg>
        <pc:spChg chg="add mod">
          <ac:chgData name="Chaila, Mwate" userId="532bccc8-299d-41ab-929a-442e97ef55d2" providerId="ADAL" clId="{99120778-C77D-4553-8225-0F80A42A3DA4}" dt="2020-09-24T10:15:33.926" v="37" actId="21"/>
          <ac:spMkLst>
            <pc:docMk/>
            <pc:sldMk cId="1254319521" sldId="264"/>
            <ac:spMk id="6" creationId="{B280DC0D-4A34-4931-BBC4-0718A7ADCED2}"/>
          </ac:spMkLst>
        </pc:spChg>
      </pc:sldChg>
      <pc:sldChg chg="addCm modCm">
        <pc:chgData name="Chaila, Mwate" userId="532bccc8-299d-41ab-929a-442e97ef55d2" providerId="ADAL" clId="{99120778-C77D-4553-8225-0F80A42A3DA4}" dt="2020-09-24T10:13:02.142" v="9"/>
        <pc:sldMkLst>
          <pc:docMk/>
          <pc:sldMk cId="1144820368" sldId="357"/>
        </pc:sldMkLst>
      </pc:sldChg>
      <pc:sldChg chg="delSp modSp del mod">
        <pc:chgData name="Chaila, Mwate" userId="532bccc8-299d-41ab-929a-442e97ef55d2" providerId="ADAL" clId="{99120778-C77D-4553-8225-0F80A42A3DA4}" dt="2020-09-24T10:15:13.446" v="29" actId="47"/>
        <pc:sldMkLst>
          <pc:docMk/>
          <pc:sldMk cId="1065262088" sldId="367"/>
        </pc:sldMkLst>
        <pc:spChg chg="mod">
          <ac:chgData name="Chaila, Mwate" userId="532bccc8-299d-41ab-929a-442e97ef55d2" providerId="ADAL" clId="{99120778-C77D-4553-8225-0F80A42A3DA4}" dt="2020-09-24T10:14:30.330" v="16" actId="21"/>
          <ac:spMkLst>
            <pc:docMk/>
            <pc:sldMk cId="1065262088" sldId="367"/>
            <ac:spMk id="2" creationId="{272A9784-95DD-42F7-A0DF-BA0C1FD648CC}"/>
          </ac:spMkLst>
        </pc:spChg>
        <pc:spChg chg="mod">
          <ac:chgData name="Chaila, Mwate" userId="532bccc8-299d-41ab-929a-442e97ef55d2" providerId="ADAL" clId="{99120778-C77D-4553-8225-0F80A42A3DA4}" dt="2020-09-24T10:14:40.018" v="19" actId="21"/>
          <ac:spMkLst>
            <pc:docMk/>
            <pc:sldMk cId="1065262088" sldId="367"/>
            <ac:spMk id="3" creationId="{10FD010A-EC3B-4349-BCB2-23C9AC1F6E5D}"/>
          </ac:spMkLst>
        </pc:spChg>
        <pc:picChg chg="del">
          <ac:chgData name="Chaila, Mwate" userId="532bccc8-299d-41ab-929a-442e97ef55d2" providerId="ADAL" clId="{99120778-C77D-4553-8225-0F80A42A3DA4}" dt="2020-09-24T10:14:54.890" v="24" actId="21"/>
          <ac:picMkLst>
            <pc:docMk/>
            <pc:sldMk cId="1065262088" sldId="367"/>
            <ac:picMk id="5" creationId="{26AABF5F-5CFC-4442-825A-B92B0140F44B}"/>
          </ac:picMkLst>
        </pc:picChg>
      </pc:sldChg>
      <pc:sldChg chg="modSp del mod">
        <pc:chgData name="Chaila, Mwate" userId="532bccc8-299d-41ab-929a-442e97ef55d2" providerId="ADAL" clId="{99120778-C77D-4553-8225-0F80A42A3DA4}" dt="2020-09-24T10:16:29.729" v="61" actId="47"/>
        <pc:sldMkLst>
          <pc:docMk/>
          <pc:sldMk cId="1977814497" sldId="368"/>
        </pc:sldMkLst>
        <pc:spChg chg="mod">
          <ac:chgData name="Chaila, Mwate" userId="532bccc8-299d-41ab-929a-442e97ef55d2" providerId="ADAL" clId="{99120778-C77D-4553-8225-0F80A42A3DA4}" dt="2020-09-24T10:15:51.835" v="40" actId="21"/>
          <ac:spMkLst>
            <pc:docMk/>
            <pc:sldMk cId="1977814497" sldId="368"/>
            <ac:spMk id="2" creationId="{09A743A3-5802-476B-831B-E47B967E8D74}"/>
          </ac:spMkLst>
        </pc:spChg>
        <pc:spChg chg="mod">
          <ac:chgData name="Chaila, Mwate" userId="532bccc8-299d-41ab-929a-442e97ef55d2" providerId="ADAL" clId="{99120778-C77D-4553-8225-0F80A42A3DA4}" dt="2020-09-24T10:16:00.771" v="43" actId="27636"/>
          <ac:spMkLst>
            <pc:docMk/>
            <pc:sldMk cId="1977814497" sldId="368"/>
            <ac:spMk id="3" creationId="{4CE14B4C-2C49-4A25-87AA-BF226508C26D}"/>
          </ac:spMkLst>
        </pc:spChg>
      </pc:sldChg>
      <pc:sldChg chg="modSp mod">
        <pc:chgData name="Chaila, Mwate" userId="532bccc8-299d-41ab-929a-442e97ef55d2" providerId="ADAL" clId="{99120778-C77D-4553-8225-0F80A42A3DA4}" dt="2020-09-24T10:14:02.646" v="10" actId="400"/>
        <pc:sldMkLst>
          <pc:docMk/>
          <pc:sldMk cId="1805381515" sldId="369"/>
        </pc:sldMkLst>
        <pc:spChg chg="mod">
          <ac:chgData name="Chaila, Mwate" userId="532bccc8-299d-41ab-929a-442e97ef55d2" providerId="ADAL" clId="{99120778-C77D-4553-8225-0F80A42A3DA4}" dt="2020-09-24T10:14:02.646" v="10" actId="400"/>
          <ac:spMkLst>
            <pc:docMk/>
            <pc:sldMk cId="1805381515" sldId="369"/>
            <ac:spMk id="2" creationId="{A5A44937-D1DB-4246-99FB-EA3B489270F0}"/>
          </ac:spMkLst>
        </pc:spChg>
      </pc:sldChg>
      <pc:sldChg chg="modCm">
        <pc:chgData name="Chaila, Mwate" userId="532bccc8-299d-41ab-929a-442e97ef55d2" providerId="ADAL" clId="{99120778-C77D-4553-8225-0F80A42A3DA4}" dt="2020-09-24T10:11:05.641" v="0"/>
        <pc:sldMkLst>
          <pc:docMk/>
          <pc:sldMk cId="1491217786" sldId="371"/>
        </pc:sldMkLst>
      </pc:sldChg>
      <pc:sldChg chg="modSp mod">
        <pc:chgData name="Chaila, Mwate" userId="532bccc8-299d-41ab-929a-442e97ef55d2" providerId="ADAL" clId="{99120778-C77D-4553-8225-0F80A42A3DA4}" dt="2020-09-24T10:11:58.879" v="2" actId="14100"/>
        <pc:sldMkLst>
          <pc:docMk/>
          <pc:sldMk cId="1409267243" sldId="379"/>
        </pc:sldMkLst>
        <pc:spChg chg="mod">
          <ac:chgData name="Chaila, Mwate" userId="532bccc8-299d-41ab-929a-442e97ef55d2" providerId="ADAL" clId="{99120778-C77D-4553-8225-0F80A42A3DA4}" dt="2020-09-24T10:11:58.879" v="2" actId="14100"/>
          <ac:spMkLst>
            <pc:docMk/>
            <pc:sldMk cId="1409267243" sldId="379"/>
            <ac:spMk id="6" creationId="{F4FD8D2B-4B42-CD4F-8DAE-005F6DC1E2C4}"/>
          </ac:spMkLst>
        </pc:spChg>
      </pc:sldChg>
      <pc:sldChg chg="modSp del mod">
        <pc:chgData name="Chaila, Mwate" userId="532bccc8-299d-41ab-929a-442e97ef55d2" providerId="ADAL" clId="{99120778-C77D-4553-8225-0F80A42A3DA4}" dt="2020-09-24T10:17:00.939" v="71" actId="47"/>
        <pc:sldMkLst>
          <pc:docMk/>
          <pc:sldMk cId="4222921455" sldId="381"/>
        </pc:sldMkLst>
        <pc:spChg chg="mod">
          <ac:chgData name="Chaila, Mwate" userId="532bccc8-299d-41ab-929a-442e97ef55d2" providerId="ADAL" clId="{99120778-C77D-4553-8225-0F80A42A3DA4}" dt="2020-09-24T10:16:42.400" v="63" actId="21"/>
          <ac:spMkLst>
            <pc:docMk/>
            <pc:sldMk cId="4222921455" sldId="381"/>
            <ac:spMk id="2" creationId="{FDB83989-95EF-0840-80BB-6D9FB3FD799E}"/>
          </ac:spMkLst>
        </pc:spChg>
        <pc:spChg chg="mod">
          <ac:chgData name="Chaila, Mwate" userId="532bccc8-299d-41ab-929a-442e97ef55d2" providerId="ADAL" clId="{99120778-C77D-4553-8225-0F80A42A3DA4}" dt="2020-09-24T10:16:54.228" v="69" actId="21"/>
          <ac:spMkLst>
            <pc:docMk/>
            <pc:sldMk cId="4222921455" sldId="381"/>
            <ac:spMk id="3" creationId="{5EF83999-2FA9-DE43-B7EF-941CC6BB03CA}"/>
          </ac:spMkLst>
        </pc:spChg>
      </pc:sldChg>
      <pc:sldChg chg="addSp modSp new del mod ord">
        <pc:chgData name="Chaila, Mwate" userId="532bccc8-299d-41ab-929a-442e97ef55d2" providerId="ADAL" clId="{99120778-C77D-4553-8225-0F80A42A3DA4}" dt="2020-09-24T17:25:28.161" v="447" actId="47"/>
        <pc:sldMkLst>
          <pc:docMk/>
          <pc:sldMk cId="2677670019" sldId="382"/>
        </pc:sldMkLst>
        <pc:spChg chg="mod">
          <ac:chgData name="Chaila, Mwate" userId="532bccc8-299d-41ab-929a-442e97ef55d2" providerId="ADAL" clId="{99120778-C77D-4553-8225-0F80A42A3DA4}" dt="2020-09-24T17:23:26.758" v="398" actId="20577"/>
          <ac:spMkLst>
            <pc:docMk/>
            <pc:sldMk cId="2677670019" sldId="382"/>
            <ac:spMk id="2" creationId="{572D8930-0031-414C-B7AB-3E3577E86940}"/>
          </ac:spMkLst>
        </pc:spChg>
        <pc:spChg chg="mod">
          <ac:chgData name="Chaila, Mwate" userId="532bccc8-299d-41ab-929a-442e97ef55d2" providerId="ADAL" clId="{99120778-C77D-4553-8225-0F80A42A3DA4}" dt="2020-09-24T10:14:35.358" v="18"/>
          <ac:spMkLst>
            <pc:docMk/>
            <pc:sldMk cId="2677670019" sldId="382"/>
            <ac:spMk id="3" creationId="{80B70AAB-EC70-4E2A-BB0D-0CF1FE5C78C7}"/>
          </ac:spMkLst>
        </pc:spChg>
        <pc:picChg chg="add mod">
          <ac:chgData name="Chaila, Mwate" userId="532bccc8-299d-41ab-929a-442e97ef55d2" providerId="ADAL" clId="{99120778-C77D-4553-8225-0F80A42A3DA4}" dt="2020-09-24T10:15:04.515" v="26" actId="1076"/>
          <ac:picMkLst>
            <pc:docMk/>
            <pc:sldMk cId="2677670019" sldId="382"/>
            <ac:picMk id="5" creationId="{BA887447-CBAA-49B1-887E-C8D75FB7258E}"/>
          </ac:picMkLst>
        </pc:picChg>
      </pc:sldChg>
      <pc:sldChg chg="addSp delSp modSp new mod ord modNotesTx">
        <pc:chgData name="Chaila, Mwate" userId="532bccc8-299d-41ab-929a-442e97ef55d2" providerId="ADAL" clId="{99120778-C77D-4553-8225-0F80A42A3DA4}" dt="2020-09-24T17:25:17.631" v="446" actId="14100"/>
        <pc:sldMkLst>
          <pc:docMk/>
          <pc:sldMk cId="265300870" sldId="383"/>
        </pc:sldMkLst>
        <pc:spChg chg="add mod">
          <ac:chgData name="Chaila, Mwate" userId="532bccc8-299d-41ab-929a-442e97ef55d2" providerId="ADAL" clId="{99120778-C77D-4553-8225-0F80A42A3DA4}" dt="2020-09-24T17:21:31.324" v="384" actId="113"/>
          <ac:spMkLst>
            <pc:docMk/>
            <pc:sldMk cId="265300870" sldId="383"/>
            <ac:spMk id="2" creationId="{9A591D8E-6170-4F19-9F9D-B098DAD33EC8}"/>
          </ac:spMkLst>
        </pc:spChg>
        <pc:spChg chg="del">
          <ac:chgData name="Chaila, Mwate" userId="532bccc8-299d-41ab-929a-442e97ef55d2" providerId="ADAL" clId="{99120778-C77D-4553-8225-0F80A42A3DA4}" dt="2020-09-24T10:15:37.088" v="38"/>
          <ac:spMkLst>
            <pc:docMk/>
            <pc:sldMk cId="265300870" sldId="383"/>
            <ac:spMk id="2" creationId="{A3103D73-1291-4EEF-9B70-CE34E91B6E84}"/>
          </ac:spMkLst>
        </pc:spChg>
        <pc:spChg chg="mod">
          <ac:chgData name="Chaila, Mwate" userId="532bccc8-299d-41ab-929a-442e97ef55d2" providerId="ADAL" clId="{99120778-C77D-4553-8225-0F80A42A3DA4}" dt="2020-09-24T17:24:03.072" v="404" actId="20577"/>
          <ac:spMkLst>
            <pc:docMk/>
            <pc:sldMk cId="265300870" sldId="383"/>
            <ac:spMk id="3" creationId="{39F56A10-D7D9-424C-A718-CAE3D8502E43}"/>
          </ac:spMkLst>
        </pc:spChg>
        <pc:spChg chg="add mod">
          <ac:chgData name="Chaila, Mwate" userId="532bccc8-299d-41ab-929a-442e97ef55d2" providerId="ADAL" clId="{99120778-C77D-4553-8225-0F80A42A3DA4}" dt="2020-09-24T17:24:31.306" v="441" actId="20577"/>
          <ac:spMkLst>
            <pc:docMk/>
            <pc:sldMk cId="265300870" sldId="383"/>
            <ac:spMk id="4" creationId="{2D962244-8176-43B9-B06F-CA116360BB1C}"/>
          </ac:spMkLst>
        </pc:spChg>
        <pc:picChg chg="add mod">
          <ac:chgData name="Chaila, Mwate" userId="532bccc8-299d-41ab-929a-442e97ef55d2" providerId="ADAL" clId="{99120778-C77D-4553-8225-0F80A42A3DA4}" dt="2020-09-24T17:25:17.631" v="446" actId="14100"/>
          <ac:picMkLst>
            <pc:docMk/>
            <pc:sldMk cId="265300870" sldId="383"/>
            <ac:picMk id="5" creationId="{0095B3A0-88FF-426E-B0FB-B68C6C5531D7}"/>
          </ac:picMkLst>
        </pc:picChg>
        <pc:picChg chg="add mod">
          <ac:chgData name="Chaila, Mwate" userId="532bccc8-299d-41ab-929a-442e97ef55d2" providerId="ADAL" clId="{99120778-C77D-4553-8225-0F80A42A3DA4}" dt="2020-09-24T17:25:11.129" v="445" actId="1076"/>
          <ac:picMkLst>
            <pc:docMk/>
            <pc:sldMk cId="265300870" sldId="383"/>
            <ac:picMk id="1026" creationId="{4A89A940-0360-40E7-B8A8-E8E1F3CB2E3D}"/>
          </ac:picMkLst>
        </pc:picChg>
      </pc:sldChg>
      <pc:sldChg chg="modSp new mod">
        <pc:chgData name="Chaila, Mwate" userId="532bccc8-299d-41ab-929a-442e97ef55d2" providerId="ADAL" clId="{99120778-C77D-4553-8225-0F80A42A3DA4}" dt="2020-09-24T10:16:26.178" v="60" actId="14100"/>
        <pc:sldMkLst>
          <pc:docMk/>
          <pc:sldMk cId="3158104248" sldId="384"/>
        </pc:sldMkLst>
        <pc:spChg chg="mod">
          <ac:chgData name="Chaila, Mwate" userId="532bccc8-299d-41ab-929a-442e97ef55d2" providerId="ADAL" clId="{99120778-C77D-4553-8225-0F80A42A3DA4}" dt="2020-09-24T10:16:26.178" v="60" actId="14100"/>
          <ac:spMkLst>
            <pc:docMk/>
            <pc:sldMk cId="3158104248" sldId="384"/>
            <ac:spMk id="2" creationId="{25E0B885-73BF-43B5-A0BC-2E054BD62E4B}"/>
          </ac:spMkLst>
        </pc:spChg>
        <pc:spChg chg="mod">
          <ac:chgData name="Chaila, Mwate" userId="532bccc8-299d-41ab-929a-442e97ef55d2" providerId="ADAL" clId="{99120778-C77D-4553-8225-0F80A42A3DA4}" dt="2020-09-24T10:15:54.745" v="41"/>
          <ac:spMkLst>
            <pc:docMk/>
            <pc:sldMk cId="3158104248" sldId="384"/>
            <ac:spMk id="3" creationId="{EDF64CD0-1D3C-49B6-B60D-B826FBB0557C}"/>
          </ac:spMkLst>
        </pc:spChg>
      </pc:sldChg>
      <pc:sldChg chg="modSp new mod">
        <pc:chgData name="Chaila, Mwate" userId="532bccc8-299d-41ab-929a-442e97ef55d2" providerId="ADAL" clId="{99120778-C77D-4553-8225-0F80A42A3DA4}" dt="2020-09-24T10:16:57.774" v="70"/>
        <pc:sldMkLst>
          <pc:docMk/>
          <pc:sldMk cId="2373512680" sldId="385"/>
        </pc:sldMkLst>
        <pc:spChg chg="mod">
          <ac:chgData name="Chaila, Mwate" userId="532bccc8-299d-41ab-929a-442e97ef55d2" providerId="ADAL" clId="{99120778-C77D-4553-8225-0F80A42A3DA4}" dt="2020-09-24T10:16:48.586" v="68" actId="20577"/>
          <ac:spMkLst>
            <pc:docMk/>
            <pc:sldMk cId="2373512680" sldId="385"/>
            <ac:spMk id="2" creationId="{B74B5FC5-B652-4E12-8211-A0BFD53F4B77}"/>
          </ac:spMkLst>
        </pc:spChg>
        <pc:spChg chg="mod">
          <ac:chgData name="Chaila, Mwate" userId="532bccc8-299d-41ab-929a-442e97ef55d2" providerId="ADAL" clId="{99120778-C77D-4553-8225-0F80A42A3DA4}" dt="2020-09-24T10:16:57.774" v="70"/>
          <ac:spMkLst>
            <pc:docMk/>
            <pc:sldMk cId="2373512680" sldId="385"/>
            <ac:spMk id="3" creationId="{681F79C4-17C2-4328-9586-975FD362A045}"/>
          </ac:spMkLst>
        </pc:spChg>
      </pc:sldChg>
      <pc:sldChg chg="new del">
        <pc:chgData name="Chaila, Mwate" userId="532bccc8-299d-41ab-929a-442e97ef55d2" providerId="ADAL" clId="{99120778-C77D-4553-8225-0F80A42A3DA4}" dt="2020-09-24T10:18:27.232" v="79" actId="47"/>
        <pc:sldMkLst>
          <pc:docMk/>
          <pc:sldMk cId="3470461922" sldId="386"/>
        </pc:sldMkLst>
      </pc:sldChg>
      <pc:sldChg chg="new del">
        <pc:chgData name="Chaila, Mwate" userId="532bccc8-299d-41ab-929a-442e97ef55d2" providerId="ADAL" clId="{99120778-C77D-4553-8225-0F80A42A3DA4}" dt="2020-09-24T10:17:26.185" v="74" actId="680"/>
        <pc:sldMkLst>
          <pc:docMk/>
          <pc:sldMk cId="273646985" sldId="387"/>
        </pc:sldMkLst>
      </pc:sldChg>
      <pc:sldChg chg="add del">
        <pc:chgData name="Chaila, Mwate" userId="532bccc8-299d-41ab-929a-442e97ef55d2" providerId="ADAL" clId="{99120778-C77D-4553-8225-0F80A42A3DA4}" dt="2020-09-24T10:18:24.125" v="78" actId="47"/>
        <pc:sldMkLst>
          <pc:docMk/>
          <pc:sldMk cId="2530064384" sldId="387"/>
        </pc:sldMkLst>
      </pc:sldChg>
      <pc:sldChg chg="add del">
        <pc:chgData name="Chaila, Mwate" userId="532bccc8-299d-41ab-929a-442e97ef55d2" providerId="ADAL" clId="{99120778-C77D-4553-8225-0F80A42A3DA4}" dt="2020-09-24T10:18:21.371" v="77" actId="47"/>
        <pc:sldMkLst>
          <pc:docMk/>
          <pc:sldMk cId="2305290994" sldId="388"/>
        </pc:sldMkLst>
      </pc:sldChg>
      <pc:sldChg chg="new del">
        <pc:chgData name="Chaila, Mwate" userId="532bccc8-299d-41ab-929a-442e97ef55d2" providerId="ADAL" clId="{99120778-C77D-4553-8225-0F80A42A3DA4}" dt="2020-09-24T17:22:46.959" v="386" actId="680"/>
        <pc:sldMkLst>
          <pc:docMk/>
          <pc:sldMk cId="2490964560" sldId="390"/>
        </pc:sldMkLst>
      </pc:sldChg>
    </pc:docChg>
  </pc:docChgLst>
  <pc:docChgLst>
    <pc:chgData name="Gross, Jessica (CDC/DDPHSIS/CGH/DGHT)" userId="S::lst3_cdc.gov#ext#@crsorg.onmicrosoft.com::5beca5a1-fade-42f8-a585-1bf43cd13e60" providerId="AD" clId="Web-{550D5738-2796-9246-CD84-B01CE7EFB9EC}"/>
    <pc:docChg chg="modSld">
      <pc:chgData name="Gross, Jessica (CDC/DDPHSIS/CGH/DGHT)" userId="S::lst3_cdc.gov#ext#@crsorg.onmicrosoft.com::5beca5a1-fade-42f8-a585-1bf43cd13e60" providerId="AD" clId="Web-{550D5738-2796-9246-CD84-B01CE7EFB9EC}" dt="2020-10-28T21:04:52.649" v="14" actId="20577"/>
      <pc:docMkLst>
        <pc:docMk/>
      </pc:docMkLst>
      <pc:sldChg chg="addCm">
        <pc:chgData name="Gross, Jessica (CDC/DDPHSIS/CGH/DGHT)" userId="S::lst3_cdc.gov#ext#@crsorg.onmicrosoft.com::5beca5a1-fade-42f8-a585-1bf43cd13e60" providerId="AD" clId="Web-{550D5738-2796-9246-CD84-B01CE7EFB9EC}" dt="2020-10-28T21:00:08.452" v="0"/>
        <pc:sldMkLst>
          <pc:docMk/>
          <pc:sldMk cId="1144820368" sldId="357"/>
        </pc:sldMkLst>
      </pc:sldChg>
      <pc:sldChg chg="modSp addCm">
        <pc:chgData name="Gross, Jessica (CDC/DDPHSIS/CGH/DGHT)" userId="S::lst3_cdc.gov#ext#@crsorg.onmicrosoft.com::5beca5a1-fade-42f8-a585-1bf43cd13e60" providerId="AD" clId="Web-{550D5738-2796-9246-CD84-B01CE7EFB9EC}" dt="2020-10-28T21:04:52.649" v="14" actId="20577"/>
        <pc:sldMkLst>
          <pc:docMk/>
          <pc:sldMk cId="3023120351" sldId="372"/>
        </pc:sldMkLst>
        <pc:spChg chg="mod">
          <ac:chgData name="Gross, Jessica (CDC/DDPHSIS/CGH/DGHT)" userId="S::lst3_cdc.gov#ext#@crsorg.onmicrosoft.com::5beca5a1-fade-42f8-a585-1bf43cd13e60" providerId="AD" clId="Web-{550D5738-2796-9246-CD84-B01CE7EFB9EC}" dt="2020-10-28T21:04:52.649" v="14" actId="20577"/>
          <ac:spMkLst>
            <pc:docMk/>
            <pc:sldMk cId="3023120351" sldId="372"/>
            <ac:spMk id="2" creationId="{ED405B06-45E2-0C42-98CE-77B356682AC8}"/>
          </ac:spMkLst>
        </pc:spChg>
      </pc:sldChg>
    </pc:docChg>
  </pc:docChgLst>
  <pc:docChgLst>
    <pc:chgData name="Kelsey Brosnan" userId="S::kbrosnan@pedaids.org::088ad37a-0c35-44dd-9c81-b1ff65c276c0" providerId="AD" clId="Web-{81E81ECB-F658-1EF8-34D2-1529DF3E42E5}"/>
    <pc:docChg chg="modSld">
      <pc:chgData name="Kelsey Brosnan" userId="S::kbrosnan@pedaids.org::088ad37a-0c35-44dd-9c81-b1ff65c276c0" providerId="AD" clId="Web-{81E81ECB-F658-1EF8-34D2-1529DF3E42E5}" dt="2020-09-10T16:31:40.682" v="27"/>
      <pc:docMkLst>
        <pc:docMk/>
      </pc:docMkLst>
      <pc:sldChg chg="addSp delSp">
        <pc:chgData name="Kelsey Brosnan" userId="S::kbrosnan@pedaids.org::088ad37a-0c35-44dd-9c81-b1ff65c276c0" providerId="AD" clId="Web-{81E81ECB-F658-1EF8-34D2-1529DF3E42E5}" dt="2020-09-10T16:31:22.071" v="21"/>
        <pc:sldMkLst>
          <pc:docMk/>
          <pc:sldMk cId="1254319521" sldId="264"/>
        </pc:sldMkLst>
        <pc:picChg chg="add">
          <ac:chgData name="Kelsey Brosnan" userId="S::kbrosnan@pedaids.org::088ad37a-0c35-44dd-9c81-b1ff65c276c0" providerId="AD" clId="Web-{81E81ECB-F658-1EF8-34D2-1529DF3E42E5}" dt="2020-09-10T16:31:22.071" v="21"/>
          <ac:picMkLst>
            <pc:docMk/>
            <pc:sldMk cId="1254319521" sldId="264"/>
            <ac:picMk id="2" creationId="{F21B183C-406F-4A44-867C-6EFEE985CC1C}"/>
          </ac:picMkLst>
        </pc:picChg>
        <pc:picChg chg="del">
          <ac:chgData name="Kelsey Brosnan" userId="S::kbrosnan@pedaids.org::088ad37a-0c35-44dd-9c81-b1ff65c276c0" providerId="AD" clId="Web-{81E81ECB-F658-1EF8-34D2-1529DF3E42E5}" dt="2020-09-10T16:31:17.509" v="18"/>
          <ac:picMkLst>
            <pc:docMk/>
            <pc:sldMk cId="1254319521" sldId="264"/>
            <ac:picMk id="4" creationId="{057653DB-6307-4EFF-BC55-120C7603EA35}"/>
          </ac:picMkLst>
        </pc:picChg>
        <pc:picChg chg="del">
          <ac:chgData name="Kelsey Brosnan" userId="S::kbrosnan@pedaids.org::088ad37a-0c35-44dd-9c81-b1ff65c276c0" providerId="AD" clId="Web-{81E81ECB-F658-1EF8-34D2-1529DF3E42E5}" dt="2020-09-10T16:31:20.978" v="20"/>
          <ac:picMkLst>
            <pc:docMk/>
            <pc:sldMk cId="1254319521" sldId="264"/>
            <ac:picMk id="6" creationId="{00000000-0000-0000-0000-000000000000}"/>
          </ac:picMkLst>
        </pc:picChg>
        <pc:picChg chg="del">
          <ac:chgData name="Kelsey Brosnan" userId="S::kbrosnan@pedaids.org::088ad37a-0c35-44dd-9c81-b1ff65c276c0" providerId="AD" clId="Web-{81E81ECB-F658-1EF8-34D2-1529DF3E42E5}" dt="2020-09-10T16:31:16.743" v="17"/>
          <ac:picMkLst>
            <pc:docMk/>
            <pc:sldMk cId="1254319521" sldId="264"/>
            <ac:picMk id="7" creationId="{1A356832-FEC7-43CE-937E-746C6AD3E816}"/>
          </ac:picMkLst>
        </pc:picChg>
        <pc:picChg chg="del">
          <ac:chgData name="Kelsey Brosnan" userId="S::kbrosnan@pedaids.org::088ad37a-0c35-44dd-9c81-b1ff65c276c0" providerId="AD" clId="Web-{81E81ECB-F658-1EF8-34D2-1529DF3E42E5}" dt="2020-09-10T16:31:19.790" v="19"/>
          <ac:picMkLst>
            <pc:docMk/>
            <pc:sldMk cId="1254319521" sldId="264"/>
            <ac:picMk id="8" creationId="{E4DD2E5B-0BBA-47AA-A339-8A83DFC5EACA}"/>
          </ac:picMkLst>
        </pc:picChg>
      </pc:sldChg>
      <pc:sldChg chg="addSp delSp modSp">
        <pc:chgData name="Kelsey Brosnan" userId="S::kbrosnan@pedaids.org::088ad37a-0c35-44dd-9c81-b1ff65c276c0" providerId="AD" clId="Web-{81E81ECB-F658-1EF8-34D2-1529DF3E42E5}" dt="2020-09-10T16:30:51.585" v="11" actId="1076"/>
        <pc:sldMkLst>
          <pc:docMk/>
          <pc:sldMk cId="49798459" sldId="366"/>
        </pc:sldMkLst>
        <pc:picChg chg="add mod">
          <ac:chgData name="Kelsey Brosnan" userId="S::kbrosnan@pedaids.org::088ad37a-0c35-44dd-9c81-b1ff65c276c0" providerId="AD" clId="Web-{81E81ECB-F658-1EF8-34D2-1529DF3E42E5}" dt="2020-09-10T16:30:47.960" v="10" actId="14100"/>
          <ac:picMkLst>
            <pc:docMk/>
            <pc:sldMk cId="49798459" sldId="366"/>
            <ac:picMk id="4" creationId="{00C08B43-66E5-4B5E-824A-D40E4FDB4931}"/>
          </ac:picMkLst>
        </pc:picChg>
        <pc:picChg chg="mod">
          <ac:chgData name="Kelsey Brosnan" userId="S::kbrosnan@pedaids.org::088ad37a-0c35-44dd-9c81-b1ff65c276c0" providerId="AD" clId="Web-{81E81ECB-F658-1EF8-34D2-1529DF3E42E5}" dt="2020-09-10T16:30:51.585" v="11" actId="1076"/>
          <ac:picMkLst>
            <pc:docMk/>
            <pc:sldMk cId="49798459" sldId="366"/>
            <ac:picMk id="5" creationId="{42C4CA5B-B525-41B9-8A69-3A2B6FE95093}"/>
          </ac:picMkLst>
        </pc:picChg>
        <pc:picChg chg="del">
          <ac:chgData name="Kelsey Brosnan" userId="S::kbrosnan@pedaids.org::088ad37a-0c35-44dd-9c81-b1ff65c276c0" providerId="AD" clId="Web-{81E81ECB-F658-1EF8-34D2-1529DF3E42E5}" dt="2020-09-10T16:30:09.567" v="2"/>
          <ac:picMkLst>
            <pc:docMk/>
            <pc:sldMk cId="49798459" sldId="366"/>
            <ac:picMk id="6" creationId="{057653DB-6307-4EFF-BC55-120C7603EA35}"/>
          </ac:picMkLst>
        </pc:picChg>
        <pc:picChg chg="del">
          <ac:chgData name="Kelsey Brosnan" userId="S::kbrosnan@pedaids.org::088ad37a-0c35-44dd-9c81-b1ff65c276c0" providerId="AD" clId="Web-{81E81ECB-F658-1EF8-34D2-1529DF3E42E5}" dt="2020-09-10T16:30:13.067" v="5"/>
          <ac:picMkLst>
            <pc:docMk/>
            <pc:sldMk cId="49798459" sldId="366"/>
            <ac:picMk id="7" creationId="{00000000-0000-0000-0000-000000000000}"/>
          </ac:picMkLst>
        </pc:picChg>
        <pc:picChg chg="del">
          <ac:chgData name="Kelsey Brosnan" userId="S::kbrosnan@pedaids.org::088ad37a-0c35-44dd-9c81-b1ff65c276c0" providerId="AD" clId="Web-{81E81ECB-F658-1EF8-34D2-1529DF3E42E5}" dt="2020-09-10T16:30:10.692" v="3"/>
          <ac:picMkLst>
            <pc:docMk/>
            <pc:sldMk cId="49798459" sldId="366"/>
            <ac:picMk id="8" creationId="{1A356832-FEC7-43CE-937E-746C6AD3E816}"/>
          </ac:picMkLst>
        </pc:picChg>
        <pc:picChg chg="del">
          <ac:chgData name="Kelsey Brosnan" userId="S::kbrosnan@pedaids.org::088ad37a-0c35-44dd-9c81-b1ff65c276c0" providerId="AD" clId="Web-{81E81ECB-F658-1EF8-34D2-1529DF3E42E5}" dt="2020-09-10T16:30:11.786" v="4"/>
          <ac:picMkLst>
            <pc:docMk/>
            <pc:sldMk cId="49798459" sldId="366"/>
            <ac:picMk id="9" creationId="{E4DD2E5B-0BBA-47AA-A339-8A83DFC5EACA}"/>
          </ac:picMkLst>
        </pc:picChg>
      </pc:sldChg>
      <pc:sldChg chg="addSp delSp">
        <pc:chgData name="Kelsey Brosnan" userId="S::kbrosnan@pedaids.org::088ad37a-0c35-44dd-9c81-b1ff65c276c0" providerId="AD" clId="Web-{81E81ECB-F658-1EF8-34D2-1529DF3E42E5}" dt="2020-09-10T16:31:08.602" v="16"/>
        <pc:sldMkLst>
          <pc:docMk/>
          <pc:sldMk cId="1065262088" sldId="367"/>
        </pc:sldMkLst>
        <pc:picChg chg="add">
          <ac:chgData name="Kelsey Brosnan" userId="S::kbrosnan@pedaids.org::088ad37a-0c35-44dd-9c81-b1ff65c276c0" providerId="AD" clId="Web-{81E81ECB-F658-1EF8-34D2-1529DF3E42E5}" dt="2020-09-10T16:31:08.602" v="16"/>
          <ac:picMkLst>
            <pc:docMk/>
            <pc:sldMk cId="1065262088" sldId="367"/>
            <ac:picMk id="4" creationId="{9AAFF1FB-18C5-432C-907E-3271DFA1CDA8}"/>
          </ac:picMkLst>
        </pc:picChg>
        <pc:picChg chg="del">
          <ac:chgData name="Kelsey Brosnan" userId="S::kbrosnan@pedaids.org::088ad37a-0c35-44dd-9c81-b1ff65c276c0" providerId="AD" clId="Web-{81E81ECB-F658-1EF8-34D2-1529DF3E42E5}" dt="2020-09-10T16:30:57.757" v="12"/>
          <ac:picMkLst>
            <pc:docMk/>
            <pc:sldMk cId="1065262088" sldId="367"/>
            <ac:picMk id="6" creationId="{057653DB-6307-4EFF-BC55-120C7603EA35}"/>
          </ac:picMkLst>
        </pc:picChg>
        <pc:picChg chg="del">
          <ac:chgData name="Kelsey Brosnan" userId="S::kbrosnan@pedaids.org::088ad37a-0c35-44dd-9c81-b1ff65c276c0" providerId="AD" clId="Web-{81E81ECB-F658-1EF8-34D2-1529DF3E42E5}" dt="2020-09-10T16:31:01.617" v="15"/>
          <ac:picMkLst>
            <pc:docMk/>
            <pc:sldMk cId="1065262088" sldId="367"/>
            <ac:picMk id="7" creationId="{00000000-0000-0000-0000-000000000000}"/>
          </ac:picMkLst>
        </pc:picChg>
        <pc:picChg chg="del">
          <ac:chgData name="Kelsey Brosnan" userId="S::kbrosnan@pedaids.org::088ad37a-0c35-44dd-9c81-b1ff65c276c0" providerId="AD" clId="Web-{81E81ECB-F658-1EF8-34D2-1529DF3E42E5}" dt="2020-09-10T16:30:58.851" v="13"/>
          <ac:picMkLst>
            <pc:docMk/>
            <pc:sldMk cId="1065262088" sldId="367"/>
            <ac:picMk id="8" creationId="{1A356832-FEC7-43CE-937E-746C6AD3E816}"/>
          </ac:picMkLst>
        </pc:picChg>
        <pc:picChg chg="del">
          <ac:chgData name="Kelsey Brosnan" userId="S::kbrosnan@pedaids.org::088ad37a-0c35-44dd-9c81-b1ff65c276c0" providerId="AD" clId="Web-{81E81ECB-F658-1EF8-34D2-1529DF3E42E5}" dt="2020-09-10T16:31:00.023" v="14"/>
          <ac:picMkLst>
            <pc:docMk/>
            <pc:sldMk cId="1065262088" sldId="367"/>
            <ac:picMk id="9" creationId="{E4DD2E5B-0BBA-47AA-A339-8A83DFC5EACA}"/>
          </ac:picMkLst>
        </pc:picChg>
      </pc:sldChg>
      <pc:sldChg chg="addSp delSp">
        <pc:chgData name="Kelsey Brosnan" userId="S::kbrosnan@pedaids.org::088ad37a-0c35-44dd-9c81-b1ff65c276c0" providerId="AD" clId="Web-{81E81ECB-F658-1EF8-34D2-1529DF3E42E5}" dt="2020-09-10T16:31:31.181" v="26"/>
        <pc:sldMkLst>
          <pc:docMk/>
          <pc:sldMk cId="1977814497" sldId="368"/>
        </pc:sldMkLst>
        <pc:picChg chg="del">
          <ac:chgData name="Kelsey Brosnan" userId="S::kbrosnan@pedaids.org::088ad37a-0c35-44dd-9c81-b1ff65c276c0" providerId="AD" clId="Web-{81E81ECB-F658-1EF8-34D2-1529DF3E42E5}" dt="2020-09-10T16:31:26.322" v="22"/>
          <ac:picMkLst>
            <pc:docMk/>
            <pc:sldMk cId="1977814497" sldId="368"/>
            <ac:picMk id="4" creationId="{057653DB-6307-4EFF-BC55-120C7603EA35}"/>
          </ac:picMkLst>
        </pc:picChg>
        <pc:picChg chg="del">
          <ac:chgData name="Kelsey Brosnan" userId="S::kbrosnan@pedaids.org::088ad37a-0c35-44dd-9c81-b1ff65c276c0" providerId="AD" clId="Web-{81E81ECB-F658-1EF8-34D2-1529DF3E42E5}" dt="2020-09-10T16:31:30.275" v="25"/>
          <ac:picMkLst>
            <pc:docMk/>
            <pc:sldMk cId="1977814497" sldId="368"/>
            <ac:picMk id="5" creationId="{00000000-0000-0000-0000-000000000000}"/>
          </ac:picMkLst>
        </pc:picChg>
        <pc:picChg chg="del">
          <ac:chgData name="Kelsey Brosnan" userId="S::kbrosnan@pedaids.org::088ad37a-0c35-44dd-9c81-b1ff65c276c0" providerId="AD" clId="Web-{81E81ECB-F658-1EF8-34D2-1529DF3E42E5}" dt="2020-09-10T16:31:27.447" v="23"/>
          <ac:picMkLst>
            <pc:docMk/>
            <pc:sldMk cId="1977814497" sldId="368"/>
            <ac:picMk id="6" creationId="{1A356832-FEC7-43CE-937E-746C6AD3E816}"/>
          </ac:picMkLst>
        </pc:picChg>
        <pc:picChg chg="del">
          <ac:chgData name="Kelsey Brosnan" userId="S::kbrosnan@pedaids.org::088ad37a-0c35-44dd-9c81-b1ff65c276c0" providerId="AD" clId="Web-{81E81ECB-F658-1EF8-34D2-1529DF3E42E5}" dt="2020-09-10T16:31:28.587" v="24"/>
          <ac:picMkLst>
            <pc:docMk/>
            <pc:sldMk cId="1977814497" sldId="368"/>
            <ac:picMk id="7" creationId="{E4DD2E5B-0BBA-47AA-A339-8A83DFC5EACA}"/>
          </ac:picMkLst>
        </pc:picChg>
        <pc:picChg chg="add">
          <ac:chgData name="Kelsey Brosnan" userId="S::kbrosnan@pedaids.org::088ad37a-0c35-44dd-9c81-b1ff65c276c0" providerId="AD" clId="Web-{81E81ECB-F658-1EF8-34D2-1529DF3E42E5}" dt="2020-09-10T16:31:31.181" v="26"/>
          <ac:picMkLst>
            <pc:docMk/>
            <pc:sldMk cId="1977814497" sldId="368"/>
            <ac:picMk id="9" creationId="{9CFF3A5C-A57E-4304-83AB-972B05BCDE46}"/>
          </ac:picMkLst>
        </pc:picChg>
      </pc:sldChg>
      <pc:sldChg chg="modSp">
        <pc:chgData name="Kelsey Brosnan" userId="S::kbrosnan@pedaids.org::088ad37a-0c35-44dd-9c81-b1ff65c276c0" providerId="AD" clId="Web-{81E81ECB-F658-1EF8-34D2-1529DF3E42E5}" dt="2020-09-10T16:30:03.770" v="1" actId="14100"/>
        <pc:sldMkLst>
          <pc:docMk/>
          <pc:sldMk cId="1409267243" sldId="379"/>
        </pc:sldMkLst>
        <pc:spChg chg="mod">
          <ac:chgData name="Kelsey Brosnan" userId="S::kbrosnan@pedaids.org::088ad37a-0c35-44dd-9c81-b1ff65c276c0" providerId="AD" clId="Web-{81E81ECB-F658-1EF8-34D2-1529DF3E42E5}" dt="2020-09-10T16:29:57.395" v="0" actId="14100"/>
          <ac:spMkLst>
            <pc:docMk/>
            <pc:sldMk cId="1409267243" sldId="379"/>
            <ac:spMk id="4" creationId="{F7C2A205-0D28-4E4B-A925-9F27BD17F902}"/>
          </ac:spMkLst>
        </pc:spChg>
        <pc:spChg chg="mod">
          <ac:chgData name="Kelsey Brosnan" userId="S::kbrosnan@pedaids.org::088ad37a-0c35-44dd-9c81-b1ff65c276c0" providerId="AD" clId="Web-{81E81ECB-F658-1EF8-34D2-1529DF3E42E5}" dt="2020-09-10T16:30:03.770" v="1" actId="14100"/>
          <ac:spMkLst>
            <pc:docMk/>
            <pc:sldMk cId="1409267243" sldId="379"/>
            <ac:spMk id="6" creationId="{F4FD8D2B-4B42-CD4F-8DAE-005F6DC1E2C4}"/>
          </ac:spMkLst>
        </pc:spChg>
      </pc:sldChg>
      <pc:sldChg chg="addSp">
        <pc:chgData name="Kelsey Brosnan" userId="S::kbrosnan@pedaids.org::088ad37a-0c35-44dd-9c81-b1ff65c276c0" providerId="AD" clId="Web-{81E81ECB-F658-1EF8-34D2-1529DF3E42E5}" dt="2020-09-10T16:31:40.682" v="27"/>
        <pc:sldMkLst>
          <pc:docMk/>
          <pc:sldMk cId="4222921455" sldId="381"/>
        </pc:sldMkLst>
        <pc:picChg chg="add">
          <ac:chgData name="Kelsey Brosnan" userId="S::kbrosnan@pedaids.org::088ad37a-0c35-44dd-9c81-b1ff65c276c0" providerId="AD" clId="Web-{81E81ECB-F658-1EF8-34D2-1529DF3E42E5}" dt="2020-09-10T16:31:40.682" v="27"/>
          <ac:picMkLst>
            <pc:docMk/>
            <pc:sldMk cId="4222921455" sldId="381"/>
            <ac:picMk id="5" creationId="{0259D37A-28BD-420B-97CA-B2075666273E}"/>
          </ac:picMkLst>
        </pc:picChg>
      </pc:sldChg>
    </pc:docChg>
  </pc:docChgLst>
  <pc:docChgLst>
    <pc:chgData name="Madison Ethridge" userId="S::methridge@pedaids.org::666e09c8-48f1-48e4-bd90-dc52bcdb94a7" providerId="AD" clId="Web-{79C3C7C7-492C-0E35-082E-24CE84F299D9}"/>
    <pc:docChg chg="modSld">
      <pc:chgData name="Madison Ethridge" userId="S::methridge@pedaids.org::666e09c8-48f1-48e4-bd90-dc52bcdb94a7" providerId="AD" clId="Web-{79C3C7C7-492C-0E35-082E-24CE84F299D9}" dt="2020-11-06T17:03:18.293" v="31"/>
      <pc:docMkLst>
        <pc:docMk/>
      </pc:docMkLst>
      <pc:sldChg chg="modSp modNotes">
        <pc:chgData name="Madison Ethridge" userId="S::methridge@pedaids.org::666e09c8-48f1-48e4-bd90-dc52bcdb94a7" providerId="AD" clId="Web-{79C3C7C7-492C-0E35-082E-24CE84F299D9}" dt="2020-11-06T17:02:41.761" v="12"/>
        <pc:sldMkLst>
          <pc:docMk/>
          <pc:sldMk cId="1491217786" sldId="371"/>
        </pc:sldMkLst>
        <pc:spChg chg="mod">
          <ac:chgData name="Madison Ethridge" userId="S::methridge@pedaids.org::666e09c8-48f1-48e4-bd90-dc52bcdb94a7" providerId="AD" clId="Web-{79C3C7C7-492C-0E35-082E-24CE84F299D9}" dt="2020-11-06T17:02:32.714" v="7" actId="20577"/>
          <ac:spMkLst>
            <pc:docMk/>
            <pc:sldMk cId="1491217786" sldId="371"/>
            <ac:spMk id="2" creationId="{D5FB7EFB-BB18-4744-96C0-0FFA34C75F55}"/>
          </ac:spMkLst>
        </pc:spChg>
      </pc:sldChg>
      <pc:sldChg chg="modNotes">
        <pc:chgData name="Madison Ethridge" userId="S::methridge@pedaids.org::666e09c8-48f1-48e4-bd90-dc52bcdb94a7" providerId="AD" clId="Web-{79C3C7C7-492C-0E35-082E-24CE84F299D9}" dt="2020-11-06T17:02:56.136" v="16"/>
        <pc:sldMkLst>
          <pc:docMk/>
          <pc:sldMk cId="2181879238" sldId="375"/>
        </pc:sldMkLst>
      </pc:sldChg>
      <pc:sldChg chg="modSp">
        <pc:chgData name="Madison Ethridge" userId="S::methridge@pedaids.org::666e09c8-48f1-48e4-bd90-dc52bcdb94a7" providerId="AD" clId="Web-{79C3C7C7-492C-0E35-082E-24CE84F299D9}" dt="2020-11-06T17:03:06.730" v="24" actId="20577"/>
        <pc:sldMkLst>
          <pc:docMk/>
          <pc:sldMk cId="391780459" sldId="378"/>
        </pc:sldMkLst>
        <pc:spChg chg="mod">
          <ac:chgData name="Madison Ethridge" userId="S::methridge@pedaids.org::666e09c8-48f1-48e4-bd90-dc52bcdb94a7" providerId="AD" clId="Web-{79C3C7C7-492C-0E35-082E-24CE84F299D9}" dt="2020-11-06T17:03:06.730" v="24" actId="20577"/>
          <ac:spMkLst>
            <pc:docMk/>
            <pc:sldMk cId="391780459" sldId="378"/>
            <ac:spMk id="2" creationId="{B866D11B-A2AA-9040-883B-FBA04D0FCD2A}"/>
          </ac:spMkLst>
        </pc:spChg>
      </pc:sldChg>
      <pc:sldChg chg="modNotes">
        <pc:chgData name="Madison Ethridge" userId="S::methridge@pedaids.org::666e09c8-48f1-48e4-bd90-dc52bcdb94a7" providerId="AD" clId="Web-{79C3C7C7-492C-0E35-082E-24CE84F299D9}" dt="2020-11-06T17:03:18.293" v="31"/>
        <pc:sldMkLst>
          <pc:docMk/>
          <pc:sldMk cId="1409267243" sldId="379"/>
        </pc:sldMkLst>
      </pc:sldChg>
    </pc:docChg>
  </pc:docChgLst>
  <pc:docChgLst>
    <pc:chgData name="Chaila, Mwate" userId="S::mwate.chaila@crs.org::532bccc8-299d-41ab-929a-442e97ef55d2" providerId="AD" clId="Web-{4654CD09-D929-6D40-1247-DFA3535B6048}"/>
    <pc:docChg chg="modSld">
      <pc:chgData name="Chaila, Mwate" userId="S::mwate.chaila@crs.org::532bccc8-299d-41ab-929a-442e97ef55d2" providerId="AD" clId="Web-{4654CD09-D929-6D40-1247-DFA3535B6048}" dt="2021-02-19T06:51:56.199" v="10" actId="14100"/>
      <pc:docMkLst>
        <pc:docMk/>
      </pc:docMkLst>
      <pc:sldChg chg="modSp addCm">
        <pc:chgData name="Chaila, Mwate" userId="S::mwate.chaila@crs.org::532bccc8-299d-41ab-929a-442e97ef55d2" providerId="AD" clId="Web-{4654CD09-D929-6D40-1247-DFA3535B6048}" dt="2021-02-19T06:51:44.324" v="9" actId="20577"/>
        <pc:sldMkLst>
          <pc:docMk/>
          <pc:sldMk cId="1491217786" sldId="371"/>
        </pc:sldMkLst>
        <pc:spChg chg="mod">
          <ac:chgData name="Chaila, Mwate" userId="S::mwate.chaila@crs.org::532bccc8-299d-41ab-929a-442e97ef55d2" providerId="AD" clId="Web-{4654CD09-D929-6D40-1247-DFA3535B6048}" dt="2021-02-19T06:51:44.324" v="9" actId="20577"/>
          <ac:spMkLst>
            <pc:docMk/>
            <pc:sldMk cId="1491217786" sldId="371"/>
            <ac:spMk id="2" creationId="{D5FB7EFB-BB18-4744-96C0-0FFA34C75F55}"/>
          </ac:spMkLst>
        </pc:spChg>
      </pc:sldChg>
      <pc:sldChg chg="modSp">
        <pc:chgData name="Chaila, Mwate" userId="S::mwate.chaila@crs.org::532bccc8-299d-41ab-929a-442e97ef55d2" providerId="AD" clId="Web-{4654CD09-D929-6D40-1247-DFA3535B6048}" dt="2021-02-19T06:51:56.199" v="10" actId="14100"/>
        <pc:sldMkLst>
          <pc:docMk/>
          <pc:sldMk cId="3023120351" sldId="372"/>
        </pc:sldMkLst>
        <pc:spChg chg="mod">
          <ac:chgData name="Chaila, Mwate" userId="S::mwate.chaila@crs.org::532bccc8-299d-41ab-929a-442e97ef55d2" providerId="AD" clId="Web-{4654CD09-D929-6D40-1247-DFA3535B6048}" dt="2021-02-19T06:51:56.199" v="10" actId="14100"/>
          <ac:spMkLst>
            <pc:docMk/>
            <pc:sldMk cId="3023120351" sldId="372"/>
            <ac:spMk id="3" creationId="{78168753-8CD5-6847-9DCA-628EDC4B276B}"/>
          </ac:spMkLst>
        </pc:spChg>
      </pc:sldChg>
    </pc:docChg>
  </pc:docChgLst>
  <pc:docChgLst>
    <pc:chgData name="eghanotakis" userId="S::eghanotakis_gmail.com#ext#@pedaidsorg.onmicrosoft.com::0af52404-daef-41c0-a231-4d3790fefa79" providerId="AD" clId="Web-{31BC3737-CC09-4F7E-2CC0-FD3E4DB2C9B4}"/>
    <pc:docChg chg="modSld">
      <pc:chgData name="eghanotakis" userId="S::eghanotakis_gmail.com#ext#@pedaidsorg.onmicrosoft.com::0af52404-daef-41c0-a231-4d3790fefa79" providerId="AD" clId="Web-{31BC3737-CC09-4F7E-2CC0-FD3E4DB2C9B4}" dt="2020-09-01T04:01:58.629" v="0"/>
      <pc:docMkLst>
        <pc:docMk/>
      </pc:docMkLst>
      <pc:sldChg chg="modNotes">
        <pc:chgData name="eghanotakis" userId="S::eghanotakis_gmail.com#ext#@pedaidsorg.onmicrosoft.com::0af52404-daef-41c0-a231-4d3790fefa79" providerId="AD" clId="Web-{31BC3737-CC09-4F7E-2CC0-FD3E4DB2C9B4}" dt="2020-09-01T04:01:58.629" v="0"/>
        <pc:sldMkLst>
          <pc:docMk/>
          <pc:sldMk cId="1144820368" sldId="357"/>
        </pc:sldMkLst>
      </pc:sldChg>
    </pc:docChg>
  </pc:docChgLst>
  <pc:docChgLst>
    <pc:chgData name="eghanotakis" userId="S::eghanotakis_gmail.com#ext#@pedaidsorg.onmicrosoft.com::0af52404-daef-41c0-a231-4d3790fefa79" providerId="AD" clId="Web-{47FAC1F1-592A-4E86-839F-7E762DEBF1CA}"/>
    <pc:docChg chg="modSld">
      <pc:chgData name="eghanotakis" userId="S::eghanotakis_gmail.com#ext#@pedaidsorg.onmicrosoft.com::0af52404-daef-41c0-a231-4d3790fefa79" providerId="AD" clId="Web-{47FAC1F1-592A-4E86-839F-7E762DEBF1CA}" dt="2020-08-10T04:14:23.360" v="63" actId="20577"/>
      <pc:docMkLst>
        <pc:docMk/>
      </pc:docMkLst>
      <pc:sldChg chg="modSp">
        <pc:chgData name="eghanotakis" userId="S::eghanotakis_gmail.com#ext#@pedaidsorg.onmicrosoft.com::0af52404-daef-41c0-a231-4d3790fefa79" providerId="AD" clId="Web-{47FAC1F1-592A-4E86-839F-7E762DEBF1CA}" dt="2020-08-10T04:14:23.360" v="62" actId="20577"/>
        <pc:sldMkLst>
          <pc:docMk/>
          <pc:sldMk cId="1977814497" sldId="368"/>
        </pc:sldMkLst>
        <pc:spChg chg="mod">
          <ac:chgData name="eghanotakis" userId="S::eghanotakis_gmail.com#ext#@pedaidsorg.onmicrosoft.com::0af52404-daef-41c0-a231-4d3790fefa79" providerId="AD" clId="Web-{47FAC1F1-592A-4E86-839F-7E762DEBF1CA}" dt="2020-08-10T04:14:23.360" v="62" actId="20577"/>
          <ac:spMkLst>
            <pc:docMk/>
            <pc:sldMk cId="1977814497" sldId="368"/>
            <ac:spMk id="3" creationId="{4CE14B4C-2C49-4A25-87AA-BF226508C26D}"/>
          </ac:spMkLst>
        </pc:spChg>
      </pc:sldChg>
    </pc:docChg>
  </pc:docChgLst>
  <pc:docChgLst>
    <pc:chgData name="Cathrien Alons" userId="S::calons_pedaids.org#ext#@crsorg.onmicrosoft.com::4972a93c-8e30-42f8-89ac-9c97f01eda25" providerId="AD" clId="Web-{B649D55C-2EFE-4DC9-BA1A-EE74BB0A0680}"/>
    <pc:docChg chg="modSld">
      <pc:chgData name="Cathrien Alons" userId="S::calons_pedaids.org#ext#@crsorg.onmicrosoft.com::4972a93c-8e30-42f8-89ac-9c97f01eda25" providerId="AD" clId="Web-{B649D55C-2EFE-4DC9-BA1A-EE74BB0A0680}" dt="2020-09-25T20:09:15.007" v="16" actId="14100"/>
      <pc:docMkLst>
        <pc:docMk/>
      </pc:docMkLst>
      <pc:sldChg chg="modSp">
        <pc:chgData name="Cathrien Alons" userId="S::calons_pedaids.org#ext#@crsorg.onmicrosoft.com::4972a93c-8e30-42f8-89ac-9c97f01eda25" providerId="AD" clId="Web-{B649D55C-2EFE-4DC9-BA1A-EE74BB0A0680}" dt="2020-09-25T20:04:59.265" v="0" actId="20577"/>
        <pc:sldMkLst>
          <pc:docMk/>
          <pc:sldMk cId="1208045742" sldId="374"/>
        </pc:sldMkLst>
        <pc:spChg chg="mod">
          <ac:chgData name="Cathrien Alons" userId="S::calons_pedaids.org#ext#@crsorg.onmicrosoft.com::4972a93c-8e30-42f8-89ac-9c97f01eda25" providerId="AD" clId="Web-{B649D55C-2EFE-4DC9-BA1A-EE74BB0A0680}" dt="2020-09-25T20:04:59.265" v="0" actId="20577"/>
          <ac:spMkLst>
            <pc:docMk/>
            <pc:sldMk cId="1208045742" sldId="374"/>
            <ac:spMk id="2" creationId="{B631F555-EDA5-EC4B-B8A8-88B52B711DEF}"/>
          </ac:spMkLst>
        </pc:spChg>
      </pc:sldChg>
      <pc:sldChg chg="modSp">
        <pc:chgData name="Cathrien Alons" userId="S::calons_pedaids.org#ext#@crsorg.onmicrosoft.com::4972a93c-8e30-42f8-89ac-9c97f01eda25" providerId="AD" clId="Web-{B649D55C-2EFE-4DC9-BA1A-EE74BB0A0680}" dt="2020-09-25T20:07:11.050" v="2" actId="20577"/>
        <pc:sldMkLst>
          <pc:docMk/>
          <pc:sldMk cId="1409267243" sldId="379"/>
        </pc:sldMkLst>
        <pc:spChg chg="mod">
          <ac:chgData name="Cathrien Alons" userId="S::calons_pedaids.org#ext#@crsorg.onmicrosoft.com::4972a93c-8e30-42f8-89ac-9c97f01eda25" providerId="AD" clId="Web-{B649D55C-2EFE-4DC9-BA1A-EE74BB0A0680}" dt="2020-09-25T20:07:11.050" v="2" actId="20577"/>
          <ac:spMkLst>
            <pc:docMk/>
            <pc:sldMk cId="1409267243" sldId="379"/>
            <ac:spMk id="6" creationId="{F4FD8D2B-4B42-CD4F-8DAE-005F6DC1E2C4}"/>
          </ac:spMkLst>
        </pc:spChg>
      </pc:sldChg>
      <pc:sldChg chg="modSp">
        <pc:chgData name="Cathrien Alons" userId="S::calons_pedaids.org#ext#@crsorg.onmicrosoft.com::4972a93c-8e30-42f8-89ac-9c97f01eda25" providerId="AD" clId="Web-{B649D55C-2EFE-4DC9-BA1A-EE74BB0A0680}" dt="2020-09-25T20:07:33.348" v="8" actId="20577"/>
        <pc:sldMkLst>
          <pc:docMk/>
          <pc:sldMk cId="2106504154" sldId="380"/>
        </pc:sldMkLst>
        <pc:spChg chg="mod">
          <ac:chgData name="Cathrien Alons" userId="S::calons_pedaids.org#ext#@crsorg.onmicrosoft.com::4972a93c-8e30-42f8-89ac-9c97f01eda25" providerId="AD" clId="Web-{B649D55C-2EFE-4DC9-BA1A-EE74BB0A0680}" dt="2020-09-25T20:07:33.348" v="8" actId="20577"/>
          <ac:spMkLst>
            <pc:docMk/>
            <pc:sldMk cId="2106504154" sldId="380"/>
            <ac:spMk id="5" creationId="{5C0915C5-3473-4746-AB07-E832996DDF81}"/>
          </ac:spMkLst>
        </pc:spChg>
      </pc:sldChg>
      <pc:sldChg chg="modSp">
        <pc:chgData name="Cathrien Alons" userId="S::calons_pedaids.org#ext#@crsorg.onmicrosoft.com::4972a93c-8e30-42f8-89ac-9c97f01eda25" providerId="AD" clId="Web-{B649D55C-2EFE-4DC9-BA1A-EE74BB0A0680}" dt="2020-09-25T20:09:15.007" v="16" actId="14100"/>
        <pc:sldMkLst>
          <pc:docMk/>
          <pc:sldMk cId="265300870" sldId="383"/>
        </pc:sldMkLst>
        <pc:spChg chg="mod">
          <ac:chgData name="Cathrien Alons" userId="S::calons_pedaids.org#ext#@crsorg.onmicrosoft.com::4972a93c-8e30-42f8-89ac-9c97f01eda25" providerId="AD" clId="Web-{B649D55C-2EFE-4DC9-BA1A-EE74BB0A0680}" dt="2020-09-25T20:09:15.007" v="16" actId="14100"/>
          <ac:spMkLst>
            <pc:docMk/>
            <pc:sldMk cId="265300870" sldId="383"/>
            <ac:spMk id="4" creationId="{2D962244-8176-43B9-B06F-CA116360BB1C}"/>
          </ac:spMkLst>
        </pc:spChg>
      </pc:sldChg>
    </pc:docChg>
  </pc:docChgLst>
  <pc:docChgLst>
    <pc:chgData name="Clark, Adele" userId="cb302882-fc54-4eb8-a090-62efc4d6cc36" providerId="ADAL" clId="{E8C8456F-548E-4415-B1BC-E7BFF4E406F6}"/>
    <pc:docChg chg="addSld delSld modSld">
      <pc:chgData name="Clark, Adele" userId="cb302882-fc54-4eb8-a090-62efc4d6cc36" providerId="ADAL" clId="{E8C8456F-548E-4415-B1BC-E7BFF4E406F6}" dt="2021-02-25T18:25:51.281" v="10" actId="47"/>
      <pc:docMkLst>
        <pc:docMk/>
      </pc:docMkLst>
      <pc:sldChg chg="del">
        <pc:chgData name="Clark, Adele" userId="cb302882-fc54-4eb8-a090-62efc4d6cc36" providerId="ADAL" clId="{E8C8456F-548E-4415-B1BC-E7BFF4E406F6}" dt="2021-02-25T18:25:04.582" v="8" actId="47"/>
        <pc:sldMkLst>
          <pc:docMk/>
          <pc:sldMk cId="1144820368" sldId="357"/>
        </pc:sldMkLst>
      </pc:sldChg>
      <pc:sldChg chg="del">
        <pc:chgData name="Clark, Adele" userId="cb302882-fc54-4eb8-a090-62efc4d6cc36" providerId="ADAL" clId="{E8C8456F-548E-4415-B1BC-E7BFF4E406F6}" dt="2021-02-25T18:25:51.281" v="10" actId="47"/>
        <pc:sldMkLst>
          <pc:docMk/>
          <pc:sldMk cId="797393131" sldId="389"/>
        </pc:sldMkLst>
      </pc:sldChg>
      <pc:sldChg chg="add">
        <pc:chgData name="Clark, Adele" userId="cb302882-fc54-4eb8-a090-62efc4d6cc36" providerId="ADAL" clId="{E8C8456F-548E-4415-B1BC-E7BFF4E406F6}" dt="2021-02-25T18:25:46.901" v="9"/>
        <pc:sldMkLst>
          <pc:docMk/>
          <pc:sldMk cId="3399903749" sldId="2044"/>
        </pc:sldMkLst>
      </pc:sldChg>
      <pc:sldChg chg="modSp add del mod modNotesTx">
        <pc:chgData name="Clark, Adele" userId="cb302882-fc54-4eb8-a090-62efc4d6cc36" providerId="ADAL" clId="{E8C8456F-548E-4415-B1BC-E7BFF4E406F6}" dt="2021-02-25T18:24:59.215" v="7"/>
        <pc:sldMkLst>
          <pc:docMk/>
          <pc:sldMk cId="1153198540" sldId="2046"/>
        </pc:sldMkLst>
        <pc:spChg chg="mod">
          <ac:chgData name="Clark, Adele" userId="cb302882-fc54-4eb8-a090-62efc4d6cc36" providerId="ADAL" clId="{E8C8456F-548E-4415-B1BC-E7BFF4E406F6}" dt="2021-02-25T18:24:42.407" v="5" actId="1076"/>
          <ac:spMkLst>
            <pc:docMk/>
            <pc:sldMk cId="1153198540" sldId="2046"/>
            <ac:spMk id="2" creationId="{44034FEE-4BBB-7F49-BE67-328073281F8B}"/>
          </ac:spMkLst>
        </pc:spChg>
      </pc:sldChg>
    </pc:docChg>
  </pc:docChgLst>
  <pc:docChgLst>
    <pc:chgData name="Elena Ghanotakis" userId="f5b7b11dc1ab026f" providerId="LiveId" clId="{60107A55-12C8-6F4B-B693-B44D17B2719D}"/>
    <pc:docChg chg="custSel modSld">
      <pc:chgData name="Elena Ghanotakis" userId="f5b7b11dc1ab026f" providerId="LiveId" clId="{60107A55-12C8-6F4B-B693-B44D17B2719D}" dt="2020-09-10T03:58:30.586" v="69" actId="1592"/>
      <pc:docMkLst>
        <pc:docMk/>
      </pc:docMkLst>
      <pc:sldChg chg="modSp mod delCm">
        <pc:chgData name="Elena Ghanotakis" userId="f5b7b11dc1ab026f" providerId="LiveId" clId="{60107A55-12C8-6F4B-B693-B44D17B2719D}" dt="2020-09-10T03:55:13.940" v="4" actId="1592"/>
        <pc:sldMkLst>
          <pc:docMk/>
          <pc:sldMk cId="49798459" sldId="366"/>
        </pc:sldMkLst>
        <pc:spChg chg="mod">
          <ac:chgData name="Elena Ghanotakis" userId="f5b7b11dc1ab026f" providerId="LiveId" clId="{60107A55-12C8-6F4B-B693-B44D17B2719D}" dt="2020-09-10T03:54:58.186" v="1" actId="20577"/>
          <ac:spMkLst>
            <pc:docMk/>
            <pc:sldMk cId="49798459" sldId="366"/>
            <ac:spMk id="3" creationId="{10FD010A-EC3B-4349-BCB2-23C9AC1F6E5D}"/>
          </ac:spMkLst>
        </pc:spChg>
      </pc:sldChg>
      <pc:sldChg chg="delCm">
        <pc:chgData name="Elena Ghanotakis" userId="f5b7b11dc1ab026f" providerId="LiveId" clId="{60107A55-12C8-6F4B-B693-B44D17B2719D}" dt="2020-09-10T03:57:14.582" v="7" actId="1592"/>
        <pc:sldMkLst>
          <pc:docMk/>
          <pc:sldMk cId="1065262088" sldId="367"/>
        </pc:sldMkLst>
      </pc:sldChg>
      <pc:sldChg chg="delCm modNotesTx">
        <pc:chgData name="Elena Ghanotakis" userId="f5b7b11dc1ab026f" providerId="LiveId" clId="{60107A55-12C8-6F4B-B693-B44D17B2719D}" dt="2020-09-10T03:58:03.204" v="63" actId="1592"/>
        <pc:sldMkLst>
          <pc:docMk/>
          <pc:sldMk cId="1977814497" sldId="368"/>
        </pc:sldMkLst>
      </pc:sldChg>
      <pc:sldChg chg="delCm">
        <pc:chgData name="Elena Ghanotakis" userId="f5b7b11dc1ab026f" providerId="LiveId" clId="{60107A55-12C8-6F4B-B693-B44D17B2719D}" dt="2020-09-10T03:54:05.107" v="0" actId="1592"/>
        <pc:sldMkLst>
          <pc:docMk/>
          <pc:sldMk cId="4056951195" sldId="376"/>
        </pc:sldMkLst>
      </pc:sldChg>
      <pc:sldChg chg="modSp mod delCm">
        <pc:chgData name="Elena Ghanotakis" userId="f5b7b11dc1ab026f" providerId="LiveId" clId="{60107A55-12C8-6F4B-B693-B44D17B2719D}" dt="2020-09-10T03:58:30.586" v="69" actId="1592"/>
        <pc:sldMkLst>
          <pc:docMk/>
          <pc:sldMk cId="4222921455" sldId="381"/>
        </pc:sldMkLst>
        <pc:spChg chg="mod">
          <ac:chgData name="Elena Ghanotakis" userId="f5b7b11dc1ab026f" providerId="LiveId" clId="{60107A55-12C8-6F4B-B693-B44D17B2719D}" dt="2020-09-10T03:58:28.704" v="68" actId="20577"/>
          <ac:spMkLst>
            <pc:docMk/>
            <pc:sldMk cId="4222921455" sldId="381"/>
            <ac:spMk id="2" creationId="{FDB83989-95EF-0840-80BB-6D9FB3FD799E}"/>
          </ac:spMkLst>
        </pc:spChg>
      </pc:sldChg>
    </pc:docChg>
  </pc:docChgLst>
  <pc:docChgLst>
    <pc:chgData name="Elena Ghanotakis" userId="f5b7b11dc1ab026f" providerId="LiveId" clId="{6A30F90A-4E9A-5D48-9ECF-8498B8060E5A}"/>
    <pc:docChg chg="custSel addSld modSld">
      <pc:chgData name="Elena Ghanotakis" userId="f5b7b11dc1ab026f" providerId="LiveId" clId="{6A30F90A-4E9A-5D48-9ECF-8498B8060E5A}" dt="2020-08-17T03:40:49.560" v="1395" actId="20577"/>
      <pc:docMkLst>
        <pc:docMk/>
      </pc:docMkLst>
      <pc:sldChg chg="modNotesTx">
        <pc:chgData name="Elena Ghanotakis" userId="f5b7b11dc1ab026f" providerId="LiveId" clId="{6A30F90A-4E9A-5D48-9ECF-8498B8060E5A}" dt="2020-08-17T02:56:51.995" v="0" actId="313"/>
        <pc:sldMkLst>
          <pc:docMk/>
          <pc:sldMk cId="1144820368" sldId="357"/>
        </pc:sldMkLst>
      </pc:sldChg>
      <pc:sldChg chg="modSp mod modNotesTx">
        <pc:chgData name="Elena Ghanotakis" userId="f5b7b11dc1ab026f" providerId="LiveId" clId="{6A30F90A-4E9A-5D48-9ECF-8498B8060E5A}" dt="2020-08-17T03:08:28.346" v="437" actId="20577"/>
        <pc:sldMkLst>
          <pc:docMk/>
          <pc:sldMk cId="49798459" sldId="366"/>
        </pc:sldMkLst>
        <pc:spChg chg="mod">
          <ac:chgData name="Elena Ghanotakis" userId="f5b7b11dc1ab026f" providerId="LiveId" clId="{6A30F90A-4E9A-5D48-9ECF-8498B8060E5A}" dt="2020-08-17T03:08:28.346" v="437" actId="20577"/>
          <ac:spMkLst>
            <pc:docMk/>
            <pc:sldMk cId="49798459" sldId="366"/>
            <ac:spMk id="3" creationId="{10FD010A-EC3B-4349-BCB2-23C9AC1F6E5D}"/>
          </ac:spMkLst>
        </pc:spChg>
      </pc:sldChg>
      <pc:sldChg chg="modSp mod">
        <pc:chgData name="Elena Ghanotakis" userId="f5b7b11dc1ab026f" providerId="LiveId" clId="{6A30F90A-4E9A-5D48-9ECF-8498B8060E5A}" dt="2020-08-17T03:11:32.469" v="480" actId="20577"/>
        <pc:sldMkLst>
          <pc:docMk/>
          <pc:sldMk cId="1065262088" sldId="367"/>
        </pc:sldMkLst>
        <pc:spChg chg="mod">
          <ac:chgData name="Elena Ghanotakis" userId="f5b7b11dc1ab026f" providerId="LiveId" clId="{6A30F90A-4E9A-5D48-9ECF-8498B8060E5A}" dt="2020-08-17T03:11:32.469" v="480" actId="20577"/>
          <ac:spMkLst>
            <pc:docMk/>
            <pc:sldMk cId="1065262088" sldId="367"/>
            <ac:spMk id="3" creationId="{10FD010A-EC3B-4349-BCB2-23C9AC1F6E5D}"/>
          </ac:spMkLst>
        </pc:spChg>
      </pc:sldChg>
      <pc:sldChg chg="modSp mod delCm modNotesTx">
        <pc:chgData name="Elena Ghanotakis" userId="f5b7b11dc1ab026f" providerId="LiveId" clId="{6A30F90A-4E9A-5D48-9ECF-8498B8060E5A}" dt="2020-08-17T03:36:33.514" v="1308" actId="20577"/>
        <pc:sldMkLst>
          <pc:docMk/>
          <pc:sldMk cId="1977814497" sldId="368"/>
        </pc:sldMkLst>
        <pc:spChg chg="mod">
          <ac:chgData name="Elena Ghanotakis" userId="f5b7b11dc1ab026f" providerId="LiveId" clId="{6A30F90A-4E9A-5D48-9ECF-8498B8060E5A}" dt="2020-08-17T03:36:33.514" v="1308" actId="20577"/>
          <ac:spMkLst>
            <pc:docMk/>
            <pc:sldMk cId="1977814497" sldId="368"/>
            <ac:spMk id="3" creationId="{4CE14B4C-2C49-4A25-87AA-BF226508C26D}"/>
          </ac:spMkLst>
        </pc:spChg>
      </pc:sldChg>
      <pc:sldChg chg="modNotes">
        <pc:chgData name="Elena Ghanotakis" userId="f5b7b11dc1ab026f" providerId="LiveId" clId="{6A30F90A-4E9A-5D48-9ECF-8498B8060E5A}" dt="2020-08-17T02:57:00.598" v="1"/>
        <pc:sldMkLst>
          <pc:docMk/>
          <pc:sldMk cId="1805381515" sldId="369"/>
        </pc:sldMkLst>
      </pc:sldChg>
      <pc:sldChg chg="delCm modNotesTx">
        <pc:chgData name="Elena Ghanotakis" userId="f5b7b11dc1ab026f" providerId="LiveId" clId="{6A30F90A-4E9A-5D48-9ECF-8498B8060E5A}" dt="2020-08-17T02:59:37.075" v="112" actId="20577"/>
        <pc:sldMkLst>
          <pc:docMk/>
          <pc:sldMk cId="1409267243" sldId="379"/>
        </pc:sldMkLst>
      </pc:sldChg>
      <pc:sldChg chg="modSp mod delCm modNotesTx">
        <pc:chgData name="Elena Ghanotakis" userId="f5b7b11dc1ab026f" providerId="LiveId" clId="{6A30F90A-4E9A-5D48-9ECF-8498B8060E5A}" dt="2020-08-17T03:03:20.374" v="216" actId="20577"/>
        <pc:sldMkLst>
          <pc:docMk/>
          <pc:sldMk cId="2106504154" sldId="380"/>
        </pc:sldMkLst>
        <pc:spChg chg="mod">
          <ac:chgData name="Elena Ghanotakis" userId="f5b7b11dc1ab026f" providerId="LiveId" clId="{6A30F90A-4E9A-5D48-9ECF-8498B8060E5A}" dt="2020-08-17T03:02:17.930" v="116" actId="108"/>
          <ac:spMkLst>
            <pc:docMk/>
            <pc:sldMk cId="2106504154" sldId="380"/>
            <ac:spMk id="5" creationId="{5C0915C5-3473-4746-AB07-E832996DDF81}"/>
          </ac:spMkLst>
        </pc:spChg>
      </pc:sldChg>
      <pc:sldChg chg="modSp add mod">
        <pc:chgData name="Elena Ghanotakis" userId="f5b7b11dc1ab026f" providerId="LiveId" clId="{6A30F90A-4E9A-5D48-9ECF-8498B8060E5A}" dt="2020-08-17T03:40:49.560" v="1395" actId="20577"/>
        <pc:sldMkLst>
          <pc:docMk/>
          <pc:sldMk cId="4222921455" sldId="381"/>
        </pc:sldMkLst>
        <pc:spChg chg="mod">
          <ac:chgData name="Elena Ghanotakis" userId="f5b7b11dc1ab026f" providerId="LiveId" clId="{6A30F90A-4E9A-5D48-9ECF-8498B8060E5A}" dt="2020-08-17T03:37:55.146" v="1373" actId="20577"/>
          <ac:spMkLst>
            <pc:docMk/>
            <pc:sldMk cId="4222921455" sldId="381"/>
            <ac:spMk id="2" creationId="{FDB83989-95EF-0840-80BB-6D9FB3FD799E}"/>
          </ac:spMkLst>
        </pc:spChg>
        <pc:spChg chg="mod">
          <ac:chgData name="Elena Ghanotakis" userId="f5b7b11dc1ab026f" providerId="LiveId" clId="{6A30F90A-4E9A-5D48-9ECF-8498B8060E5A}" dt="2020-08-17T03:40:49.560" v="1395" actId="20577"/>
          <ac:spMkLst>
            <pc:docMk/>
            <pc:sldMk cId="4222921455" sldId="381"/>
            <ac:spMk id="3" creationId="{5EF83999-2FA9-DE43-B7EF-941CC6BB03CA}"/>
          </ac:spMkLst>
        </pc:spChg>
      </pc:sldChg>
    </pc:docChg>
  </pc:docChgLst>
  <pc:docChgLst>
    <pc:chgData name="eghanotakis" userId="S::eghanotakis_gmail.com#ext#@pedaidsorg.onmicrosoft.com::0af52404-daef-41c0-a231-4d3790fefa79" providerId="AD" clId="Web-{678615A6-E358-46E5-A434-0C9CD29D6B53}"/>
    <pc:docChg chg="modSld">
      <pc:chgData name="eghanotakis" userId="S::eghanotakis_gmail.com#ext#@pedaidsorg.onmicrosoft.com::0af52404-daef-41c0-a231-4d3790fefa79" providerId="AD" clId="Web-{678615A6-E358-46E5-A434-0C9CD29D6B53}" dt="2020-08-06T04:48:36.763" v="10" actId="20577"/>
      <pc:docMkLst>
        <pc:docMk/>
      </pc:docMkLst>
      <pc:sldChg chg="modSp">
        <pc:chgData name="eghanotakis" userId="S::eghanotakis_gmail.com#ext#@pedaidsorg.onmicrosoft.com::0af52404-daef-41c0-a231-4d3790fefa79" providerId="AD" clId="Web-{678615A6-E358-46E5-A434-0C9CD29D6B53}" dt="2020-08-06T04:48:04.559" v="2" actId="20577"/>
        <pc:sldMkLst>
          <pc:docMk/>
          <pc:sldMk cId="1144820368" sldId="357"/>
        </pc:sldMkLst>
        <pc:spChg chg="mod">
          <ac:chgData name="eghanotakis" userId="S::eghanotakis_gmail.com#ext#@pedaidsorg.onmicrosoft.com::0af52404-daef-41c0-a231-4d3790fefa79" providerId="AD" clId="Web-{678615A6-E358-46E5-A434-0C9CD29D6B53}" dt="2020-08-06T04:48:04.559" v="2" actId="20577"/>
          <ac:spMkLst>
            <pc:docMk/>
            <pc:sldMk cId="1144820368" sldId="357"/>
            <ac:spMk id="2" creationId="{2F465763-E3D4-4D6B-904A-2CA2F185E235}"/>
          </ac:spMkLst>
        </pc:spChg>
      </pc:sldChg>
      <pc:sldChg chg="modSp">
        <pc:chgData name="eghanotakis" userId="S::eghanotakis_gmail.com#ext#@pedaidsorg.onmicrosoft.com::0af52404-daef-41c0-a231-4d3790fefa79" providerId="AD" clId="Web-{678615A6-E358-46E5-A434-0C9CD29D6B53}" dt="2020-08-06T04:48:36.763" v="9" actId="20577"/>
        <pc:sldMkLst>
          <pc:docMk/>
          <pc:sldMk cId="1805381515" sldId="369"/>
        </pc:sldMkLst>
        <pc:spChg chg="mod">
          <ac:chgData name="eghanotakis" userId="S::eghanotakis_gmail.com#ext#@pedaidsorg.onmicrosoft.com::0af52404-daef-41c0-a231-4d3790fefa79" providerId="AD" clId="Web-{678615A6-E358-46E5-A434-0C9CD29D6B53}" dt="2020-08-06T04:48:36.763" v="9" actId="20577"/>
          <ac:spMkLst>
            <pc:docMk/>
            <pc:sldMk cId="1805381515" sldId="369"/>
            <ac:spMk id="3" creationId="{523E880F-E76D-564E-ABFC-89FA40A0C523}"/>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D78A0B3-E570-4C11-9AF7-A7E1B038A701}" type="datetimeFigureOut">
              <a:rPr lang="en-US" smtClean="0"/>
              <a:t>4/9/2021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6525920-0AF3-49C6-9F07-88C7498DB916}" type="slidenum">
              <a:rPr lang="en-US" smtClean="0"/>
              <a:t>‹#›</a:t>
            </a:fld>
            <a:endParaRPr lang="en-US"/>
          </a:p>
        </p:txBody>
      </p:sp>
    </p:spTree>
    <p:extLst>
      <p:ext uri="{BB962C8B-B14F-4D97-AF65-F5344CB8AC3E}">
        <p14:creationId xmlns:p14="http://schemas.microsoft.com/office/powerpoint/2010/main" val="19937446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a:t>Module 5 focuses on site scanning, selection &amp; preparation in the CP model.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b="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kern="1200" dirty="0">
                <a:solidFill>
                  <a:schemeClr val="tx1"/>
                </a:solidFill>
                <a:effectLst/>
                <a:latin typeface="+mn-lt"/>
                <a:ea typeface="+mn-ea"/>
                <a:cs typeface="+mn-cs"/>
              </a:rPr>
              <a:t>Consult the Community Mapping Process Guide in the Community Post Resource Packet for more detailed information on the process.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171450" indent="-171450">
              <a:buFont typeface="Arial,Sans-Serif"/>
              <a:buChar char="•"/>
            </a:pPr>
            <a:endParaRPr lang="en-US" dirty="0">
              <a:cs typeface="Calibri"/>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117EEF4-844D-4D75-8A69-B68C2BED567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10905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kern="1200" dirty="0">
                <a:solidFill>
                  <a:schemeClr val="tx1"/>
                </a:solidFill>
                <a:effectLst/>
                <a:latin typeface="+mn-lt"/>
                <a:ea typeface="+mn-ea"/>
                <a:cs typeface="+mn-cs"/>
              </a:rPr>
              <a:t>The day after the community scanning, the site scanning team reconvenes to decide on the location(s) to establish </a:t>
            </a:r>
            <a:r>
              <a:rPr lang="en-US" sz="1200" u="none" kern="1200" dirty="0">
                <a:solidFill>
                  <a:schemeClr val="tx1"/>
                </a:solidFill>
                <a:effectLst/>
                <a:latin typeface="+mn-lt"/>
                <a:ea typeface="+mn-ea"/>
                <a:cs typeface="+mn-cs"/>
              </a:rPr>
              <a:t>the CP.</a:t>
            </a:r>
            <a:endParaRPr lang="en-US" u="none" dirty="0"/>
          </a:p>
        </p:txBody>
      </p:sp>
      <p:sp>
        <p:nvSpPr>
          <p:cNvPr id="4" name="Slide Number Placeholder 3"/>
          <p:cNvSpPr>
            <a:spLocks noGrp="1"/>
          </p:cNvSpPr>
          <p:nvPr>
            <p:ph type="sldNum" sz="quarter" idx="5"/>
          </p:nvPr>
        </p:nvSpPr>
        <p:spPr/>
        <p:txBody>
          <a:bodyPr/>
          <a:lstStyle/>
          <a:p>
            <a:fld id="{C6525920-0AF3-49C6-9F07-88C7498DB916}" type="slidenum">
              <a:rPr lang="en-US" smtClean="0"/>
              <a:t>10</a:t>
            </a:fld>
            <a:endParaRPr lang="en-US"/>
          </a:p>
        </p:txBody>
      </p:sp>
    </p:spTree>
    <p:extLst>
      <p:ext uri="{BB962C8B-B14F-4D97-AF65-F5344CB8AC3E}">
        <p14:creationId xmlns:p14="http://schemas.microsoft.com/office/powerpoint/2010/main" val="34628589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This is a summary of the characteristics of a successful site scanning process.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cs typeface="Times New Roman" panose="02020603050405020304" pitchFamily="18" charset="0"/>
              </a:rPr>
              <a:t>Efficient planning of community walk through logistics refers to notifying local stakeholders, such as health and local government authorities, local leaders) in advance of the walk through.</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cs typeface="Times New Roman" panose="02020603050405020304" pitchFamily="18" charset="0"/>
            </a:endParaRP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C6525920-0AF3-49C6-9F07-88C7498DB916}" type="slidenum">
              <a:rPr lang="en-US" smtClean="0"/>
              <a:t>11</a:t>
            </a:fld>
            <a:endParaRPr lang="en-US"/>
          </a:p>
        </p:txBody>
      </p:sp>
    </p:spTree>
    <p:extLst>
      <p:ext uri="{BB962C8B-B14F-4D97-AF65-F5344CB8AC3E}">
        <p14:creationId xmlns:p14="http://schemas.microsoft.com/office/powerpoint/2010/main" val="38249320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kern="1200" dirty="0">
                <a:solidFill>
                  <a:schemeClr val="tx1"/>
                </a:solidFill>
                <a:effectLst/>
                <a:latin typeface="+mn-lt"/>
                <a:ea typeface="+mn-ea"/>
                <a:cs typeface="+mn-cs"/>
              </a:rPr>
              <a:t>After the scanning and area selection, office space is selected (criteria described in previous session); This space is then transformed into a CP.</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While some refurbishment may be required, it is important that the CP blend well within the </a:t>
            </a:r>
            <a:r>
              <a:rPr lang="en-US" sz="1200" kern="1200" dirty="0" err="1">
                <a:solidFill>
                  <a:schemeClr val="tx1"/>
                </a:solidFill>
                <a:effectLst/>
                <a:latin typeface="+mn-lt"/>
                <a:ea typeface="+mn-ea"/>
                <a:cs typeface="+mn-cs"/>
              </a:rPr>
              <a:t>setting</a:t>
            </a:r>
            <a:r>
              <a:rPr lang="en-US" dirty="0" err="1"/>
              <a:t>,and</a:t>
            </a:r>
            <a:r>
              <a:rPr lang="en-US" dirty="0"/>
              <a:t> should not be extra-ordinary or stand out</a:t>
            </a:r>
            <a:r>
              <a:rPr lang="en-US" sz="1200" kern="1200" dirty="0">
                <a:solidFill>
                  <a:schemeClr val="tx1"/>
                </a:solidFill>
                <a:effectLst/>
                <a:latin typeface="+mn-lt"/>
                <a:ea typeface="+mn-ea"/>
                <a:cs typeface="+mn-cs"/>
              </a:rPr>
              <a:t>. This discreteness and community feel is part of the draw for </a:t>
            </a:r>
            <a:r>
              <a:rPr lang="en-US" dirty="0"/>
              <a:t>client's</a:t>
            </a:r>
            <a:r>
              <a:rPr lang="en-US" sz="1200" kern="1200" dirty="0">
                <a:solidFill>
                  <a:schemeClr val="tx1"/>
                </a:solidFill>
                <a:effectLst/>
                <a:latin typeface="+mn-lt"/>
                <a:ea typeface="+mn-ea"/>
                <a:cs typeface="+mn-cs"/>
              </a:rPr>
              <a:t>.</a:t>
            </a:r>
            <a:r>
              <a:rPr lang="en-US" dirty="0"/>
              <a:t> </a:t>
            </a:r>
            <a:endParaRPr lang="en-US" sz="1200" kern="1200" dirty="0">
              <a:solidFill>
                <a:schemeClr val="tx1"/>
              </a:solidFill>
              <a:effectLst/>
              <a:latin typeface="+mn-lt"/>
              <a:cs typeface="Calibri"/>
            </a:endParaRPr>
          </a:p>
          <a:p>
            <a:pPr marL="171450" indent="-171450">
              <a:buFont typeface="Arial" panose="020B0604020202020204" pitchFamily="34" charset="0"/>
              <a:buChar char="•"/>
            </a:pPr>
            <a:r>
              <a:rPr lang="en-US" sz="1200" kern="1200" dirty="0">
                <a:solidFill>
                  <a:schemeClr val="tx1"/>
                </a:solidFill>
                <a:effectLst/>
                <a:latin typeface="+mn-lt"/>
                <a:ea typeface="+mn-ea"/>
                <a:cs typeface="+mn-cs"/>
              </a:rPr>
              <a:t>In addition to the preparation, the ongoing maintenance/upkeep and cleanliness of the site is critical and integral to good customer care.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Note that ensuring internet connectivity is not part of site preparation as given the poor communication infrastructure in most community settings. To compensate the data associate uses external storage devices to transfer data and merge with the parent facility server.</a:t>
            </a:r>
          </a:p>
          <a:p>
            <a:pPr marL="171450" indent="-171450">
              <a:buFont typeface="Arial" panose="020B0604020202020204" pitchFamily="34" charset="0"/>
              <a:buChar char="•"/>
            </a:pP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Note: Refer to </a:t>
            </a:r>
            <a:r>
              <a:rPr lang="en-US" sz="1200" b="1" kern="1200" dirty="0">
                <a:solidFill>
                  <a:schemeClr val="tx1"/>
                </a:solidFill>
                <a:effectLst/>
                <a:latin typeface="+mn-lt"/>
                <a:ea typeface="+mn-ea"/>
                <a:cs typeface="+mn-cs"/>
              </a:rPr>
              <a:t>Community Post Infrastructure Requirements &amp; Features Checklist</a:t>
            </a:r>
            <a:r>
              <a:rPr lang="en-US" sz="1200" kern="1200" dirty="0">
                <a:solidFill>
                  <a:schemeClr val="tx1"/>
                </a:solidFill>
                <a:effectLst/>
                <a:latin typeface="+mn-lt"/>
                <a:ea typeface="+mn-ea"/>
                <a:cs typeface="+mn-cs"/>
              </a:rPr>
              <a:t> in the Community Post Resource Packet for more information.</a:t>
            </a:r>
            <a:r>
              <a:rPr lang="en-US" dirty="0">
                <a:effectLst/>
              </a:rPr>
              <a:t> </a:t>
            </a:r>
            <a:endParaRPr lang="en-US" dirty="0"/>
          </a:p>
          <a:p>
            <a:endParaRPr lang="en-US" dirty="0"/>
          </a:p>
        </p:txBody>
      </p:sp>
      <p:sp>
        <p:nvSpPr>
          <p:cNvPr id="4" name="Slide Number Placeholder 3"/>
          <p:cNvSpPr>
            <a:spLocks noGrp="1"/>
          </p:cNvSpPr>
          <p:nvPr>
            <p:ph type="sldNum" sz="quarter" idx="5"/>
          </p:nvPr>
        </p:nvSpPr>
        <p:spPr/>
        <p:txBody>
          <a:bodyPr/>
          <a:lstStyle/>
          <a:p>
            <a:fld id="{C6525920-0AF3-49C6-9F07-88C7498DB916}" type="slidenum">
              <a:rPr lang="en-US" smtClean="0"/>
              <a:t>12</a:t>
            </a:fld>
            <a:endParaRPr lang="en-US"/>
          </a:p>
        </p:txBody>
      </p:sp>
    </p:spTree>
    <p:extLst>
      <p:ext uri="{BB962C8B-B14F-4D97-AF65-F5344CB8AC3E}">
        <p14:creationId xmlns:p14="http://schemas.microsoft.com/office/powerpoint/2010/main" val="25979669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kern="1200" dirty="0">
                <a:solidFill>
                  <a:schemeClr val="tx1"/>
                </a:solidFill>
                <a:effectLst/>
                <a:latin typeface="+mn-lt"/>
                <a:ea typeface="+mn-ea"/>
                <a:cs typeface="+mn-cs"/>
              </a:rPr>
              <a:t>This is a minimum list of material supplies needed in each CP.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Ideally a CP will have an examination table, but in reality most CPs don’t have an examination table due to space limitations.</a:t>
            </a:r>
          </a:p>
          <a:p>
            <a:pPr marL="171450" indent="-171450">
              <a:buFont typeface="Arial" panose="020B0604020202020204" pitchFamily="34" charset="0"/>
              <a:buChar char="•"/>
            </a:pP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a:solidFill>
                  <a:schemeClr val="tx1"/>
                </a:solidFill>
                <a:effectLst/>
                <a:latin typeface="+mn-lt"/>
                <a:ea typeface="+mn-ea"/>
                <a:cs typeface="+mn-cs"/>
              </a:rPr>
              <a:t>Note: Please refer to the </a:t>
            </a:r>
            <a:r>
              <a:rPr lang="en-US" sz="1200" b="1" kern="1200" dirty="0">
                <a:solidFill>
                  <a:schemeClr val="tx1"/>
                </a:solidFill>
                <a:effectLst/>
                <a:latin typeface="+mn-lt"/>
                <a:ea typeface="+mn-ea"/>
                <a:cs typeface="+mn-cs"/>
              </a:rPr>
              <a:t>Community Post Basic Equipment Checklist</a:t>
            </a:r>
            <a:r>
              <a:rPr lang="en-US" sz="1200" kern="1200" dirty="0">
                <a:solidFill>
                  <a:schemeClr val="tx1"/>
                </a:solidFill>
                <a:effectLst/>
                <a:latin typeface="+mn-lt"/>
                <a:ea typeface="+mn-ea"/>
                <a:cs typeface="+mn-cs"/>
              </a:rPr>
              <a:t> in the Community Post Resource Packet for more information.</a:t>
            </a:r>
            <a:r>
              <a:rPr lang="en-US" dirty="0">
                <a:effectLst/>
              </a:rPr>
              <a:t> </a:t>
            </a:r>
            <a:endParaRPr lang="en-US" dirty="0"/>
          </a:p>
        </p:txBody>
      </p:sp>
      <p:sp>
        <p:nvSpPr>
          <p:cNvPr id="4" name="Slide Number Placeholder 3"/>
          <p:cNvSpPr>
            <a:spLocks noGrp="1"/>
          </p:cNvSpPr>
          <p:nvPr>
            <p:ph type="sldNum" sz="quarter" idx="5"/>
          </p:nvPr>
        </p:nvSpPr>
        <p:spPr/>
        <p:txBody>
          <a:bodyPr/>
          <a:lstStyle/>
          <a:p>
            <a:fld id="{C6525920-0AF3-49C6-9F07-88C7498DB916}" type="slidenum">
              <a:rPr lang="en-US" smtClean="0"/>
              <a:t>13</a:t>
            </a:fld>
            <a:endParaRPr lang="en-US"/>
          </a:p>
        </p:txBody>
      </p:sp>
    </p:spTree>
    <p:extLst>
      <p:ext uri="{BB962C8B-B14F-4D97-AF65-F5344CB8AC3E}">
        <p14:creationId xmlns:p14="http://schemas.microsoft.com/office/powerpoint/2010/main" val="35059210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kern="1200" dirty="0">
                <a:solidFill>
                  <a:schemeClr val="tx1"/>
                </a:solidFill>
                <a:effectLst/>
                <a:latin typeface="+mn-lt"/>
                <a:ea typeface="+mn-ea"/>
                <a:cs typeface="+mn-cs"/>
              </a:rPr>
              <a:t>Note: Facilitator please adapt this information to context.</a:t>
            </a:r>
            <a:endParaRPr lang="en-US" dirty="0"/>
          </a:p>
          <a:p>
            <a:pPr marL="171450" lvl="0" indent="-171450">
              <a:buFont typeface="Arial" panose="020B0604020202020204" pitchFamily="34" charset="0"/>
              <a:buChar char="•"/>
            </a:pPr>
            <a:r>
              <a:rPr lang="en-US" dirty="0"/>
              <a:t>This slide shows the pharmacy supplies that are stocked at CPs.</a:t>
            </a:r>
            <a:endParaRPr lang="en-US" dirty="0">
              <a:cs typeface="Calibri" panose="020F0502020204030204"/>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Drug supplies are recorded in an Electronic Management Information Systems (ELMIS).</a:t>
            </a:r>
            <a:endParaRPr lang="en-US" dirty="0">
              <a:cs typeface="Calibri"/>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Drug supply chain is overseen by parent health facilities and ARVs are reordered every 2-3 months.</a:t>
            </a:r>
            <a:endParaRPr lang="en-US" sz="1200" kern="1200" dirty="0">
              <a:solidFill>
                <a:schemeClr val="tx1"/>
              </a:solidFill>
              <a:effectLst/>
              <a:latin typeface="+mn-lt"/>
              <a:cs typeface="Calibri"/>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Pharmacy supplies are ordered through government pipelines (MSL) and District Hub (</a:t>
            </a:r>
            <a:r>
              <a:rPr lang="en-US" sz="1200" kern="1200" dirty="0" err="1">
                <a:solidFill>
                  <a:schemeClr val="tx1"/>
                </a:solidFill>
                <a:effectLst/>
                <a:latin typeface="+mn-lt"/>
                <a:ea typeface="+mn-ea"/>
                <a:cs typeface="+mn-cs"/>
              </a:rPr>
              <a:t>Kalingalinga</a:t>
            </a:r>
            <a:r>
              <a:rPr lang="en-US" sz="1200" kern="1200" dirty="0">
                <a:solidFill>
                  <a:schemeClr val="tx1"/>
                </a:solidFill>
                <a:effectLst/>
                <a:latin typeface="+mn-lt"/>
                <a:ea typeface="+mn-ea"/>
                <a:cs typeface="+mn-cs"/>
              </a:rPr>
              <a:t>).</a:t>
            </a:r>
            <a:endParaRPr lang="en-US" sz="1200" kern="1200" dirty="0">
              <a:solidFill>
                <a:schemeClr val="tx1"/>
              </a:solidFill>
              <a:effectLst/>
              <a:latin typeface="+mn-lt"/>
              <a:cs typeface="Calibri"/>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CP Team Leaders collect pharmacy supplies daily from parent facility; quantities based on Daily CP Activity Registers.</a:t>
            </a:r>
            <a:endParaRPr lang="en-US" sz="1200" kern="1200" dirty="0">
              <a:solidFill>
                <a:schemeClr val="tx1"/>
              </a:solidFill>
              <a:effectLst/>
              <a:latin typeface="+mn-lt"/>
              <a:cs typeface="Calibri"/>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Drug distribution considers/ takes into account daily targets and consumption patterns</a:t>
            </a:r>
            <a:endParaRPr lang="en-US" sz="1200" kern="1200" dirty="0">
              <a:solidFill>
                <a:schemeClr val="tx1"/>
              </a:solidFill>
              <a:effectLst/>
              <a:latin typeface="+mn-lt"/>
              <a:cs typeface="Calibri"/>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When there are MSL stockouts or delayed order processing, the pharmacy team regularly be in touch with other facilities’ pharmacies within the sub-district.</a:t>
            </a:r>
            <a:endParaRPr lang="en-US" sz="1200" kern="1200" dirty="0">
              <a:solidFill>
                <a:schemeClr val="tx1"/>
              </a:solidFill>
              <a:effectLst/>
              <a:latin typeface="+mn-lt"/>
              <a:cs typeface="Calibri"/>
            </a:endParaRPr>
          </a:p>
          <a:p>
            <a:pPr marL="171450" indent="-171450">
              <a:buFont typeface="Arial" panose="020B0604020202020204" pitchFamily="34" charset="0"/>
              <a:buChar char="•"/>
            </a:pPr>
            <a:r>
              <a:rPr lang="en-US" sz="1200" kern="1200" dirty="0">
                <a:solidFill>
                  <a:schemeClr val="tx1"/>
                </a:solidFill>
                <a:effectLst/>
                <a:latin typeface="+mn-lt"/>
                <a:ea typeface="+mn-ea"/>
                <a:cs typeface="+mn-cs"/>
              </a:rPr>
              <a:t>The pharmacy ensures quality management of ARV’s at CP through weekly checks.</a:t>
            </a:r>
            <a:r>
              <a:rPr lang="en-US" dirty="0">
                <a:effectLst/>
              </a:rPr>
              <a:t> </a:t>
            </a:r>
            <a:r>
              <a:rPr lang="en-US" sz="1200" kern="1200" dirty="0">
                <a:solidFill>
                  <a:schemeClr val="tx1"/>
                </a:solidFill>
                <a:effectLst/>
                <a:latin typeface="+mn-lt"/>
                <a:ea typeface="+mn-ea"/>
                <a:cs typeface="+mn-cs"/>
              </a:rPr>
              <a:t> </a:t>
            </a:r>
            <a:endParaRPr lang="en-US" dirty="0">
              <a:cs typeface="Calibri"/>
            </a:endParaRPr>
          </a:p>
        </p:txBody>
      </p:sp>
      <p:sp>
        <p:nvSpPr>
          <p:cNvPr id="4" name="Slide Number Placeholder 3"/>
          <p:cNvSpPr>
            <a:spLocks noGrp="1"/>
          </p:cNvSpPr>
          <p:nvPr>
            <p:ph type="sldNum" sz="quarter" idx="5"/>
          </p:nvPr>
        </p:nvSpPr>
        <p:spPr/>
        <p:txBody>
          <a:bodyPr/>
          <a:lstStyle/>
          <a:p>
            <a:fld id="{5117EEF4-844D-4D75-8A69-B68C2BED5678}" type="slidenum">
              <a:rPr lang="en-GB" smtClean="0"/>
              <a:t>15</a:t>
            </a:fld>
            <a:endParaRPr lang="en-GB"/>
          </a:p>
        </p:txBody>
      </p:sp>
    </p:spTree>
    <p:extLst>
      <p:ext uri="{BB962C8B-B14F-4D97-AF65-F5344CB8AC3E}">
        <p14:creationId xmlns:p14="http://schemas.microsoft.com/office/powerpoint/2010/main" val="12506623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chemeClr val="tx1"/>
                </a:solidFill>
                <a:cs typeface="Calibri"/>
              </a:rPr>
              <a:t>Parent health facility pharmacy oversees supply chain management for CP</a:t>
            </a:r>
            <a:r>
              <a:rPr lang="en-US" dirty="0">
                <a:cs typeface="Calibri"/>
              </a:rPr>
              <a:t> (medications, lab supplies)</a:t>
            </a:r>
            <a:endParaRPr lang="en-US" dirty="0">
              <a:solidFill>
                <a:schemeClr val="tx1"/>
              </a:solidFill>
              <a:cs typeface="Times New Roman" panose="02020603050405020304" pitchFamily="18" charset="0"/>
            </a:endParaRPr>
          </a:p>
          <a:p>
            <a:r>
              <a:rPr lang="en-US" dirty="0">
                <a:solidFill>
                  <a:schemeClr val="tx1"/>
                </a:solidFill>
                <a:cs typeface="Times New Roman" panose="02020603050405020304" pitchFamily="18" charset="0"/>
              </a:rPr>
              <a:t>Pharmacy supplies are ordered through government pipelines</a:t>
            </a:r>
            <a:endParaRPr lang="en-US" dirty="0">
              <a:cs typeface="Times New Roman" panose="02020603050405020304" pitchFamily="18" charset="0"/>
            </a:endParaRPr>
          </a:p>
          <a:p>
            <a:r>
              <a:rPr lang="en-US" dirty="0">
                <a:solidFill>
                  <a:schemeClr val="tx1"/>
                </a:solidFill>
                <a:cs typeface="Times New Roman" panose="02020603050405020304" pitchFamily="18" charset="0"/>
              </a:rPr>
              <a:t>CP team leader collects pharmacy supplies daily during morning Pep Talk at the parent</a:t>
            </a:r>
            <a:r>
              <a:rPr lang="en-US" baseline="0" dirty="0">
                <a:solidFill>
                  <a:schemeClr val="tx1"/>
                </a:solidFill>
                <a:cs typeface="Times New Roman" panose="02020603050405020304" pitchFamily="18" charset="0"/>
              </a:rPr>
              <a:t> facility</a:t>
            </a:r>
            <a:r>
              <a:rPr lang="en-US" dirty="0">
                <a:solidFill>
                  <a:schemeClr val="tx1"/>
                </a:solidFill>
                <a:cs typeface="Times New Roman" panose="02020603050405020304" pitchFamily="18" charset="0"/>
              </a:rPr>
              <a:t> </a:t>
            </a:r>
          </a:p>
          <a:p>
            <a:r>
              <a:rPr lang="en-US" dirty="0">
                <a:solidFill>
                  <a:schemeClr val="tx1"/>
                </a:solidFill>
                <a:cs typeface="Times New Roman" panose="02020603050405020304" pitchFamily="18" charset="0"/>
              </a:rPr>
              <a:t>Pharmacy supplies should not be stored at CPs due to controlled temperatures</a:t>
            </a:r>
          </a:p>
          <a:p>
            <a:r>
              <a:rPr lang="en-US" dirty="0">
                <a:solidFill>
                  <a:schemeClr val="tx1"/>
                </a:solidFill>
                <a:cs typeface="Times New Roman" panose="02020603050405020304" pitchFamily="18" charset="0"/>
              </a:rPr>
              <a:t>Drug distribution quantities to CPs are based on daily </a:t>
            </a:r>
            <a:r>
              <a:rPr lang="en-US" dirty="0">
                <a:cs typeface="Times New Roman" panose="02020603050405020304" pitchFamily="18" charset="0"/>
              </a:rPr>
              <a:t>a</a:t>
            </a:r>
            <a:r>
              <a:rPr lang="en-US" dirty="0">
                <a:solidFill>
                  <a:schemeClr val="tx1"/>
                </a:solidFill>
                <a:cs typeface="Times New Roman" panose="02020603050405020304" pitchFamily="18" charset="0"/>
              </a:rPr>
              <a:t>ctivity </a:t>
            </a:r>
            <a:r>
              <a:rPr lang="en-US" dirty="0">
                <a:cs typeface="Times New Roman" panose="02020603050405020304" pitchFamily="18" charset="0"/>
              </a:rPr>
              <a:t>r</a:t>
            </a:r>
            <a:r>
              <a:rPr lang="en-US" dirty="0">
                <a:solidFill>
                  <a:schemeClr val="tx1"/>
                </a:solidFill>
                <a:cs typeface="Times New Roman" panose="02020603050405020304" pitchFamily="18" charset="0"/>
              </a:rPr>
              <a:t>egisters and daily targets and consumption patterns (expected ART refills) </a:t>
            </a:r>
          </a:p>
          <a:p>
            <a:r>
              <a:rPr lang="en-US" dirty="0">
                <a:solidFill>
                  <a:schemeClr val="tx1"/>
                </a:solidFill>
                <a:cs typeface="Times New Roman" panose="02020603050405020304" pitchFamily="18" charset="0"/>
              </a:rPr>
              <a:t>In case of stock-outs or delayed order processing, the pharmacy team must be regularly be in touch with other facility pharmacies within the sub-district</a:t>
            </a:r>
          </a:p>
          <a:p>
            <a:r>
              <a:rPr lang="en-US" dirty="0">
                <a:solidFill>
                  <a:schemeClr val="tx1"/>
                </a:solidFill>
                <a:cs typeface="Times New Roman" panose="02020603050405020304" pitchFamily="18" charset="0"/>
              </a:rPr>
              <a:t>Pharmacy ensures quality management of ARVs at CPs through weekly checks</a:t>
            </a:r>
          </a:p>
          <a:p>
            <a:endParaRPr lang="en-US" b="1" dirty="0"/>
          </a:p>
          <a:p>
            <a:r>
              <a:rPr lang="en-US" b="1" dirty="0"/>
              <a:t>Note to Facilitator:</a:t>
            </a:r>
            <a:r>
              <a:rPr lang="en-US" dirty="0"/>
              <a:t> </a:t>
            </a:r>
            <a:r>
              <a:rPr lang="en-US" i="1" dirty="0"/>
              <a:t>Please adapt this slide to the context.</a:t>
            </a:r>
            <a:endParaRPr lang="en-US" dirty="0">
              <a:cs typeface="Calibri" panose="020F0502020204030204"/>
            </a:endParaRPr>
          </a:p>
          <a:p>
            <a:pPr>
              <a:buFont typeface="Arial"/>
              <a:buChar char="•"/>
            </a:pPr>
            <a:r>
              <a:rPr lang="en-US" dirty="0"/>
              <a:t>This slide provides an overview of the role of the parent with regards to supply chain of laboratory and pharmacy supplies and commodities to the CP. </a:t>
            </a:r>
            <a:br>
              <a:rPr lang="en-US" dirty="0">
                <a:cs typeface="+mn-lt"/>
              </a:rPr>
            </a:br>
            <a:br>
              <a:rPr lang="en-US" dirty="0">
                <a:cs typeface="+mn-lt"/>
              </a:rPr>
            </a:br>
            <a:r>
              <a:rPr lang="en-US" dirty="0"/>
              <a:t>  </a:t>
            </a:r>
            <a:endParaRPr lang="en-US" dirty="0">
              <a:cs typeface="Calibri"/>
            </a:endParaRPr>
          </a:p>
        </p:txBody>
      </p:sp>
      <p:sp>
        <p:nvSpPr>
          <p:cNvPr id="4" name="Slide Number Placeholder 3"/>
          <p:cNvSpPr>
            <a:spLocks noGrp="1"/>
          </p:cNvSpPr>
          <p:nvPr>
            <p:ph type="sldNum" sz="quarter" idx="5"/>
          </p:nvPr>
        </p:nvSpPr>
        <p:spPr/>
        <p:txBody>
          <a:bodyPr/>
          <a:lstStyle/>
          <a:p>
            <a:fld id="{C6525920-0AF3-49C6-9F07-88C7498DB916}" type="slidenum">
              <a:rPr lang="en-US" smtClean="0"/>
              <a:t>16</a:t>
            </a:fld>
            <a:endParaRPr lang="en-US"/>
          </a:p>
        </p:txBody>
      </p:sp>
    </p:spTree>
    <p:extLst>
      <p:ext uri="{BB962C8B-B14F-4D97-AF65-F5344CB8AC3E}">
        <p14:creationId xmlns:p14="http://schemas.microsoft.com/office/powerpoint/2010/main" val="4116784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The CP Team Leader collects lab and pharmacy supplies during daily Morning Pep Talks that are conducted at the parent health facility.</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The vehicle is also used to </a:t>
            </a:r>
            <a:r>
              <a:rPr lang="en-US" sz="1200" b="0" i="0" kern="1200" dirty="0" err="1">
                <a:solidFill>
                  <a:schemeClr val="tx1"/>
                </a:solidFill>
                <a:effectLst/>
                <a:latin typeface="+mn-lt"/>
                <a:ea typeface="+mn-ea"/>
                <a:cs typeface="+mn-cs"/>
              </a:rPr>
              <a:t>to</a:t>
            </a:r>
            <a:r>
              <a:rPr lang="en-US" sz="1200" b="0" i="0" kern="1200" dirty="0">
                <a:solidFill>
                  <a:schemeClr val="tx1"/>
                </a:solidFill>
                <a:effectLst/>
                <a:latin typeface="+mn-lt"/>
                <a:ea typeface="+mn-ea"/>
                <a:cs typeface="+mn-cs"/>
              </a:rPr>
              <a:t> bring CP staff from the parents facility to the CP.</a:t>
            </a:r>
            <a:r>
              <a:rPr lang="en-US" sz="1200" b="0" i="0" kern="1200" baseline="0" dirty="0">
                <a:solidFill>
                  <a:schemeClr val="tx1"/>
                </a:solidFill>
                <a:effectLst/>
                <a:latin typeface="+mn-lt"/>
                <a:ea typeface="+mn-ea"/>
                <a:cs typeface="+mn-cs"/>
              </a:rPr>
              <a:t> </a:t>
            </a:r>
          </a:p>
          <a:p>
            <a:pPr marL="171450" indent="-171450">
              <a:buFont typeface="Arial" panose="020B0604020202020204" pitchFamily="34" charset="0"/>
              <a:buChar char="•"/>
            </a:pPr>
            <a:r>
              <a:rPr lang="en-US" sz="1200" b="0" i="0" kern="1200" baseline="0" dirty="0">
                <a:solidFill>
                  <a:schemeClr val="tx1"/>
                </a:solidFill>
                <a:effectLst/>
                <a:latin typeface="+mn-lt"/>
                <a:ea typeface="+mn-ea"/>
                <a:cs typeface="+mn-cs"/>
              </a:rPr>
              <a:t>The vehicle is also used for sample transportation form the CP to the parents facility laboratory. </a:t>
            </a:r>
          </a:p>
          <a:p>
            <a:pPr marL="171450" indent="-171450">
              <a:buFont typeface="Arial" panose="020B0604020202020204" pitchFamily="34" charset="0"/>
              <a:buChar char="•"/>
            </a:pPr>
            <a:r>
              <a:rPr lang="en-US" sz="1200" b="0" i="0" kern="1200" baseline="0" dirty="0">
                <a:solidFill>
                  <a:schemeClr val="tx1"/>
                </a:solidFill>
                <a:effectLst/>
                <a:latin typeface="+mn-lt"/>
                <a:ea typeface="+mn-ea"/>
                <a:cs typeface="+mn-cs"/>
              </a:rPr>
              <a:t>Vehicles are used to take CHWs to the community for patients follow up, in particular contact elicitation and index case testing, as well </a:t>
            </a:r>
            <a:r>
              <a:rPr lang="en-US" sz="1200" b="0" i="0" kern="1200" baseline="0">
                <a:solidFill>
                  <a:schemeClr val="tx1"/>
                </a:solidFill>
                <a:effectLst/>
                <a:latin typeface="+mn-lt"/>
                <a:ea typeface="+mn-ea"/>
                <a:cs typeface="+mn-cs"/>
              </a:rPr>
              <a:t>as patients referral </a:t>
            </a:r>
            <a:r>
              <a:rPr lang="en-US" sz="1200" b="0" i="0" kern="1200" baseline="0" dirty="0">
                <a:solidFill>
                  <a:schemeClr val="tx1"/>
                </a:solidFill>
                <a:effectLst/>
                <a:latin typeface="+mn-lt"/>
                <a:ea typeface="+mn-ea"/>
                <a:cs typeface="+mn-cs"/>
              </a:rPr>
              <a:t>to the parents facility if necessary.  </a:t>
            </a:r>
          </a:p>
        </p:txBody>
      </p:sp>
      <p:sp>
        <p:nvSpPr>
          <p:cNvPr id="4" name="Slide Number Placeholder 3"/>
          <p:cNvSpPr>
            <a:spLocks noGrp="1"/>
          </p:cNvSpPr>
          <p:nvPr>
            <p:ph type="sldNum" sz="quarter" idx="5"/>
          </p:nvPr>
        </p:nvSpPr>
        <p:spPr/>
        <p:txBody>
          <a:bodyPr/>
          <a:lstStyle/>
          <a:p>
            <a:fld id="{C6525920-0AF3-49C6-9F07-88C7498DB916}" type="slidenum">
              <a:rPr lang="en-US" smtClean="0"/>
              <a:t>17</a:t>
            </a:fld>
            <a:endParaRPr lang="en-US"/>
          </a:p>
        </p:txBody>
      </p:sp>
    </p:spTree>
    <p:extLst>
      <p:ext uri="{BB962C8B-B14F-4D97-AF65-F5344CB8AC3E}">
        <p14:creationId xmlns:p14="http://schemas.microsoft.com/office/powerpoint/2010/main" val="15108369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Thank participants for their participation. See if there are any questions or comments. </a:t>
            </a:r>
          </a:p>
          <a:p>
            <a:endParaRPr lang="en-US" dirty="0"/>
          </a:p>
        </p:txBody>
      </p:sp>
      <p:sp>
        <p:nvSpPr>
          <p:cNvPr id="4" name="Slide Number Placeholder 3"/>
          <p:cNvSpPr>
            <a:spLocks noGrp="1"/>
          </p:cNvSpPr>
          <p:nvPr>
            <p:ph type="sldNum" sz="quarter" idx="5"/>
          </p:nvPr>
        </p:nvSpPr>
        <p:spPr/>
        <p:txBody>
          <a:bodyPr/>
          <a:lstStyle/>
          <a:p>
            <a:fld id="{5117EEF4-844D-4D75-8A69-B68C2BED5678}" type="slidenum">
              <a:rPr lang="en-GB" smtClean="0"/>
              <a:t>20</a:t>
            </a:fld>
            <a:endParaRPr lang="en-GB"/>
          </a:p>
        </p:txBody>
      </p:sp>
    </p:spTree>
    <p:extLst>
      <p:ext uri="{BB962C8B-B14F-4D97-AF65-F5344CB8AC3E}">
        <p14:creationId xmlns:p14="http://schemas.microsoft.com/office/powerpoint/2010/main" val="17613543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Introduce Module 5 to participants and read aloud the module objectives.</a:t>
            </a:r>
            <a:endParaRPr lang="en-US" dirty="0"/>
          </a:p>
          <a:p>
            <a:endParaRPr lang="en-US" dirty="0"/>
          </a:p>
        </p:txBody>
      </p:sp>
      <p:sp>
        <p:nvSpPr>
          <p:cNvPr id="4" name="Slide Number Placeholder 3"/>
          <p:cNvSpPr>
            <a:spLocks noGrp="1"/>
          </p:cNvSpPr>
          <p:nvPr>
            <p:ph type="sldNum" sz="quarter" idx="5"/>
          </p:nvPr>
        </p:nvSpPr>
        <p:spPr/>
        <p:txBody>
          <a:bodyPr/>
          <a:lstStyle/>
          <a:p>
            <a:fld id="{C6525920-0AF3-49C6-9F07-88C7498DB916}" type="slidenum">
              <a:rPr lang="en-US" smtClean="0"/>
              <a:t>2</a:t>
            </a:fld>
            <a:endParaRPr lang="en-US"/>
          </a:p>
        </p:txBody>
      </p:sp>
    </p:spTree>
    <p:extLst>
      <p:ext uri="{BB962C8B-B14F-4D97-AF65-F5344CB8AC3E}">
        <p14:creationId xmlns:p14="http://schemas.microsoft.com/office/powerpoint/2010/main" val="18172477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This slide summarizes the purpose of site scanning.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Site scanning is designed to narrow in on the most strategic place(s) for setting up a CP. The process utilizes data, inputs from the community, and direct observations to assess and select sites. The community engagement component is particularly essential for maintaining the Core Values (the RECIPE) of the model. </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C6525920-0AF3-49C6-9F07-88C7498DB916}" type="slidenum">
              <a:rPr lang="en-US" smtClean="0"/>
              <a:t>3</a:t>
            </a:fld>
            <a:endParaRPr lang="en-US"/>
          </a:p>
        </p:txBody>
      </p:sp>
    </p:spTree>
    <p:extLst>
      <p:ext uri="{BB962C8B-B14F-4D97-AF65-F5344CB8AC3E}">
        <p14:creationId xmlns:p14="http://schemas.microsoft.com/office/powerpoint/2010/main" val="30121393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This slide summarizes area selection factors.</a:t>
            </a:r>
          </a:p>
          <a:p>
            <a:pPr marL="171450" indent="-171450">
              <a:buFont typeface="Arial" panose="020B0604020202020204" pitchFamily="34" charset="0"/>
              <a:buChar char="•"/>
            </a:pPr>
            <a:r>
              <a:rPr lang="en-US" dirty="0"/>
              <a:t>Hot spots refer to places where there is a high concentration of populations/persons at high risk of HIV - e.g., truck drivers, sex workers, etc. and where potential  CP clients who may needing testing can be accessed, in particular men. </a:t>
            </a:r>
            <a:endParaRPr lang="en-US">
              <a:cs typeface="Calibri"/>
            </a:endParaRPr>
          </a:p>
          <a:p>
            <a:pPr marL="171450" indent="-171450">
              <a:buFont typeface="Arial" panose="020B0604020202020204" pitchFamily="34" charset="0"/>
              <a:buChar char="•"/>
            </a:pPr>
            <a:r>
              <a:rPr lang="en-US" dirty="0"/>
              <a:t>For rural areas, weekly convergence trading areas are an area selection criteria</a:t>
            </a:r>
          </a:p>
          <a:p>
            <a:pPr marL="171450" indent="-171450">
              <a:buFont typeface="Arial" panose="020B0604020202020204" pitchFamily="34" charset="0"/>
              <a:buChar char="•"/>
            </a:pPr>
            <a:r>
              <a:rPr lang="en-US" dirty="0"/>
              <a:t>Reverse mapping can also be an area selection factor. This is when a parent facility has many ART client's from a particular community and infers that there are potentially a lot more people from that community who may have hindered access to HIV services at health facilities due to the barriers covered in Module 1 and who would benefit from easier ART access in a CP.</a:t>
            </a:r>
          </a:p>
          <a:p>
            <a:endParaRPr lang="en-US" dirty="0"/>
          </a:p>
        </p:txBody>
      </p:sp>
      <p:sp>
        <p:nvSpPr>
          <p:cNvPr id="4" name="Slide Number Placeholder 3"/>
          <p:cNvSpPr>
            <a:spLocks noGrp="1"/>
          </p:cNvSpPr>
          <p:nvPr>
            <p:ph type="sldNum" sz="quarter" idx="5"/>
          </p:nvPr>
        </p:nvSpPr>
        <p:spPr/>
        <p:txBody>
          <a:bodyPr/>
          <a:lstStyle/>
          <a:p>
            <a:fld id="{C6525920-0AF3-49C6-9F07-88C7498DB916}" type="slidenum">
              <a:rPr lang="en-US" smtClean="0"/>
              <a:t>4</a:t>
            </a:fld>
            <a:endParaRPr lang="en-US"/>
          </a:p>
        </p:txBody>
      </p:sp>
    </p:spTree>
    <p:extLst>
      <p:ext uri="{BB962C8B-B14F-4D97-AF65-F5344CB8AC3E}">
        <p14:creationId xmlns:p14="http://schemas.microsoft.com/office/powerpoint/2010/main" val="15342809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The pre-scanning process helps gather general information on possible areas to set up a CP in advance of the actual scanning.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This helps to focus the scanning in areas most appropriate for a CP (based on data, activity level, proximity to health facility, etc.)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For information gathering, interviews can include staff members.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Visits to the community can include </a:t>
            </a:r>
            <a:r>
              <a:rPr lang="en-GB" sz="1200" dirty="0"/>
              <a:t>incognito visits or evening drives.</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C6525920-0AF3-49C6-9F07-88C7498DB916}" type="slidenum">
              <a:rPr lang="en-US" smtClean="0"/>
              <a:t>5</a:t>
            </a:fld>
            <a:endParaRPr lang="en-US"/>
          </a:p>
        </p:txBody>
      </p:sp>
    </p:spTree>
    <p:extLst>
      <p:ext uri="{BB962C8B-B14F-4D97-AF65-F5344CB8AC3E}">
        <p14:creationId xmlns:p14="http://schemas.microsoft.com/office/powerpoint/2010/main" val="11453085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dirty="0">
                <a:solidFill>
                  <a:schemeClr val="tx1"/>
                </a:solidFill>
                <a:effectLst/>
                <a:latin typeface="+mn-lt"/>
                <a:ea typeface="+mn-ea"/>
                <a:cs typeface="+mn-cs"/>
              </a:rPr>
              <a:t>The involvement of community leaders is essential; it is important to make a connection with community leaders and convey that they are an important part of the site scanning process, and of the CP operation in general.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dirty="0">
                <a:solidFill>
                  <a:schemeClr val="tx1"/>
                </a:solidFill>
                <a:effectLst/>
                <a:latin typeface="+mn-lt"/>
                <a:ea typeface="+mn-ea"/>
                <a:cs typeface="+mn-cs"/>
              </a:rPr>
              <a:t>Getting community leaders to have a leadership role from inception serves the functioning of the CP in the long run (e.g., operational support, demand creation, etc.).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dirty="0">
                <a:solidFill>
                  <a:schemeClr val="tx1"/>
                </a:solidFill>
                <a:effectLst/>
                <a:latin typeface="+mn-lt"/>
                <a:ea typeface="+mn-ea"/>
                <a:cs typeface="+mn-cs"/>
              </a:rPr>
              <a:t>The involvement of community leaders in site scanning activity also provides critical insights and information regarding the community that CP teams and IPs must consider.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dirty="0">
                <a:solidFill>
                  <a:schemeClr val="tx1"/>
                </a:solidFill>
                <a:effectLst/>
                <a:latin typeface="+mn-lt"/>
                <a:ea typeface="+mn-ea"/>
                <a:cs typeface="+mn-cs"/>
              </a:rPr>
              <a:t>For example, this might include understanding certain sensitivities inherent in community dynamics and/or acquiring better understanding of specific terminologies used in a given community. </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C6525920-0AF3-49C6-9F07-88C7498DB916}" type="slidenum">
              <a:rPr lang="en-US" smtClean="0"/>
              <a:t>6</a:t>
            </a:fld>
            <a:endParaRPr lang="en-US"/>
          </a:p>
        </p:txBody>
      </p:sp>
    </p:spTree>
    <p:extLst>
      <p:ext uri="{BB962C8B-B14F-4D97-AF65-F5344CB8AC3E}">
        <p14:creationId xmlns:p14="http://schemas.microsoft.com/office/powerpoint/2010/main" val="42582464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It is critical to communicate with, and enlist and work with the community, and community leadership, through the whole process.</a:t>
            </a:r>
          </a:p>
          <a:p>
            <a:pPr marL="171450" indent="-171450">
              <a:buFont typeface="Arial" panose="020B0604020202020204" pitchFamily="34" charset="0"/>
              <a:buChar char="•"/>
            </a:pPr>
            <a:r>
              <a:rPr lang="en-US" dirty="0"/>
              <a:t>This slide summarizes key steps aimed at enlisting community leadership in the process.</a:t>
            </a:r>
          </a:p>
          <a:p>
            <a:pPr marL="171450" indent="-171450">
              <a:buFont typeface="Arial" panose="020B0604020202020204" pitchFamily="34" charset="0"/>
              <a:buChar char="•"/>
            </a:pPr>
            <a:r>
              <a:rPr lang="en-US" dirty="0"/>
              <a:t>Note that the specific details associated with this process will vary by context.</a:t>
            </a:r>
          </a:p>
        </p:txBody>
      </p:sp>
      <p:sp>
        <p:nvSpPr>
          <p:cNvPr id="4" name="Slide Number Placeholder 3"/>
          <p:cNvSpPr>
            <a:spLocks noGrp="1"/>
          </p:cNvSpPr>
          <p:nvPr>
            <p:ph type="sldNum" sz="quarter" idx="5"/>
          </p:nvPr>
        </p:nvSpPr>
        <p:spPr/>
        <p:txBody>
          <a:bodyPr/>
          <a:lstStyle/>
          <a:p>
            <a:fld id="{C6525920-0AF3-49C6-9F07-88C7498DB916}" type="slidenum">
              <a:rPr lang="en-US" smtClean="0"/>
              <a:t>7</a:t>
            </a:fld>
            <a:endParaRPr lang="en-US"/>
          </a:p>
        </p:txBody>
      </p:sp>
    </p:spTree>
    <p:extLst>
      <p:ext uri="{BB962C8B-B14F-4D97-AF65-F5344CB8AC3E}">
        <p14:creationId xmlns:p14="http://schemas.microsoft.com/office/powerpoint/2010/main" val="26973562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kern="1200" dirty="0">
                <a:solidFill>
                  <a:schemeClr val="tx1"/>
                </a:solidFill>
                <a:effectLst/>
                <a:latin typeface="+mn-lt"/>
                <a:ea typeface="+mn-ea"/>
                <a:cs typeface="+mn-cs"/>
              </a:rPr>
              <a:t>This slide summarizes the qualities/characteristics upon which site selection should be based.</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Site selection must strike a balance between the site being discrete (especially important for attracting men) and having some visibility to attract </a:t>
            </a:r>
            <a:r>
              <a:rPr lang="en-US" dirty="0"/>
              <a:t>client's</a:t>
            </a:r>
            <a:r>
              <a:rPr lang="en-US" sz="1200" kern="1200" dirty="0">
                <a:solidFill>
                  <a:schemeClr val="tx1"/>
                </a:solidFill>
                <a:effectLst/>
                <a:latin typeface="+mn-lt"/>
                <a:ea typeface="+mn-ea"/>
                <a:cs typeface="+mn-cs"/>
              </a:rPr>
              <a:t>.</a:t>
            </a:r>
            <a:r>
              <a:rPr lang="en-US" dirty="0"/>
              <a:t> </a:t>
            </a:r>
            <a:endParaRPr lang="en-US" sz="1200" kern="1200" dirty="0">
              <a:solidFill>
                <a:schemeClr val="tx1"/>
              </a:solidFill>
              <a:effectLst/>
              <a:latin typeface="+mn-lt"/>
              <a:cs typeface="Calibri"/>
            </a:endParaRPr>
          </a:p>
          <a:p>
            <a:pPr marL="171450" indent="-171450">
              <a:buFont typeface="Arial" panose="020B0604020202020204" pitchFamily="34" charset="0"/>
              <a:buChar char="•"/>
            </a:pPr>
            <a:r>
              <a:rPr lang="en-US" sz="1200" kern="1200" dirty="0">
                <a:solidFill>
                  <a:schemeClr val="tx1"/>
                </a:solidFill>
                <a:effectLst/>
                <a:latin typeface="+mn-lt"/>
                <a:ea typeface="+mn-ea"/>
                <a:cs typeface="+mn-cs"/>
              </a:rPr>
              <a:t>If there is no infrastructure of an appropriate size space, the CP can use two side-by-side spots.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Some of the necessary conditions can be created through small renovation (e.g. windows)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The typical rent for a CP (in the Zambia model) is USD$30-$50/month. However, one of the purposes of engaging community leaders is to explore the possibility of free or reduced rent. In these instances, the CP would make a contribution of some sort (e.g., garbage payment). </a:t>
            </a:r>
          </a:p>
          <a:p>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5"/>
          </p:nvPr>
        </p:nvSpPr>
        <p:spPr/>
        <p:txBody>
          <a:bodyPr/>
          <a:lstStyle/>
          <a:p>
            <a:fld id="{C6525920-0AF3-49C6-9F07-88C7498DB916}" type="slidenum">
              <a:rPr lang="en-US" smtClean="0"/>
              <a:t>8</a:t>
            </a:fld>
            <a:endParaRPr lang="en-US"/>
          </a:p>
        </p:txBody>
      </p:sp>
    </p:spTree>
    <p:extLst>
      <p:ext uri="{BB962C8B-B14F-4D97-AF65-F5344CB8AC3E}">
        <p14:creationId xmlns:p14="http://schemas.microsoft.com/office/powerpoint/2010/main" val="13515202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kern="1200" dirty="0">
                <a:solidFill>
                  <a:schemeClr val="tx1"/>
                </a:solidFill>
                <a:effectLst/>
                <a:latin typeface="+mn-lt"/>
                <a:ea typeface="+mn-ea"/>
                <a:cs typeface="+mn-cs"/>
              </a:rPr>
              <a:t>The majority of CPs established to date have been in urban/peri-urban areas.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IPs are continuing to learn about the site selection process and demand creation of CP in rural locations.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Criteria for rural setting CP is evolving.</a:t>
            </a:r>
            <a:r>
              <a:rPr lang="en-US" dirty="0">
                <a:effectLst/>
              </a:rPr>
              <a:t> </a:t>
            </a:r>
            <a:endParaRPr lang="en-US" dirty="0"/>
          </a:p>
        </p:txBody>
      </p:sp>
      <p:sp>
        <p:nvSpPr>
          <p:cNvPr id="4" name="Slide Number Placeholder 3"/>
          <p:cNvSpPr>
            <a:spLocks noGrp="1"/>
          </p:cNvSpPr>
          <p:nvPr>
            <p:ph type="sldNum" sz="quarter" idx="5"/>
          </p:nvPr>
        </p:nvSpPr>
        <p:spPr/>
        <p:txBody>
          <a:bodyPr/>
          <a:lstStyle/>
          <a:p>
            <a:fld id="{C6525920-0AF3-49C6-9F07-88C7498DB916}" type="slidenum">
              <a:rPr lang="en-US" smtClean="0"/>
              <a:t>9</a:t>
            </a:fld>
            <a:endParaRPr lang="en-US"/>
          </a:p>
        </p:txBody>
      </p:sp>
    </p:spTree>
    <p:extLst>
      <p:ext uri="{BB962C8B-B14F-4D97-AF65-F5344CB8AC3E}">
        <p14:creationId xmlns:p14="http://schemas.microsoft.com/office/powerpoint/2010/main" val="109235560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8431C2D-FF90-4C45-971A-C5E979C77D4F}"/>
              </a:ext>
            </a:extLst>
          </p:cNvPr>
          <p:cNvPicPr>
            <a:picLocks noChangeAspect="1"/>
          </p:cNvPicPr>
          <p:nvPr/>
        </p:nvPicPr>
        <p:blipFill>
          <a:blip r:embed="rId2"/>
          <a:srcRect/>
          <a:stretch/>
        </p:blipFill>
        <p:spPr>
          <a:xfrm>
            <a:off x="0" y="0"/>
            <a:ext cx="12192000" cy="6858000"/>
          </a:xfrm>
          <a:prstGeom prst="rect">
            <a:avLst/>
          </a:prstGeom>
        </p:spPr>
      </p:pic>
      <p:sp>
        <p:nvSpPr>
          <p:cNvPr id="2" name="Title 1"/>
          <p:cNvSpPr>
            <a:spLocks noGrp="1"/>
          </p:cNvSpPr>
          <p:nvPr>
            <p:ph type="ctrTitle" hasCustomPrompt="1"/>
          </p:nvPr>
        </p:nvSpPr>
        <p:spPr>
          <a:xfrm>
            <a:off x="1524000" y="1545150"/>
            <a:ext cx="9144000" cy="2387600"/>
          </a:xfrm>
          <a:prstGeom prst="rect">
            <a:avLst/>
          </a:prstGeom>
        </p:spPr>
        <p:txBody>
          <a:bodyPr anchor="b">
            <a:normAutofit/>
          </a:bodyPr>
          <a:lstStyle>
            <a:lvl1pPr algn="ctr">
              <a:defRPr sz="5500" b="1">
                <a:latin typeface="Times" pitchFamily="2" charset="0"/>
              </a:defRPr>
            </a:lvl1pPr>
          </a:lstStyle>
          <a:p>
            <a:r>
              <a:rPr lang="en-US" dirty="0"/>
              <a:t>Insert </a:t>
            </a:r>
            <a:r>
              <a:rPr lang="en-US" dirty="0" err="1"/>
              <a:t>Powerpoint</a:t>
            </a:r>
            <a:r>
              <a:rPr lang="en-US" dirty="0"/>
              <a:t> Title</a:t>
            </a:r>
          </a:p>
        </p:txBody>
      </p:sp>
      <p:sp>
        <p:nvSpPr>
          <p:cNvPr id="3" name="Subtitle 2"/>
          <p:cNvSpPr>
            <a:spLocks noGrp="1"/>
          </p:cNvSpPr>
          <p:nvPr>
            <p:ph type="subTitle" idx="1" hasCustomPrompt="1"/>
          </p:nvPr>
        </p:nvSpPr>
        <p:spPr>
          <a:xfrm>
            <a:off x="1524000" y="4024825"/>
            <a:ext cx="9144000" cy="1655762"/>
          </a:xfrm>
          <a:prstGeom prst="rect">
            <a:avLst/>
          </a:prstGeom>
        </p:spPr>
        <p:txBody>
          <a:bodyPr>
            <a:normAutofit/>
          </a:bodyPr>
          <a:lstStyle>
            <a:lvl1pPr marL="0" indent="0" algn="ctr">
              <a:buNone/>
              <a:defRPr sz="3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a:t>
            </a:r>
            <a:r>
              <a:rPr lang="en-US" dirty="0" err="1"/>
              <a:t>Powerpoint</a:t>
            </a:r>
            <a:r>
              <a:rPr lang="en-US" dirty="0"/>
              <a:t> Subtitle</a:t>
            </a:r>
          </a:p>
        </p:txBody>
      </p:sp>
    </p:spTree>
    <p:extLst>
      <p:ext uri="{BB962C8B-B14F-4D97-AF65-F5344CB8AC3E}">
        <p14:creationId xmlns:p14="http://schemas.microsoft.com/office/powerpoint/2010/main" val="1930104275"/>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userDrawn="1">
  <p:cSld name="Photo_full slide_option2">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EE301A61-FFE4-A248-95E6-8A44756678CA}"/>
              </a:ext>
            </a:extLst>
          </p:cNvPr>
          <p:cNvSpPr>
            <a:spLocks noGrp="1"/>
          </p:cNvSpPr>
          <p:nvPr>
            <p:ph type="pic" sz="quarter" idx="10" hasCustomPrompt="1"/>
          </p:nvPr>
        </p:nvSpPr>
        <p:spPr>
          <a:xfrm>
            <a:off x="0" y="0"/>
            <a:ext cx="12192000" cy="6858000"/>
          </a:xfrm>
          <a:prstGeom prst="rect">
            <a:avLst/>
          </a:prstGeom>
        </p:spPr>
        <p:txBody>
          <a:bodyPr/>
          <a:lstStyle>
            <a:lvl1pPr marL="0" indent="0">
              <a:buNone/>
              <a:defRPr/>
            </a:lvl1pPr>
          </a:lstStyle>
          <a:p>
            <a:r>
              <a:rPr lang="en-US" dirty="0"/>
              <a:t>Photo</a:t>
            </a:r>
          </a:p>
        </p:txBody>
      </p:sp>
      <p:sp>
        <p:nvSpPr>
          <p:cNvPr id="16" name="Text Placeholder 15">
            <a:extLst>
              <a:ext uri="{FF2B5EF4-FFF2-40B4-BE49-F238E27FC236}">
                <a16:creationId xmlns:a16="http://schemas.microsoft.com/office/drawing/2014/main" id="{322CBD45-9E3B-2945-9D95-A20EEC28DA07}"/>
              </a:ext>
            </a:extLst>
          </p:cNvPr>
          <p:cNvSpPr>
            <a:spLocks noGrp="1"/>
          </p:cNvSpPr>
          <p:nvPr>
            <p:ph type="body" sz="quarter" idx="12" hasCustomPrompt="1"/>
          </p:nvPr>
        </p:nvSpPr>
        <p:spPr>
          <a:xfrm>
            <a:off x="161026" y="6532563"/>
            <a:ext cx="5417547" cy="179322"/>
          </a:xfrm>
          <a:prstGeom prst="rect">
            <a:avLst/>
          </a:prstGeom>
        </p:spPr>
        <p:txBody>
          <a:bodyPr lIns="0" tIns="0" rIns="0" bIns="0" anchor="b"/>
          <a:lstStyle>
            <a:lvl1pPr marL="0" indent="0">
              <a:buFont typeface="Arial" panose="020B0604020202020204" pitchFamily="34" charset="0"/>
              <a:buNone/>
              <a:defRPr sz="1100"/>
            </a:lvl1pPr>
          </a:lstStyle>
          <a:p>
            <a:pPr lvl="0"/>
            <a:r>
              <a:rPr lang="en-US" dirty="0"/>
              <a:t>[Photo credit]</a:t>
            </a:r>
          </a:p>
        </p:txBody>
      </p:sp>
      <p:sp>
        <p:nvSpPr>
          <p:cNvPr id="3" name="Text Placeholder 2">
            <a:extLst>
              <a:ext uri="{FF2B5EF4-FFF2-40B4-BE49-F238E27FC236}">
                <a16:creationId xmlns:a16="http://schemas.microsoft.com/office/drawing/2014/main" id="{513A38EA-FCD7-F844-A8CA-A168FB067694}"/>
              </a:ext>
            </a:extLst>
          </p:cNvPr>
          <p:cNvSpPr>
            <a:spLocks noGrp="1"/>
          </p:cNvSpPr>
          <p:nvPr>
            <p:ph type="body" sz="quarter" idx="13" hasCustomPrompt="1"/>
          </p:nvPr>
        </p:nvSpPr>
        <p:spPr>
          <a:xfrm>
            <a:off x="0" y="5470168"/>
            <a:ext cx="5588000" cy="914400"/>
          </a:xfrm>
          <a:prstGeom prst="rect">
            <a:avLst/>
          </a:prstGeom>
          <a:gradFill>
            <a:gsLst>
              <a:gs pos="0">
                <a:schemeClr val="accent1">
                  <a:alpha val="75000"/>
                </a:schemeClr>
              </a:gs>
              <a:gs pos="98000">
                <a:schemeClr val="tx2">
                  <a:alpha val="75000"/>
                </a:schemeClr>
              </a:gs>
            </a:gsLst>
            <a:lin ang="0" scaled="1"/>
          </a:gradFill>
        </p:spPr>
        <p:txBody>
          <a:bodyPr lIns="548640" tIns="45720" bIns="0" anchor="ctr"/>
          <a:lstStyle>
            <a:lvl1pPr marL="0" indent="0">
              <a:buNone/>
              <a:defRPr sz="3600" b="1">
                <a:solidFill>
                  <a:schemeClr val="bg1"/>
                </a:solidFill>
                <a:latin typeface="Times" pitchFamily="2" charset="0"/>
              </a:defRPr>
            </a:lvl1pPr>
          </a:lstStyle>
          <a:p>
            <a:r>
              <a:rPr lang="en-US" dirty="0"/>
              <a:t>Photo Headline</a:t>
            </a:r>
          </a:p>
        </p:txBody>
      </p:sp>
    </p:spTree>
    <p:extLst>
      <p:ext uri="{BB962C8B-B14F-4D97-AF65-F5344CB8AC3E}">
        <p14:creationId xmlns:p14="http://schemas.microsoft.com/office/powerpoint/2010/main" val="18523482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8431C2D-FF90-4C45-971A-C5E979C77D4F}"/>
              </a:ext>
            </a:extLst>
          </p:cNvPr>
          <p:cNvPicPr>
            <a:picLocks noChangeAspect="1"/>
          </p:cNvPicPr>
          <p:nvPr/>
        </p:nvPicPr>
        <p:blipFill>
          <a:blip r:embed="rId2"/>
          <a:srcRect/>
          <a:stretch/>
        </p:blipFill>
        <p:spPr>
          <a:xfrm>
            <a:off x="0" y="0"/>
            <a:ext cx="12192000" cy="6858000"/>
          </a:xfrm>
          <a:prstGeom prst="rect">
            <a:avLst/>
          </a:prstGeom>
        </p:spPr>
      </p:pic>
      <p:sp>
        <p:nvSpPr>
          <p:cNvPr id="2" name="Title 1"/>
          <p:cNvSpPr>
            <a:spLocks noGrp="1"/>
          </p:cNvSpPr>
          <p:nvPr>
            <p:ph type="ctrTitle" hasCustomPrompt="1"/>
          </p:nvPr>
        </p:nvSpPr>
        <p:spPr>
          <a:xfrm>
            <a:off x="1524000" y="1545150"/>
            <a:ext cx="9144000" cy="2387600"/>
          </a:xfrm>
          <a:prstGeom prst="rect">
            <a:avLst/>
          </a:prstGeom>
        </p:spPr>
        <p:txBody>
          <a:bodyPr anchor="b">
            <a:normAutofit/>
          </a:bodyPr>
          <a:lstStyle>
            <a:lvl1pPr algn="ctr">
              <a:defRPr sz="5500" b="1">
                <a:latin typeface="Times" pitchFamily="2" charset="0"/>
              </a:defRPr>
            </a:lvl1pPr>
          </a:lstStyle>
          <a:p>
            <a:r>
              <a:rPr lang="en-US"/>
              <a:t>Insert </a:t>
            </a:r>
            <a:r>
              <a:rPr lang="en-US" err="1"/>
              <a:t>Powerpoint</a:t>
            </a:r>
            <a:r>
              <a:rPr lang="en-US"/>
              <a:t> Title</a:t>
            </a:r>
          </a:p>
        </p:txBody>
      </p:sp>
      <p:sp>
        <p:nvSpPr>
          <p:cNvPr id="3" name="Subtitle 2"/>
          <p:cNvSpPr>
            <a:spLocks noGrp="1"/>
          </p:cNvSpPr>
          <p:nvPr>
            <p:ph type="subTitle" idx="1" hasCustomPrompt="1"/>
          </p:nvPr>
        </p:nvSpPr>
        <p:spPr>
          <a:xfrm>
            <a:off x="1524000" y="4024825"/>
            <a:ext cx="9144000" cy="1655762"/>
          </a:xfrm>
          <a:prstGeom prst="rect">
            <a:avLst/>
          </a:prstGeom>
        </p:spPr>
        <p:txBody>
          <a:bodyPr>
            <a:normAutofit/>
          </a:bodyPr>
          <a:lstStyle>
            <a:lvl1pPr marL="0" indent="0" algn="ctr">
              <a:buNone/>
              <a:defRPr sz="3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Insert </a:t>
            </a:r>
            <a:r>
              <a:rPr lang="en-US" err="1"/>
              <a:t>Powerpoint</a:t>
            </a:r>
            <a:r>
              <a:rPr lang="en-US"/>
              <a:t> Subtitle</a:t>
            </a:r>
          </a:p>
        </p:txBody>
      </p:sp>
    </p:spTree>
    <p:extLst>
      <p:ext uri="{BB962C8B-B14F-4D97-AF65-F5344CB8AC3E}">
        <p14:creationId xmlns:p14="http://schemas.microsoft.com/office/powerpoint/2010/main" val="511041722"/>
      </p:ext>
    </p:extLst>
  </p:cSld>
  <p:clrMapOvr>
    <a:overrideClrMapping bg1="dk1" tx1="lt1" bg2="dk2" tx2="lt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ontent Slide 1">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24817E9-D6A2-B045-8BB8-03114C60E856}"/>
              </a:ext>
            </a:extLst>
          </p:cNvPr>
          <p:cNvPicPr>
            <a:picLocks noChangeAspect="1"/>
          </p:cNvPicPr>
          <p:nvPr/>
        </p:nvPicPr>
        <p:blipFill>
          <a:blip r:embed="rId2"/>
          <a:srcRect/>
          <a:stretch/>
        </p:blipFill>
        <p:spPr>
          <a:xfrm>
            <a:off x="0" y="0"/>
            <a:ext cx="12192000" cy="6858000"/>
          </a:xfrm>
          <a:prstGeom prst="rect">
            <a:avLst/>
          </a:prstGeom>
        </p:spPr>
      </p:pic>
      <p:sp>
        <p:nvSpPr>
          <p:cNvPr id="3" name="Content Placeholder 2"/>
          <p:cNvSpPr>
            <a:spLocks noGrp="1"/>
          </p:cNvSpPr>
          <p:nvPr>
            <p:ph idx="1"/>
          </p:nvPr>
        </p:nvSpPr>
        <p:spPr>
          <a:xfrm>
            <a:off x="838200" y="1484671"/>
            <a:ext cx="10515600" cy="469229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1">
            <a:extLst>
              <a:ext uri="{FF2B5EF4-FFF2-40B4-BE49-F238E27FC236}">
                <a16:creationId xmlns:a16="http://schemas.microsoft.com/office/drawing/2014/main" id="{3DB9AC2D-6418-264F-9387-DC4FF03C15DC}"/>
              </a:ext>
            </a:extLst>
          </p:cNvPr>
          <p:cNvSpPr>
            <a:spLocks noGrp="1"/>
          </p:cNvSpPr>
          <p:nvPr>
            <p:ph type="title" hasCustomPrompt="1"/>
          </p:nvPr>
        </p:nvSpPr>
        <p:spPr>
          <a:xfrm>
            <a:off x="839788" y="365126"/>
            <a:ext cx="10515600" cy="1031056"/>
          </a:xfrm>
          <a:prstGeom prst="rect">
            <a:avLst/>
          </a:prstGeom>
        </p:spPr>
        <p:txBody>
          <a:bodyPr anchor="b">
            <a:normAutofit/>
          </a:bodyPr>
          <a:lstStyle>
            <a:lvl1pPr>
              <a:defRPr sz="3600" b="1" i="0" baseline="0">
                <a:solidFill>
                  <a:schemeClr val="tx2"/>
                </a:solidFill>
                <a:latin typeface="Times" pitchFamily="2" charset="0"/>
              </a:defRPr>
            </a:lvl1pPr>
          </a:lstStyle>
          <a:p>
            <a:r>
              <a:rPr lang="en-US"/>
              <a:t>Insert slide header</a:t>
            </a:r>
          </a:p>
        </p:txBody>
      </p:sp>
    </p:spTree>
    <p:extLst>
      <p:ext uri="{BB962C8B-B14F-4D97-AF65-F5344CB8AC3E}">
        <p14:creationId xmlns:p14="http://schemas.microsoft.com/office/powerpoint/2010/main" val="26391180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secHead" preserve="1">
  <p:cSld name="Section Slide">
    <p:bg>
      <p:bgRef idx="1001">
        <a:schemeClr val="bg2"/>
      </p:bgRef>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95BDDDB-21A7-1643-8CB2-B16F42CBB8E4}"/>
              </a:ext>
            </a:extLst>
          </p:cNvPr>
          <p:cNvPicPr>
            <a:picLocks noChangeAspect="1"/>
          </p:cNvPicPr>
          <p:nvPr/>
        </p:nvPicPr>
        <p:blipFill>
          <a:blip r:embed="rId2"/>
          <a:srcRect/>
          <a:stretch/>
        </p:blipFill>
        <p:spPr>
          <a:xfrm>
            <a:off x="0" y="0"/>
            <a:ext cx="12192000" cy="6858000"/>
          </a:xfrm>
          <a:prstGeom prst="rect">
            <a:avLst/>
          </a:prstGeom>
        </p:spPr>
      </p:pic>
      <p:sp>
        <p:nvSpPr>
          <p:cNvPr id="2" name="Title 1"/>
          <p:cNvSpPr>
            <a:spLocks noGrp="1"/>
          </p:cNvSpPr>
          <p:nvPr>
            <p:ph type="title" hasCustomPrompt="1"/>
          </p:nvPr>
        </p:nvSpPr>
        <p:spPr>
          <a:xfrm>
            <a:off x="5620158" y="988219"/>
            <a:ext cx="5244487" cy="2852737"/>
          </a:xfrm>
          <a:prstGeom prst="rect">
            <a:avLst/>
          </a:prstGeom>
        </p:spPr>
        <p:txBody>
          <a:bodyPr anchor="b">
            <a:normAutofit/>
          </a:bodyPr>
          <a:lstStyle>
            <a:lvl1pPr>
              <a:defRPr sz="4000" b="1" i="0" baseline="0">
                <a:latin typeface="Times" pitchFamily="2" charset="0"/>
              </a:defRPr>
            </a:lvl1pPr>
          </a:lstStyle>
          <a:p>
            <a:r>
              <a:rPr lang="en-US"/>
              <a:t>Insert Section Header</a:t>
            </a:r>
          </a:p>
        </p:txBody>
      </p:sp>
      <p:sp>
        <p:nvSpPr>
          <p:cNvPr id="3" name="Text Placeholder 2"/>
          <p:cNvSpPr>
            <a:spLocks noGrp="1"/>
          </p:cNvSpPr>
          <p:nvPr>
            <p:ph type="body" idx="1" hasCustomPrompt="1"/>
          </p:nvPr>
        </p:nvSpPr>
        <p:spPr>
          <a:xfrm>
            <a:off x="5620158" y="3867944"/>
            <a:ext cx="5244487" cy="1500187"/>
          </a:xfrm>
          <a:prstGeom prst="rect">
            <a:avLst/>
          </a:prstGeom>
        </p:spPr>
        <p:txBody>
          <a:bodyPr>
            <a:normAutofit/>
          </a:bodyPr>
          <a:lstStyle>
            <a:lvl1pPr marL="0" indent="0">
              <a:buNone/>
              <a:defRPr sz="28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Insert Section </a:t>
            </a:r>
            <a:r>
              <a:rPr lang="en-US" err="1"/>
              <a:t>Subheader</a:t>
            </a:r>
            <a:endParaRPr lang="en-US"/>
          </a:p>
        </p:txBody>
      </p:sp>
    </p:spTree>
    <p:extLst>
      <p:ext uri="{BB962C8B-B14F-4D97-AF65-F5344CB8AC3E}">
        <p14:creationId xmlns:p14="http://schemas.microsoft.com/office/powerpoint/2010/main" val="1004089343"/>
      </p:ext>
    </p:extLst>
  </p:cSld>
  <p:clrMapOvr>
    <a:overrideClrMapping bg1="dk1" tx1="lt1" bg2="dk2" tx2="lt2" accent1="accent1" accent2="accent2" accent3="accent3" accent4="accent4" accent5="accent5" accent6="accent6" hlink="hlink" folHlink="folHlink"/>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ntent Slide 2">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A89A9DFE-3133-7942-95B7-6513D4376A4B}"/>
              </a:ext>
            </a:extLst>
          </p:cNvPr>
          <p:cNvPicPr>
            <a:picLocks noChangeAspect="1"/>
          </p:cNvPicPr>
          <p:nvPr/>
        </p:nvPicPr>
        <p:blipFill>
          <a:blip r:embed="rId2"/>
          <a:srcRect/>
          <a:stretch/>
        </p:blipFill>
        <p:spPr>
          <a:xfrm>
            <a:off x="0" y="0"/>
            <a:ext cx="12192000" cy="6858000"/>
          </a:xfrm>
          <a:prstGeom prst="rect">
            <a:avLst/>
          </a:prstGeom>
        </p:spPr>
      </p:pic>
      <p:sp>
        <p:nvSpPr>
          <p:cNvPr id="3" name="Text Placeholder 2"/>
          <p:cNvSpPr>
            <a:spLocks noGrp="1"/>
          </p:cNvSpPr>
          <p:nvPr>
            <p:ph type="body" idx="1"/>
          </p:nvPr>
        </p:nvSpPr>
        <p:spPr>
          <a:xfrm>
            <a:off x="839788" y="1494350"/>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318261"/>
            <a:ext cx="5157787" cy="39015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494350"/>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318262"/>
            <a:ext cx="5183188" cy="390156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itle 1">
            <a:extLst>
              <a:ext uri="{FF2B5EF4-FFF2-40B4-BE49-F238E27FC236}">
                <a16:creationId xmlns:a16="http://schemas.microsoft.com/office/drawing/2014/main" id="{BC4A2681-304B-C040-8A92-778EE1314D77}"/>
              </a:ext>
            </a:extLst>
          </p:cNvPr>
          <p:cNvSpPr>
            <a:spLocks noGrp="1"/>
          </p:cNvSpPr>
          <p:nvPr>
            <p:ph type="title" hasCustomPrompt="1"/>
          </p:nvPr>
        </p:nvSpPr>
        <p:spPr>
          <a:xfrm>
            <a:off x="839788" y="365126"/>
            <a:ext cx="10515600" cy="1031056"/>
          </a:xfrm>
          <a:prstGeom prst="rect">
            <a:avLst/>
          </a:prstGeom>
        </p:spPr>
        <p:txBody>
          <a:bodyPr anchor="b">
            <a:normAutofit/>
          </a:bodyPr>
          <a:lstStyle>
            <a:lvl1pPr>
              <a:defRPr sz="3600" b="1" i="0" baseline="0">
                <a:solidFill>
                  <a:schemeClr val="tx2"/>
                </a:solidFill>
                <a:latin typeface="Times" pitchFamily="2" charset="0"/>
              </a:defRPr>
            </a:lvl1pPr>
          </a:lstStyle>
          <a:p>
            <a:r>
              <a:rPr lang="en-US"/>
              <a:t>Insert slide header</a:t>
            </a:r>
          </a:p>
        </p:txBody>
      </p:sp>
      <p:pic>
        <p:nvPicPr>
          <p:cNvPr id="8" name="Picture 7">
            <a:extLst>
              <a:ext uri="{FF2B5EF4-FFF2-40B4-BE49-F238E27FC236}">
                <a16:creationId xmlns:a16="http://schemas.microsoft.com/office/drawing/2014/main" id="{B0ED5C22-D978-2E43-B7F1-CD2C36D963BB}"/>
              </a:ext>
            </a:extLst>
          </p:cNvPr>
          <p:cNvPicPr>
            <a:picLocks noChangeAspect="1"/>
          </p:cNvPicPr>
          <p:nvPr userDrawn="1"/>
        </p:nvPicPr>
        <p:blipFill>
          <a:blip r:embed="rId2"/>
          <a:srcRect/>
          <a:stretch/>
        </p:blipFill>
        <p:spPr>
          <a:xfrm>
            <a:off x="0" y="0"/>
            <a:ext cx="12192000" cy="6858000"/>
          </a:xfrm>
          <a:prstGeom prst="rect">
            <a:avLst/>
          </a:prstGeom>
        </p:spPr>
      </p:pic>
    </p:spTree>
    <p:extLst>
      <p:ext uri="{BB962C8B-B14F-4D97-AF65-F5344CB8AC3E}">
        <p14:creationId xmlns:p14="http://schemas.microsoft.com/office/powerpoint/2010/main" val="35755026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Photo_full slide">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EE301A61-FFE4-A248-95E6-8A44756678CA}"/>
              </a:ext>
            </a:extLst>
          </p:cNvPr>
          <p:cNvSpPr>
            <a:spLocks noGrp="1"/>
          </p:cNvSpPr>
          <p:nvPr>
            <p:ph type="pic" sz="quarter" idx="10" hasCustomPrompt="1"/>
          </p:nvPr>
        </p:nvSpPr>
        <p:spPr>
          <a:xfrm>
            <a:off x="0" y="0"/>
            <a:ext cx="12192000" cy="6858000"/>
          </a:xfrm>
          <a:prstGeom prst="rect">
            <a:avLst/>
          </a:prstGeom>
        </p:spPr>
        <p:txBody>
          <a:bodyPr/>
          <a:lstStyle>
            <a:lvl1pPr marL="0" indent="0">
              <a:buNone/>
              <a:defRPr/>
            </a:lvl1pPr>
          </a:lstStyle>
          <a:p>
            <a:r>
              <a:rPr lang="en-US"/>
              <a:t>Photo</a:t>
            </a:r>
          </a:p>
        </p:txBody>
      </p:sp>
      <p:sp>
        <p:nvSpPr>
          <p:cNvPr id="14" name="SmartArt Placeholder 13">
            <a:extLst>
              <a:ext uri="{FF2B5EF4-FFF2-40B4-BE49-F238E27FC236}">
                <a16:creationId xmlns:a16="http://schemas.microsoft.com/office/drawing/2014/main" id="{2F205BA3-5321-A340-B4CD-F0A6052BF0CE}"/>
              </a:ext>
            </a:extLst>
          </p:cNvPr>
          <p:cNvSpPr>
            <a:spLocks noGrp="1"/>
          </p:cNvSpPr>
          <p:nvPr>
            <p:ph type="dgm" sz="quarter" idx="11" hasCustomPrompt="1"/>
          </p:nvPr>
        </p:nvSpPr>
        <p:spPr>
          <a:xfrm>
            <a:off x="0" y="5470168"/>
            <a:ext cx="5588000" cy="914400"/>
          </a:xfrm>
          <a:prstGeom prst="rect">
            <a:avLst/>
          </a:prstGeom>
          <a:solidFill>
            <a:schemeClr val="tx2"/>
          </a:solidFill>
          <a:ln>
            <a:noFill/>
          </a:ln>
        </p:spPr>
        <p:txBody>
          <a:bodyPr lIns="548640" tIns="137160" anchor="ctr"/>
          <a:lstStyle>
            <a:lvl1pPr marL="0" indent="0">
              <a:buNone/>
              <a:defRPr sz="3600" b="1" i="0">
                <a:solidFill>
                  <a:schemeClr val="bg1"/>
                </a:solidFill>
                <a:latin typeface="Times" pitchFamily="2" charset="0"/>
              </a:defRPr>
            </a:lvl1pPr>
          </a:lstStyle>
          <a:p>
            <a:r>
              <a:rPr lang="en-US"/>
              <a:t>Photo Headline</a:t>
            </a:r>
          </a:p>
        </p:txBody>
      </p:sp>
      <p:sp>
        <p:nvSpPr>
          <p:cNvPr id="16" name="Text Placeholder 15">
            <a:extLst>
              <a:ext uri="{FF2B5EF4-FFF2-40B4-BE49-F238E27FC236}">
                <a16:creationId xmlns:a16="http://schemas.microsoft.com/office/drawing/2014/main" id="{322CBD45-9E3B-2945-9D95-A20EEC28DA07}"/>
              </a:ext>
            </a:extLst>
          </p:cNvPr>
          <p:cNvSpPr>
            <a:spLocks noGrp="1"/>
          </p:cNvSpPr>
          <p:nvPr>
            <p:ph type="body" sz="quarter" idx="12" hasCustomPrompt="1"/>
          </p:nvPr>
        </p:nvSpPr>
        <p:spPr>
          <a:xfrm>
            <a:off x="161026" y="6532563"/>
            <a:ext cx="5417547" cy="179322"/>
          </a:xfrm>
          <a:prstGeom prst="rect">
            <a:avLst/>
          </a:prstGeom>
        </p:spPr>
        <p:txBody>
          <a:bodyPr lIns="0" tIns="0" rIns="0" bIns="0" anchor="b"/>
          <a:lstStyle>
            <a:lvl1pPr marL="0" indent="0">
              <a:buFont typeface="Arial" panose="020B0604020202020204" pitchFamily="34" charset="0"/>
              <a:buNone/>
              <a:defRPr sz="1100"/>
            </a:lvl1pPr>
          </a:lstStyle>
          <a:p>
            <a:pPr lvl="0"/>
            <a:r>
              <a:rPr lang="en-US"/>
              <a:t>[Photo credit]</a:t>
            </a:r>
          </a:p>
        </p:txBody>
      </p:sp>
    </p:spTree>
    <p:extLst>
      <p:ext uri="{BB962C8B-B14F-4D97-AF65-F5344CB8AC3E}">
        <p14:creationId xmlns:p14="http://schemas.microsoft.com/office/powerpoint/2010/main" val="3217258424"/>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p:cSld name="Last Slide_EN">
    <p:bg>
      <p:bgRef idx="1001">
        <a:schemeClr val="bg2"/>
      </p:bgRef>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3C5223C-21BC-844F-A509-90C9762C0458}"/>
              </a:ext>
            </a:extLst>
          </p:cNvPr>
          <p:cNvPicPr>
            <a:picLocks noChangeAspect="1"/>
          </p:cNvPicPr>
          <p:nvPr/>
        </p:nvPicPr>
        <p:blipFill>
          <a:blip r:embed="rId2"/>
          <a:srcRect/>
          <a:stretch/>
        </p:blipFill>
        <p:spPr>
          <a:xfrm>
            <a:off x="0" y="0"/>
            <a:ext cx="12192000" cy="6858000"/>
          </a:xfrm>
          <a:prstGeom prst="rect">
            <a:avLst/>
          </a:prstGeom>
        </p:spPr>
      </p:pic>
      <p:sp>
        <p:nvSpPr>
          <p:cNvPr id="7" name="Title 1">
            <a:extLst>
              <a:ext uri="{FF2B5EF4-FFF2-40B4-BE49-F238E27FC236}">
                <a16:creationId xmlns:a16="http://schemas.microsoft.com/office/drawing/2014/main" id="{ABE1E527-BFFA-F44B-94D0-1379A9E41A6D}"/>
              </a:ext>
            </a:extLst>
          </p:cNvPr>
          <p:cNvSpPr>
            <a:spLocks noGrp="1"/>
          </p:cNvSpPr>
          <p:nvPr>
            <p:ph type="ctrTitle" hasCustomPrompt="1"/>
          </p:nvPr>
        </p:nvSpPr>
        <p:spPr>
          <a:xfrm>
            <a:off x="1524000" y="1545150"/>
            <a:ext cx="9144000" cy="2387600"/>
          </a:xfrm>
          <a:prstGeom prst="rect">
            <a:avLst/>
          </a:prstGeom>
        </p:spPr>
        <p:txBody>
          <a:bodyPr anchor="b">
            <a:normAutofit/>
          </a:bodyPr>
          <a:lstStyle>
            <a:lvl1pPr algn="ctr">
              <a:defRPr sz="5500" b="1">
                <a:latin typeface="Times" pitchFamily="2" charset="0"/>
              </a:defRPr>
            </a:lvl1pPr>
          </a:lstStyle>
          <a:p>
            <a:r>
              <a:rPr lang="en-US"/>
              <a:t>Insert Final Thoughts</a:t>
            </a:r>
          </a:p>
        </p:txBody>
      </p:sp>
      <p:pic>
        <p:nvPicPr>
          <p:cNvPr id="3" name="Picture 2" descr="A close up of a logo&#10;&#10;Description automatically generated">
            <a:extLst>
              <a:ext uri="{FF2B5EF4-FFF2-40B4-BE49-F238E27FC236}">
                <a16:creationId xmlns:a16="http://schemas.microsoft.com/office/drawing/2014/main" id="{76DEBF15-9FBB-FE40-A95B-31A3A7E35FE9}"/>
              </a:ext>
            </a:extLst>
          </p:cNvPr>
          <p:cNvPicPr>
            <a:picLocks noChangeAspect="1"/>
          </p:cNvPicPr>
          <p:nvPr/>
        </p:nvPicPr>
        <p:blipFill>
          <a:blip r:embed="rId3"/>
          <a:stretch>
            <a:fillRect/>
          </a:stretch>
        </p:blipFill>
        <p:spPr>
          <a:xfrm>
            <a:off x="4349376" y="4052608"/>
            <a:ext cx="3493247" cy="1799552"/>
          </a:xfrm>
          <a:prstGeom prst="rect">
            <a:avLst/>
          </a:prstGeom>
        </p:spPr>
      </p:pic>
      <p:pic>
        <p:nvPicPr>
          <p:cNvPr id="5" name="Picture 4" descr="A close up of a logo&#10;&#10;Description automatically generated">
            <a:extLst>
              <a:ext uri="{FF2B5EF4-FFF2-40B4-BE49-F238E27FC236}">
                <a16:creationId xmlns:a16="http://schemas.microsoft.com/office/drawing/2014/main" id="{8DC728D0-8F57-B44D-A9BD-06305F4930EB}"/>
              </a:ext>
            </a:extLst>
          </p:cNvPr>
          <p:cNvPicPr>
            <a:picLocks noChangeAspect="1"/>
          </p:cNvPicPr>
          <p:nvPr userDrawn="1"/>
        </p:nvPicPr>
        <p:blipFill>
          <a:blip r:embed="rId3"/>
          <a:stretch>
            <a:fillRect/>
          </a:stretch>
        </p:blipFill>
        <p:spPr>
          <a:xfrm>
            <a:off x="4349376" y="4052608"/>
            <a:ext cx="3493247" cy="1799552"/>
          </a:xfrm>
          <a:prstGeom prst="rect">
            <a:avLst/>
          </a:prstGeom>
        </p:spPr>
      </p:pic>
    </p:spTree>
    <p:extLst>
      <p:ext uri="{BB962C8B-B14F-4D97-AF65-F5344CB8AC3E}">
        <p14:creationId xmlns:p14="http://schemas.microsoft.com/office/powerpoint/2010/main" val="3345388214"/>
      </p:ext>
    </p:extLst>
  </p:cSld>
  <p:clrMapOvr>
    <a:overrideClrMapping bg1="dk1" tx1="lt1" bg2="dk2" tx2="lt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Last Slide_FR">
    <p:bg>
      <p:bgRef idx="1001">
        <a:schemeClr val="bg2"/>
      </p:bgRef>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3C5223C-21BC-844F-A509-90C9762C0458}"/>
              </a:ext>
            </a:extLst>
          </p:cNvPr>
          <p:cNvPicPr>
            <a:picLocks noChangeAspect="1"/>
          </p:cNvPicPr>
          <p:nvPr/>
        </p:nvPicPr>
        <p:blipFill>
          <a:blip r:embed="rId2"/>
          <a:srcRect/>
          <a:stretch/>
        </p:blipFill>
        <p:spPr>
          <a:xfrm>
            <a:off x="0" y="0"/>
            <a:ext cx="12192000" cy="6858000"/>
          </a:xfrm>
          <a:prstGeom prst="rect">
            <a:avLst/>
          </a:prstGeom>
        </p:spPr>
      </p:pic>
      <p:sp>
        <p:nvSpPr>
          <p:cNvPr id="7" name="Title 1">
            <a:extLst>
              <a:ext uri="{FF2B5EF4-FFF2-40B4-BE49-F238E27FC236}">
                <a16:creationId xmlns:a16="http://schemas.microsoft.com/office/drawing/2014/main" id="{ABE1E527-BFFA-F44B-94D0-1379A9E41A6D}"/>
              </a:ext>
            </a:extLst>
          </p:cNvPr>
          <p:cNvSpPr>
            <a:spLocks noGrp="1"/>
          </p:cNvSpPr>
          <p:nvPr>
            <p:ph type="ctrTitle" hasCustomPrompt="1"/>
          </p:nvPr>
        </p:nvSpPr>
        <p:spPr>
          <a:xfrm>
            <a:off x="1524000" y="1545150"/>
            <a:ext cx="9144000" cy="2387600"/>
          </a:xfrm>
          <a:prstGeom prst="rect">
            <a:avLst/>
          </a:prstGeom>
        </p:spPr>
        <p:txBody>
          <a:bodyPr anchor="b">
            <a:normAutofit/>
          </a:bodyPr>
          <a:lstStyle>
            <a:lvl1pPr algn="ctr">
              <a:defRPr sz="5500" b="1">
                <a:latin typeface="Times" pitchFamily="2" charset="0"/>
              </a:defRPr>
            </a:lvl1pPr>
          </a:lstStyle>
          <a:p>
            <a:r>
              <a:rPr lang="en-US"/>
              <a:t>Insert Final Thoughts</a:t>
            </a:r>
          </a:p>
        </p:txBody>
      </p:sp>
      <p:pic>
        <p:nvPicPr>
          <p:cNvPr id="3" name="Picture 2">
            <a:extLst>
              <a:ext uri="{FF2B5EF4-FFF2-40B4-BE49-F238E27FC236}">
                <a16:creationId xmlns:a16="http://schemas.microsoft.com/office/drawing/2014/main" id="{76DEBF15-9FBB-FE40-A95B-31A3A7E35FE9}"/>
              </a:ext>
            </a:extLst>
          </p:cNvPr>
          <p:cNvPicPr>
            <a:picLocks noChangeAspect="1"/>
          </p:cNvPicPr>
          <p:nvPr/>
        </p:nvPicPr>
        <p:blipFill>
          <a:blip r:embed="rId3"/>
          <a:srcRect/>
          <a:stretch/>
        </p:blipFill>
        <p:spPr>
          <a:xfrm>
            <a:off x="4226052" y="4049081"/>
            <a:ext cx="3739896" cy="1803637"/>
          </a:xfrm>
          <a:prstGeom prst="rect">
            <a:avLst/>
          </a:prstGeom>
        </p:spPr>
      </p:pic>
    </p:spTree>
    <p:extLst>
      <p:ext uri="{BB962C8B-B14F-4D97-AF65-F5344CB8AC3E}">
        <p14:creationId xmlns:p14="http://schemas.microsoft.com/office/powerpoint/2010/main" val="4268434253"/>
      </p:ext>
    </p:extLst>
  </p:cSld>
  <p:clrMapOvr>
    <a:overrideClrMapping bg1="dk1" tx1="lt1" bg2="dk2" tx2="lt2" accent1="accent1" accent2="accent2" accent3="accent3" accent4="accent4" accent5="accent5" accent6="accent6" hlink="hlink" folHlink="folHlink"/>
  </p:clrMapOvr>
  <p:hf sldNum="0"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p:cSld name="Last Slide_SP">
    <p:bg>
      <p:bgRef idx="1001">
        <a:schemeClr val="bg2"/>
      </p:bgRef>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3C5223C-21BC-844F-A509-90C9762C0458}"/>
              </a:ext>
            </a:extLst>
          </p:cNvPr>
          <p:cNvPicPr>
            <a:picLocks noChangeAspect="1"/>
          </p:cNvPicPr>
          <p:nvPr/>
        </p:nvPicPr>
        <p:blipFill>
          <a:blip r:embed="rId2"/>
          <a:srcRect/>
          <a:stretch/>
        </p:blipFill>
        <p:spPr>
          <a:xfrm>
            <a:off x="0" y="0"/>
            <a:ext cx="12192000" cy="6858000"/>
          </a:xfrm>
          <a:prstGeom prst="rect">
            <a:avLst/>
          </a:prstGeom>
        </p:spPr>
      </p:pic>
      <p:sp>
        <p:nvSpPr>
          <p:cNvPr id="7" name="Title 1">
            <a:extLst>
              <a:ext uri="{FF2B5EF4-FFF2-40B4-BE49-F238E27FC236}">
                <a16:creationId xmlns:a16="http://schemas.microsoft.com/office/drawing/2014/main" id="{ABE1E527-BFFA-F44B-94D0-1379A9E41A6D}"/>
              </a:ext>
            </a:extLst>
          </p:cNvPr>
          <p:cNvSpPr>
            <a:spLocks noGrp="1"/>
          </p:cNvSpPr>
          <p:nvPr>
            <p:ph type="ctrTitle" hasCustomPrompt="1"/>
          </p:nvPr>
        </p:nvSpPr>
        <p:spPr>
          <a:xfrm>
            <a:off x="1524000" y="1545150"/>
            <a:ext cx="9144000" cy="2387600"/>
          </a:xfrm>
          <a:prstGeom prst="rect">
            <a:avLst/>
          </a:prstGeom>
        </p:spPr>
        <p:txBody>
          <a:bodyPr anchor="b">
            <a:normAutofit/>
          </a:bodyPr>
          <a:lstStyle>
            <a:lvl1pPr algn="ctr">
              <a:defRPr sz="5500" b="1">
                <a:latin typeface="Times" pitchFamily="2" charset="0"/>
              </a:defRPr>
            </a:lvl1pPr>
          </a:lstStyle>
          <a:p>
            <a:r>
              <a:rPr lang="en-US"/>
              <a:t>Insert Final Thoughts</a:t>
            </a:r>
          </a:p>
        </p:txBody>
      </p:sp>
      <p:pic>
        <p:nvPicPr>
          <p:cNvPr id="3" name="Picture 2">
            <a:extLst>
              <a:ext uri="{FF2B5EF4-FFF2-40B4-BE49-F238E27FC236}">
                <a16:creationId xmlns:a16="http://schemas.microsoft.com/office/drawing/2014/main" id="{76DEBF15-9FBB-FE40-A95B-31A3A7E35FE9}"/>
              </a:ext>
            </a:extLst>
          </p:cNvPr>
          <p:cNvPicPr>
            <a:picLocks noChangeAspect="1"/>
          </p:cNvPicPr>
          <p:nvPr/>
        </p:nvPicPr>
        <p:blipFill>
          <a:blip r:embed="rId3"/>
          <a:srcRect/>
          <a:stretch/>
        </p:blipFill>
        <p:spPr>
          <a:xfrm>
            <a:off x="4137990" y="4057496"/>
            <a:ext cx="3916019" cy="1801368"/>
          </a:xfrm>
          <a:prstGeom prst="rect">
            <a:avLst/>
          </a:prstGeom>
        </p:spPr>
      </p:pic>
    </p:spTree>
    <p:extLst>
      <p:ext uri="{BB962C8B-B14F-4D97-AF65-F5344CB8AC3E}">
        <p14:creationId xmlns:p14="http://schemas.microsoft.com/office/powerpoint/2010/main" val="1276131443"/>
      </p:ext>
    </p:extLst>
  </p:cSld>
  <p:clrMapOvr>
    <a:overrideClrMapping bg1="dk1" tx1="lt1" bg2="dk2" tx2="lt2" accent1="accent1" accent2="accent2" accent3="accent3" accent4="accent4" accent5="accent5" accent6="accent6" hlink="hlink" folHlink="folHlink"/>
  </p:clrMapOvr>
  <p:hf sldNum="0"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Photo_full slide_option2">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EE301A61-FFE4-A248-95E6-8A44756678CA}"/>
              </a:ext>
            </a:extLst>
          </p:cNvPr>
          <p:cNvSpPr>
            <a:spLocks noGrp="1"/>
          </p:cNvSpPr>
          <p:nvPr>
            <p:ph type="pic" sz="quarter" idx="10" hasCustomPrompt="1"/>
          </p:nvPr>
        </p:nvSpPr>
        <p:spPr>
          <a:xfrm>
            <a:off x="0" y="0"/>
            <a:ext cx="12192000" cy="6858000"/>
          </a:xfrm>
          <a:prstGeom prst="rect">
            <a:avLst/>
          </a:prstGeom>
        </p:spPr>
        <p:txBody>
          <a:bodyPr/>
          <a:lstStyle>
            <a:lvl1pPr marL="0" indent="0">
              <a:buNone/>
              <a:defRPr/>
            </a:lvl1pPr>
          </a:lstStyle>
          <a:p>
            <a:r>
              <a:rPr lang="en-US"/>
              <a:t>Photo</a:t>
            </a:r>
          </a:p>
        </p:txBody>
      </p:sp>
      <p:sp>
        <p:nvSpPr>
          <p:cNvPr id="16" name="Text Placeholder 15">
            <a:extLst>
              <a:ext uri="{FF2B5EF4-FFF2-40B4-BE49-F238E27FC236}">
                <a16:creationId xmlns:a16="http://schemas.microsoft.com/office/drawing/2014/main" id="{322CBD45-9E3B-2945-9D95-A20EEC28DA07}"/>
              </a:ext>
            </a:extLst>
          </p:cNvPr>
          <p:cNvSpPr>
            <a:spLocks noGrp="1"/>
          </p:cNvSpPr>
          <p:nvPr>
            <p:ph type="body" sz="quarter" idx="12" hasCustomPrompt="1"/>
          </p:nvPr>
        </p:nvSpPr>
        <p:spPr>
          <a:xfrm>
            <a:off x="161026" y="6532563"/>
            <a:ext cx="5417547" cy="179322"/>
          </a:xfrm>
          <a:prstGeom prst="rect">
            <a:avLst/>
          </a:prstGeom>
        </p:spPr>
        <p:txBody>
          <a:bodyPr lIns="0" tIns="0" rIns="0" bIns="0" anchor="b"/>
          <a:lstStyle>
            <a:lvl1pPr marL="0" indent="0">
              <a:buFont typeface="Arial" panose="020B0604020202020204" pitchFamily="34" charset="0"/>
              <a:buNone/>
              <a:defRPr sz="1100"/>
            </a:lvl1pPr>
          </a:lstStyle>
          <a:p>
            <a:pPr lvl="0"/>
            <a:r>
              <a:rPr lang="en-US"/>
              <a:t>[Photo credit]</a:t>
            </a:r>
          </a:p>
        </p:txBody>
      </p:sp>
      <p:sp>
        <p:nvSpPr>
          <p:cNvPr id="3" name="Text Placeholder 2">
            <a:extLst>
              <a:ext uri="{FF2B5EF4-FFF2-40B4-BE49-F238E27FC236}">
                <a16:creationId xmlns:a16="http://schemas.microsoft.com/office/drawing/2014/main" id="{513A38EA-FCD7-F844-A8CA-A168FB067694}"/>
              </a:ext>
            </a:extLst>
          </p:cNvPr>
          <p:cNvSpPr>
            <a:spLocks noGrp="1"/>
          </p:cNvSpPr>
          <p:nvPr>
            <p:ph type="body" sz="quarter" idx="13" hasCustomPrompt="1"/>
          </p:nvPr>
        </p:nvSpPr>
        <p:spPr>
          <a:xfrm>
            <a:off x="0" y="5470168"/>
            <a:ext cx="5588000" cy="914400"/>
          </a:xfrm>
          <a:prstGeom prst="rect">
            <a:avLst/>
          </a:prstGeom>
          <a:gradFill>
            <a:gsLst>
              <a:gs pos="0">
                <a:schemeClr val="accent1">
                  <a:alpha val="75000"/>
                </a:schemeClr>
              </a:gs>
              <a:gs pos="98000">
                <a:schemeClr val="tx2">
                  <a:alpha val="75000"/>
                </a:schemeClr>
              </a:gs>
            </a:gsLst>
            <a:lin ang="0" scaled="1"/>
          </a:gradFill>
        </p:spPr>
        <p:txBody>
          <a:bodyPr lIns="548640" tIns="45720" bIns="0" anchor="ctr"/>
          <a:lstStyle>
            <a:lvl1pPr marL="0" indent="0">
              <a:buNone/>
              <a:defRPr sz="3600" b="1">
                <a:solidFill>
                  <a:schemeClr val="bg1"/>
                </a:solidFill>
                <a:latin typeface="Times" pitchFamily="2" charset="0"/>
              </a:defRPr>
            </a:lvl1pPr>
          </a:lstStyle>
          <a:p>
            <a:r>
              <a:rPr lang="en-US"/>
              <a:t>Photo Headline</a:t>
            </a:r>
          </a:p>
        </p:txBody>
      </p:sp>
    </p:spTree>
    <p:extLst>
      <p:ext uri="{BB962C8B-B14F-4D97-AF65-F5344CB8AC3E}">
        <p14:creationId xmlns:p14="http://schemas.microsoft.com/office/powerpoint/2010/main" val="1440180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Content Slide 1">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24817E9-D6A2-B045-8BB8-03114C60E856}"/>
              </a:ext>
            </a:extLst>
          </p:cNvPr>
          <p:cNvPicPr>
            <a:picLocks noChangeAspect="1"/>
          </p:cNvPicPr>
          <p:nvPr/>
        </p:nvPicPr>
        <p:blipFill>
          <a:blip r:embed="rId2"/>
          <a:srcRect/>
          <a:stretch/>
        </p:blipFill>
        <p:spPr>
          <a:xfrm>
            <a:off x="0" y="0"/>
            <a:ext cx="12192000" cy="6858000"/>
          </a:xfrm>
          <a:prstGeom prst="rect">
            <a:avLst/>
          </a:prstGeom>
        </p:spPr>
      </p:pic>
      <p:sp>
        <p:nvSpPr>
          <p:cNvPr id="3" name="Content Placeholder 2"/>
          <p:cNvSpPr>
            <a:spLocks noGrp="1"/>
          </p:cNvSpPr>
          <p:nvPr>
            <p:ph idx="1"/>
          </p:nvPr>
        </p:nvSpPr>
        <p:spPr>
          <a:xfrm>
            <a:off x="838200" y="1484671"/>
            <a:ext cx="10515600" cy="469229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itle 1">
            <a:extLst>
              <a:ext uri="{FF2B5EF4-FFF2-40B4-BE49-F238E27FC236}">
                <a16:creationId xmlns:a16="http://schemas.microsoft.com/office/drawing/2014/main" id="{3DB9AC2D-6418-264F-9387-DC4FF03C15DC}"/>
              </a:ext>
            </a:extLst>
          </p:cNvPr>
          <p:cNvSpPr>
            <a:spLocks noGrp="1"/>
          </p:cNvSpPr>
          <p:nvPr>
            <p:ph type="title" hasCustomPrompt="1"/>
          </p:nvPr>
        </p:nvSpPr>
        <p:spPr>
          <a:xfrm>
            <a:off x="839788" y="365126"/>
            <a:ext cx="10515600" cy="1031056"/>
          </a:xfrm>
          <a:prstGeom prst="rect">
            <a:avLst/>
          </a:prstGeom>
        </p:spPr>
        <p:txBody>
          <a:bodyPr anchor="b">
            <a:normAutofit/>
          </a:bodyPr>
          <a:lstStyle>
            <a:lvl1pPr>
              <a:defRPr sz="3600" b="1" i="0" baseline="0">
                <a:solidFill>
                  <a:schemeClr val="tx2"/>
                </a:solidFill>
                <a:latin typeface="Times" pitchFamily="2" charset="0"/>
              </a:defRPr>
            </a:lvl1pPr>
          </a:lstStyle>
          <a:p>
            <a:r>
              <a:rPr lang="en-US" dirty="0"/>
              <a:t>Insert slide header</a:t>
            </a:r>
          </a:p>
        </p:txBody>
      </p:sp>
    </p:spTree>
    <p:extLst>
      <p:ext uri="{BB962C8B-B14F-4D97-AF65-F5344CB8AC3E}">
        <p14:creationId xmlns:p14="http://schemas.microsoft.com/office/powerpoint/2010/main" val="324232692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8431C2D-FF90-4C45-971A-C5E979C77D4F}"/>
              </a:ext>
            </a:extLst>
          </p:cNvPr>
          <p:cNvPicPr>
            <a:picLocks noChangeAspect="1"/>
          </p:cNvPicPr>
          <p:nvPr/>
        </p:nvPicPr>
        <p:blipFill>
          <a:blip r:embed="rId2"/>
          <a:srcRect/>
          <a:stretch/>
        </p:blipFill>
        <p:spPr>
          <a:xfrm>
            <a:off x="0" y="0"/>
            <a:ext cx="12192000" cy="6858000"/>
          </a:xfrm>
          <a:prstGeom prst="rect">
            <a:avLst/>
          </a:prstGeom>
        </p:spPr>
      </p:pic>
      <p:sp>
        <p:nvSpPr>
          <p:cNvPr id="2" name="Title 1"/>
          <p:cNvSpPr>
            <a:spLocks noGrp="1"/>
          </p:cNvSpPr>
          <p:nvPr>
            <p:ph type="ctrTitle" hasCustomPrompt="1"/>
          </p:nvPr>
        </p:nvSpPr>
        <p:spPr>
          <a:xfrm>
            <a:off x="1524000" y="1545150"/>
            <a:ext cx="9144000" cy="2387600"/>
          </a:xfrm>
          <a:prstGeom prst="rect">
            <a:avLst/>
          </a:prstGeom>
        </p:spPr>
        <p:txBody>
          <a:bodyPr anchor="b">
            <a:normAutofit/>
          </a:bodyPr>
          <a:lstStyle>
            <a:lvl1pPr algn="ctr">
              <a:defRPr sz="5500" b="1">
                <a:latin typeface="Times" pitchFamily="2" charset="0"/>
              </a:defRPr>
            </a:lvl1pPr>
          </a:lstStyle>
          <a:p>
            <a:r>
              <a:rPr lang="en-US"/>
              <a:t>Insert </a:t>
            </a:r>
            <a:r>
              <a:rPr lang="en-US" err="1"/>
              <a:t>Powerpoint</a:t>
            </a:r>
            <a:r>
              <a:rPr lang="en-US"/>
              <a:t> Title</a:t>
            </a:r>
          </a:p>
        </p:txBody>
      </p:sp>
      <p:sp>
        <p:nvSpPr>
          <p:cNvPr id="3" name="Subtitle 2"/>
          <p:cNvSpPr>
            <a:spLocks noGrp="1"/>
          </p:cNvSpPr>
          <p:nvPr>
            <p:ph type="subTitle" idx="1" hasCustomPrompt="1"/>
          </p:nvPr>
        </p:nvSpPr>
        <p:spPr>
          <a:xfrm>
            <a:off x="1524000" y="4024825"/>
            <a:ext cx="9144000" cy="1655762"/>
          </a:xfrm>
          <a:prstGeom prst="rect">
            <a:avLst/>
          </a:prstGeom>
        </p:spPr>
        <p:txBody>
          <a:bodyPr>
            <a:normAutofit/>
          </a:bodyPr>
          <a:lstStyle>
            <a:lvl1pPr marL="0" indent="0" algn="ctr">
              <a:buNone/>
              <a:defRPr sz="3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Insert </a:t>
            </a:r>
            <a:r>
              <a:rPr lang="en-US" err="1"/>
              <a:t>Powerpoint</a:t>
            </a:r>
            <a:r>
              <a:rPr lang="en-US"/>
              <a:t> Subtitle</a:t>
            </a:r>
          </a:p>
        </p:txBody>
      </p:sp>
    </p:spTree>
    <p:extLst>
      <p:ext uri="{BB962C8B-B14F-4D97-AF65-F5344CB8AC3E}">
        <p14:creationId xmlns:p14="http://schemas.microsoft.com/office/powerpoint/2010/main" val="1020237582"/>
      </p:ext>
    </p:extLst>
  </p:cSld>
  <p:clrMapOvr>
    <a:overrideClrMapping bg1="dk1" tx1="lt1" bg2="dk2" tx2="lt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Content Slide 1">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24817E9-D6A2-B045-8BB8-03114C60E856}"/>
              </a:ext>
            </a:extLst>
          </p:cNvPr>
          <p:cNvPicPr>
            <a:picLocks noChangeAspect="1"/>
          </p:cNvPicPr>
          <p:nvPr/>
        </p:nvPicPr>
        <p:blipFill>
          <a:blip r:embed="rId2"/>
          <a:srcRect/>
          <a:stretch/>
        </p:blipFill>
        <p:spPr>
          <a:xfrm>
            <a:off x="0" y="0"/>
            <a:ext cx="12192000" cy="6858000"/>
          </a:xfrm>
          <a:prstGeom prst="rect">
            <a:avLst/>
          </a:prstGeom>
        </p:spPr>
      </p:pic>
      <p:sp>
        <p:nvSpPr>
          <p:cNvPr id="3" name="Content Placeholder 2"/>
          <p:cNvSpPr>
            <a:spLocks noGrp="1"/>
          </p:cNvSpPr>
          <p:nvPr>
            <p:ph idx="1"/>
          </p:nvPr>
        </p:nvSpPr>
        <p:spPr>
          <a:xfrm>
            <a:off x="838200" y="1484671"/>
            <a:ext cx="10515600" cy="469229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1">
            <a:extLst>
              <a:ext uri="{FF2B5EF4-FFF2-40B4-BE49-F238E27FC236}">
                <a16:creationId xmlns:a16="http://schemas.microsoft.com/office/drawing/2014/main" id="{3DB9AC2D-6418-264F-9387-DC4FF03C15DC}"/>
              </a:ext>
            </a:extLst>
          </p:cNvPr>
          <p:cNvSpPr>
            <a:spLocks noGrp="1"/>
          </p:cNvSpPr>
          <p:nvPr>
            <p:ph type="title" hasCustomPrompt="1"/>
          </p:nvPr>
        </p:nvSpPr>
        <p:spPr>
          <a:xfrm>
            <a:off x="839788" y="365126"/>
            <a:ext cx="10515600" cy="1031056"/>
          </a:xfrm>
          <a:prstGeom prst="rect">
            <a:avLst/>
          </a:prstGeom>
        </p:spPr>
        <p:txBody>
          <a:bodyPr anchor="b">
            <a:normAutofit/>
          </a:bodyPr>
          <a:lstStyle>
            <a:lvl1pPr>
              <a:defRPr sz="3600" b="1" i="0" baseline="0">
                <a:solidFill>
                  <a:schemeClr val="tx2"/>
                </a:solidFill>
                <a:latin typeface="Times" pitchFamily="2" charset="0"/>
              </a:defRPr>
            </a:lvl1pPr>
          </a:lstStyle>
          <a:p>
            <a:r>
              <a:rPr lang="en-US"/>
              <a:t>Insert slide header</a:t>
            </a:r>
          </a:p>
        </p:txBody>
      </p:sp>
    </p:spTree>
    <p:extLst>
      <p:ext uri="{BB962C8B-B14F-4D97-AF65-F5344CB8AC3E}">
        <p14:creationId xmlns:p14="http://schemas.microsoft.com/office/powerpoint/2010/main" val="253400952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secHead" preserve="1">
  <p:cSld name="Section Slide">
    <p:bg>
      <p:bgRef idx="1001">
        <a:schemeClr val="bg2"/>
      </p:bgRef>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95BDDDB-21A7-1643-8CB2-B16F42CBB8E4}"/>
              </a:ext>
            </a:extLst>
          </p:cNvPr>
          <p:cNvPicPr>
            <a:picLocks noChangeAspect="1"/>
          </p:cNvPicPr>
          <p:nvPr/>
        </p:nvPicPr>
        <p:blipFill>
          <a:blip r:embed="rId2"/>
          <a:srcRect/>
          <a:stretch/>
        </p:blipFill>
        <p:spPr>
          <a:xfrm>
            <a:off x="0" y="0"/>
            <a:ext cx="12192000" cy="6858000"/>
          </a:xfrm>
          <a:prstGeom prst="rect">
            <a:avLst/>
          </a:prstGeom>
        </p:spPr>
      </p:pic>
      <p:sp>
        <p:nvSpPr>
          <p:cNvPr id="2" name="Title 1"/>
          <p:cNvSpPr>
            <a:spLocks noGrp="1"/>
          </p:cNvSpPr>
          <p:nvPr>
            <p:ph type="title" hasCustomPrompt="1"/>
          </p:nvPr>
        </p:nvSpPr>
        <p:spPr>
          <a:xfrm>
            <a:off x="5620158" y="988219"/>
            <a:ext cx="5244487" cy="2852737"/>
          </a:xfrm>
          <a:prstGeom prst="rect">
            <a:avLst/>
          </a:prstGeom>
        </p:spPr>
        <p:txBody>
          <a:bodyPr anchor="b">
            <a:normAutofit/>
          </a:bodyPr>
          <a:lstStyle>
            <a:lvl1pPr>
              <a:defRPr sz="4000" b="1" i="0" baseline="0">
                <a:latin typeface="Times" pitchFamily="2" charset="0"/>
              </a:defRPr>
            </a:lvl1pPr>
          </a:lstStyle>
          <a:p>
            <a:r>
              <a:rPr lang="en-US"/>
              <a:t>Insert Section Header</a:t>
            </a:r>
          </a:p>
        </p:txBody>
      </p:sp>
      <p:sp>
        <p:nvSpPr>
          <p:cNvPr id="3" name="Text Placeholder 2"/>
          <p:cNvSpPr>
            <a:spLocks noGrp="1"/>
          </p:cNvSpPr>
          <p:nvPr>
            <p:ph type="body" idx="1" hasCustomPrompt="1"/>
          </p:nvPr>
        </p:nvSpPr>
        <p:spPr>
          <a:xfrm>
            <a:off x="5620158" y="3867944"/>
            <a:ext cx="5244487" cy="1500187"/>
          </a:xfrm>
          <a:prstGeom prst="rect">
            <a:avLst/>
          </a:prstGeom>
        </p:spPr>
        <p:txBody>
          <a:bodyPr>
            <a:normAutofit/>
          </a:bodyPr>
          <a:lstStyle>
            <a:lvl1pPr marL="0" indent="0">
              <a:buNone/>
              <a:defRPr sz="28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Insert Section </a:t>
            </a:r>
            <a:r>
              <a:rPr lang="en-US" err="1"/>
              <a:t>Subheader</a:t>
            </a:r>
            <a:endParaRPr lang="en-US"/>
          </a:p>
        </p:txBody>
      </p:sp>
    </p:spTree>
    <p:extLst>
      <p:ext uri="{BB962C8B-B14F-4D97-AF65-F5344CB8AC3E}">
        <p14:creationId xmlns:p14="http://schemas.microsoft.com/office/powerpoint/2010/main" val="2976236907"/>
      </p:ext>
    </p:extLst>
  </p:cSld>
  <p:clrMapOvr>
    <a:overrideClrMapping bg1="dk1" tx1="lt1" bg2="dk2" tx2="lt2" accent1="accent1" accent2="accent2" accent3="accent3" accent4="accent4" accent5="accent5" accent6="accent6" hlink="hlink" folHlink="folHlink"/>
  </p:clrMapOvr>
  <p:hf sldNum="0"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Content Slide 2">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A89A9DFE-3133-7942-95B7-6513D4376A4B}"/>
              </a:ext>
            </a:extLst>
          </p:cNvPr>
          <p:cNvPicPr>
            <a:picLocks noChangeAspect="1"/>
          </p:cNvPicPr>
          <p:nvPr/>
        </p:nvPicPr>
        <p:blipFill>
          <a:blip r:embed="rId2"/>
          <a:srcRect/>
          <a:stretch/>
        </p:blipFill>
        <p:spPr>
          <a:xfrm>
            <a:off x="0" y="0"/>
            <a:ext cx="12192000" cy="6858000"/>
          </a:xfrm>
          <a:prstGeom prst="rect">
            <a:avLst/>
          </a:prstGeom>
        </p:spPr>
      </p:pic>
      <p:sp>
        <p:nvSpPr>
          <p:cNvPr id="3" name="Text Placeholder 2"/>
          <p:cNvSpPr>
            <a:spLocks noGrp="1"/>
          </p:cNvSpPr>
          <p:nvPr>
            <p:ph type="body" idx="1"/>
          </p:nvPr>
        </p:nvSpPr>
        <p:spPr>
          <a:xfrm>
            <a:off x="839788" y="1494350"/>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318261"/>
            <a:ext cx="5157787" cy="39015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494350"/>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318262"/>
            <a:ext cx="5183188" cy="390156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itle 1">
            <a:extLst>
              <a:ext uri="{FF2B5EF4-FFF2-40B4-BE49-F238E27FC236}">
                <a16:creationId xmlns:a16="http://schemas.microsoft.com/office/drawing/2014/main" id="{BC4A2681-304B-C040-8A92-778EE1314D77}"/>
              </a:ext>
            </a:extLst>
          </p:cNvPr>
          <p:cNvSpPr>
            <a:spLocks noGrp="1"/>
          </p:cNvSpPr>
          <p:nvPr>
            <p:ph type="title" hasCustomPrompt="1"/>
          </p:nvPr>
        </p:nvSpPr>
        <p:spPr>
          <a:xfrm>
            <a:off x="839788" y="365126"/>
            <a:ext cx="10515600" cy="1031056"/>
          </a:xfrm>
          <a:prstGeom prst="rect">
            <a:avLst/>
          </a:prstGeom>
        </p:spPr>
        <p:txBody>
          <a:bodyPr anchor="b">
            <a:normAutofit/>
          </a:bodyPr>
          <a:lstStyle>
            <a:lvl1pPr>
              <a:defRPr sz="3600" b="1" i="0" baseline="0">
                <a:solidFill>
                  <a:schemeClr val="tx2"/>
                </a:solidFill>
                <a:latin typeface="Times" pitchFamily="2" charset="0"/>
              </a:defRPr>
            </a:lvl1pPr>
          </a:lstStyle>
          <a:p>
            <a:r>
              <a:rPr lang="en-US"/>
              <a:t>Insert slide header</a:t>
            </a:r>
          </a:p>
        </p:txBody>
      </p:sp>
      <p:pic>
        <p:nvPicPr>
          <p:cNvPr id="8" name="Picture 7">
            <a:extLst>
              <a:ext uri="{FF2B5EF4-FFF2-40B4-BE49-F238E27FC236}">
                <a16:creationId xmlns:a16="http://schemas.microsoft.com/office/drawing/2014/main" id="{B0ED5C22-D978-2E43-B7F1-CD2C36D963BB}"/>
              </a:ext>
            </a:extLst>
          </p:cNvPr>
          <p:cNvPicPr>
            <a:picLocks noChangeAspect="1"/>
          </p:cNvPicPr>
          <p:nvPr userDrawn="1"/>
        </p:nvPicPr>
        <p:blipFill>
          <a:blip r:embed="rId2"/>
          <a:srcRect/>
          <a:stretch/>
        </p:blipFill>
        <p:spPr>
          <a:xfrm>
            <a:off x="0" y="0"/>
            <a:ext cx="12192000" cy="6858000"/>
          </a:xfrm>
          <a:prstGeom prst="rect">
            <a:avLst/>
          </a:prstGeom>
        </p:spPr>
      </p:pic>
    </p:spTree>
    <p:extLst>
      <p:ext uri="{BB962C8B-B14F-4D97-AF65-F5344CB8AC3E}">
        <p14:creationId xmlns:p14="http://schemas.microsoft.com/office/powerpoint/2010/main" val="419554484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Photo_full slide">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EE301A61-FFE4-A248-95E6-8A44756678CA}"/>
              </a:ext>
            </a:extLst>
          </p:cNvPr>
          <p:cNvSpPr>
            <a:spLocks noGrp="1"/>
          </p:cNvSpPr>
          <p:nvPr>
            <p:ph type="pic" sz="quarter" idx="10" hasCustomPrompt="1"/>
          </p:nvPr>
        </p:nvSpPr>
        <p:spPr>
          <a:xfrm>
            <a:off x="0" y="0"/>
            <a:ext cx="12192000" cy="6858000"/>
          </a:xfrm>
          <a:prstGeom prst="rect">
            <a:avLst/>
          </a:prstGeom>
        </p:spPr>
        <p:txBody>
          <a:bodyPr/>
          <a:lstStyle>
            <a:lvl1pPr marL="0" indent="0">
              <a:buNone/>
              <a:defRPr/>
            </a:lvl1pPr>
          </a:lstStyle>
          <a:p>
            <a:r>
              <a:rPr lang="en-US"/>
              <a:t>Photo</a:t>
            </a:r>
          </a:p>
        </p:txBody>
      </p:sp>
      <p:sp>
        <p:nvSpPr>
          <p:cNvPr id="14" name="SmartArt Placeholder 13">
            <a:extLst>
              <a:ext uri="{FF2B5EF4-FFF2-40B4-BE49-F238E27FC236}">
                <a16:creationId xmlns:a16="http://schemas.microsoft.com/office/drawing/2014/main" id="{2F205BA3-5321-A340-B4CD-F0A6052BF0CE}"/>
              </a:ext>
            </a:extLst>
          </p:cNvPr>
          <p:cNvSpPr>
            <a:spLocks noGrp="1"/>
          </p:cNvSpPr>
          <p:nvPr>
            <p:ph type="dgm" sz="quarter" idx="11" hasCustomPrompt="1"/>
          </p:nvPr>
        </p:nvSpPr>
        <p:spPr>
          <a:xfrm>
            <a:off x="0" y="5470168"/>
            <a:ext cx="5588000" cy="914400"/>
          </a:xfrm>
          <a:prstGeom prst="rect">
            <a:avLst/>
          </a:prstGeom>
          <a:solidFill>
            <a:schemeClr val="tx2"/>
          </a:solidFill>
          <a:ln>
            <a:noFill/>
          </a:ln>
        </p:spPr>
        <p:txBody>
          <a:bodyPr lIns="548640" tIns="137160" anchor="ctr"/>
          <a:lstStyle>
            <a:lvl1pPr marL="0" indent="0">
              <a:buNone/>
              <a:defRPr sz="3600" b="1" i="0">
                <a:solidFill>
                  <a:schemeClr val="bg1"/>
                </a:solidFill>
                <a:latin typeface="Times" pitchFamily="2" charset="0"/>
              </a:defRPr>
            </a:lvl1pPr>
          </a:lstStyle>
          <a:p>
            <a:r>
              <a:rPr lang="en-US"/>
              <a:t>Photo Headline</a:t>
            </a:r>
          </a:p>
        </p:txBody>
      </p:sp>
      <p:sp>
        <p:nvSpPr>
          <p:cNvPr id="16" name="Text Placeholder 15">
            <a:extLst>
              <a:ext uri="{FF2B5EF4-FFF2-40B4-BE49-F238E27FC236}">
                <a16:creationId xmlns:a16="http://schemas.microsoft.com/office/drawing/2014/main" id="{322CBD45-9E3B-2945-9D95-A20EEC28DA07}"/>
              </a:ext>
            </a:extLst>
          </p:cNvPr>
          <p:cNvSpPr>
            <a:spLocks noGrp="1"/>
          </p:cNvSpPr>
          <p:nvPr>
            <p:ph type="body" sz="quarter" idx="12" hasCustomPrompt="1"/>
          </p:nvPr>
        </p:nvSpPr>
        <p:spPr>
          <a:xfrm>
            <a:off x="161026" y="6532563"/>
            <a:ext cx="5417547" cy="179322"/>
          </a:xfrm>
          <a:prstGeom prst="rect">
            <a:avLst/>
          </a:prstGeom>
        </p:spPr>
        <p:txBody>
          <a:bodyPr lIns="0" tIns="0" rIns="0" bIns="0" anchor="b"/>
          <a:lstStyle>
            <a:lvl1pPr marL="0" indent="0">
              <a:buFont typeface="Arial" panose="020B0604020202020204" pitchFamily="34" charset="0"/>
              <a:buNone/>
              <a:defRPr sz="1100"/>
            </a:lvl1pPr>
          </a:lstStyle>
          <a:p>
            <a:pPr lvl="0"/>
            <a:r>
              <a:rPr lang="en-US"/>
              <a:t>[Photo credit]</a:t>
            </a:r>
          </a:p>
        </p:txBody>
      </p:sp>
    </p:spTree>
    <p:extLst>
      <p:ext uri="{BB962C8B-B14F-4D97-AF65-F5344CB8AC3E}">
        <p14:creationId xmlns:p14="http://schemas.microsoft.com/office/powerpoint/2010/main" val="249974746"/>
      </p:ext>
    </p:extLst>
  </p:cSld>
  <p:clrMapOvr>
    <a:masterClrMapping/>
  </p:clrMapOvr>
  <p:hf sldNum="0"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p:cSld name="Last Slide_EN">
    <p:bg>
      <p:bgRef idx="1001">
        <a:schemeClr val="bg2"/>
      </p:bgRef>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3C5223C-21BC-844F-A509-90C9762C0458}"/>
              </a:ext>
            </a:extLst>
          </p:cNvPr>
          <p:cNvPicPr>
            <a:picLocks noChangeAspect="1"/>
          </p:cNvPicPr>
          <p:nvPr/>
        </p:nvPicPr>
        <p:blipFill>
          <a:blip r:embed="rId2"/>
          <a:srcRect/>
          <a:stretch/>
        </p:blipFill>
        <p:spPr>
          <a:xfrm>
            <a:off x="0" y="0"/>
            <a:ext cx="12192000" cy="6858000"/>
          </a:xfrm>
          <a:prstGeom prst="rect">
            <a:avLst/>
          </a:prstGeom>
        </p:spPr>
      </p:pic>
      <p:sp>
        <p:nvSpPr>
          <p:cNvPr id="7" name="Title 1">
            <a:extLst>
              <a:ext uri="{FF2B5EF4-FFF2-40B4-BE49-F238E27FC236}">
                <a16:creationId xmlns:a16="http://schemas.microsoft.com/office/drawing/2014/main" id="{ABE1E527-BFFA-F44B-94D0-1379A9E41A6D}"/>
              </a:ext>
            </a:extLst>
          </p:cNvPr>
          <p:cNvSpPr>
            <a:spLocks noGrp="1"/>
          </p:cNvSpPr>
          <p:nvPr>
            <p:ph type="ctrTitle" hasCustomPrompt="1"/>
          </p:nvPr>
        </p:nvSpPr>
        <p:spPr>
          <a:xfrm>
            <a:off x="1524000" y="1545150"/>
            <a:ext cx="9144000" cy="2387600"/>
          </a:xfrm>
          <a:prstGeom prst="rect">
            <a:avLst/>
          </a:prstGeom>
        </p:spPr>
        <p:txBody>
          <a:bodyPr anchor="b">
            <a:normAutofit/>
          </a:bodyPr>
          <a:lstStyle>
            <a:lvl1pPr algn="ctr">
              <a:defRPr sz="5500" b="1">
                <a:latin typeface="Times" pitchFamily="2" charset="0"/>
              </a:defRPr>
            </a:lvl1pPr>
          </a:lstStyle>
          <a:p>
            <a:r>
              <a:rPr lang="en-US"/>
              <a:t>Insert Final Thoughts</a:t>
            </a:r>
          </a:p>
        </p:txBody>
      </p:sp>
      <p:pic>
        <p:nvPicPr>
          <p:cNvPr id="3" name="Picture 2" descr="A close up of a logo&#10;&#10;Description automatically generated">
            <a:extLst>
              <a:ext uri="{FF2B5EF4-FFF2-40B4-BE49-F238E27FC236}">
                <a16:creationId xmlns:a16="http://schemas.microsoft.com/office/drawing/2014/main" id="{76DEBF15-9FBB-FE40-A95B-31A3A7E35FE9}"/>
              </a:ext>
            </a:extLst>
          </p:cNvPr>
          <p:cNvPicPr>
            <a:picLocks noChangeAspect="1"/>
          </p:cNvPicPr>
          <p:nvPr/>
        </p:nvPicPr>
        <p:blipFill>
          <a:blip r:embed="rId3"/>
          <a:stretch>
            <a:fillRect/>
          </a:stretch>
        </p:blipFill>
        <p:spPr>
          <a:xfrm>
            <a:off x="4349376" y="4052608"/>
            <a:ext cx="3493247" cy="1799552"/>
          </a:xfrm>
          <a:prstGeom prst="rect">
            <a:avLst/>
          </a:prstGeom>
        </p:spPr>
      </p:pic>
      <p:pic>
        <p:nvPicPr>
          <p:cNvPr id="5" name="Picture 4" descr="A close up of a logo&#10;&#10;Description automatically generated">
            <a:extLst>
              <a:ext uri="{FF2B5EF4-FFF2-40B4-BE49-F238E27FC236}">
                <a16:creationId xmlns:a16="http://schemas.microsoft.com/office/drawing/2014/main" id="{8DC728D0-8F57-B44D-A9BD-06305F4930EB}"/>
              </a:ext>
            </a:extLst>
          </p:cNvPr>
          <p:cNvPicPr>
            <a:picLocks noChangeAspect="1"/>
          </p:cNvPicPr>
          <p:nvPr userDrawn="1"/>
        </p:nvPicPr>
        <p:blipFill>
          <a:blip r:embed="rId3"/>
          <a:stretch>
            <a:fillRect/>
          </a:stretch>
        </p:blipFill>
        <p:spPr>
          <a:xfrm>
            <a:off x="4349376" y="4052608"/>
            <a:ext cx="3493247" cy="1799552"/>
          </a:xfrm>
          <a:prstGeom prst="rect">
            <a:avLst/>
          </a:prstGeom>
        </p:spPr>
      </p:pic>
    </p:spTree>
    <p:extLst>
      <p:ext uri="{BB962C8B-B14F-4D97-AF65-F5344CB8AC3E}">
        <p14:creationId xmlns:p14="http://schemas.microsoft.com/office/powerpoint/2010/main" val="4020373404"/>
      </p:ext>
    </p:extLst>
  </p:cSld>
  <p:clrMapOvr>
    <a:overrideClrMapping bg1="dk1" tx1="lt1" bg2="dk2" tx2="lt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p:cSld name="Last Slide_FR">
    <p:bg>
      <p:bgRef idx="1001">
        <a:schemeClr val="bg2"/>
      </p:bgRef>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3C5223C-21BC-844F-A509-90C9762C0458}"/>
              </a:ext>
            </a:extLst>
          </p:cNvPr>
          <p:cNvPicPr>
            <a:picLocks noChangeAspect="1"/>
          </p:cNvPicPr>
          <p:nvPr/>
        </p:nvPicPr>
        <p:blipFill>
          <a:blip r:embed="rId2"/>
          <a:srcRect/>
          <a:stretch/>
        </p:blipFill>
        <p:spPr>
          <a:xfrm>
            <a:off x="0" y="0"/>
            <a:ext cx="12192000" cy="6858000"/>
          </a:xfrm>
          <a:prstGeom prst="rect">
            <a:avLst/>
          </a:prstGeom>
        </p:spPr>
      </p:pic>
      <p:sp>
        <p:nvSpPr>
          <p:cNvPr id="7" name="Title 1">
            <a:extLst>
              <a:ext uri="{FF2B5EF4-FFF2-40B4-BE49-F238E27FC236}">
                <a16:creationId xmlns:a16="http://schemas.microsoft.com/office/drawing/2014/main" id="{ABE1E527-BFFA-F44B-94D0-1379A9E41A6D}"/>
              </a:ext>
            </a:extLst>
          </p:cNvPr>
          <p:cNvSpPr>
            <a:spLocks noGrp="1"/>
          </p:cNvSpPr>
          <p:nvPr>
            <p:ph type="ctrTitle" hasCustomPrompt="1"/>
          </p:nvPr>
        </p:nvSpPr>
        <p:spPr>
          <a:xfrm>
            <a:off x="1524000" y="1545150"/>
            <a:ext cx="9144000" cy="2387600"/>
          </a:xfrm>
          <a:prstGeom prst="rect">
            <a:avLst/>
          </a:prstGeom>
        </p:spPr>
        <p:txBody>
          <a:bodyPr anchor="b">
            <a:normAutofit/>
          </a:bodyPr>
          <a:lstStyle>
            <a:lvl1pPr algn="ctr">
              <a:defRPr sz="5500" b="1">
                <a:latin typeface="Times" pitchFamily="2" charset="0"/>
              </a:defRPr>
            </a:lvl1pPr>
          </a:lstStyle>
          <a:p>
            <a:r>
              <a:rPr lang="en-US"/>
              <a:t>Insert Final Thoughts</a:t>
            </a:r>
          </a:p>
        </p:txBody>
      </p:sp>
      <p:pic>
        <p:nvPicPr>
          <p:cNvPr id="3" name="Picture 2">
            <a:extLst>
              <a:ext uri="{FF2B5EF4-FFF2-40B4-BE49-F238E27FC236}">
                <a16:creationId xmlns:a16="http://schemas.microsoft.com/office/drawing/2014/main" id="{76DEBF15-9FBB-FE40-A95B-31A3A7E35FE9}"/>
              </a:ext>
            </a:extLst>
          </p:cNvPr>
          <p:cNvPicPr>
            <a:picLocks noChangeAspect="1"/>
          </p:cNvPicPr>
          <p:nvPr/>
        </p:nvPicPr>
        <p:blipFill>
          <a:blip r:embed="rId3"/>
          <a:srcRect/>
          <a:stretch/>
        </p:blipFill>
        <p:spPr>
          <a:xfrm>
            <a:off x="4226052" y="4049081"/>
            <a:ext cx="3739896" cy="1803637"/>
          </a:xfrm>
          <a:prstGeom prst="rect">
            <a:avLst/>
          </a:prstGeom>
        </p:spPr>
      </p:pic>
    </p:spTree>
    <p:extLst>
      <p:ext uri="{BB962C8B-B14F-4D97-AF65-F5344CB8AC3E}">
        <p14:creationId xmlns:p14="http://schemas.microsoft.com/office/powerpoint/2010/main" val="2380416232"/>
      </p:ext>
    </p:extLst>
  </p:cSld>
  <p:clrMapOvr>
    <a:overrideClrMapping bg1="dk1" tx1="lt1" bg2="dk2" tx2="lt2" accent1="accent1" accent2="accent2" accent3="accent3" accent4="accent4" accent5="accent5" accent6="accent6" hlink="hlink" folHlink="folHlink"/>
  </p:clrMapOvr>
  <p:hf sldNum="0"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p:cSld name="Last Slide_SP">
    <p:bg>
      <p:bgRef idx="1001">
        <a:schemeClr val="bg2"/>
      </p:bgRef>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3C5223C-21BC-844F-A509-90C9762C0458}"/>
              </a:ext>
            </a:extLst>
          </p:cNvPr>
          <p:cNvPicPr>
            <a:picLocks noChangeAspect="1"/>
          </p:cNvPicPr>
          <p:nvPr/>
        </p:nvPicPr>
        <p:blipFill>
          <a:blip r:embed="rId2"/>
          <a:srcRect/>
          <a:stretch/>
        </p:blipFill>
        <p:spPr>
          <a:xfrm>
            <a:off x="0" y="0"/>
            <a:ext cx="12192000" cy="6858000"/>
          </a:xfrm>
          <a:prstGeom prst="rect">
            <a:avLst/>
          </a:prstGeom>
        </p:spPr>
      </p:pic>
      <p:sp>
        <p:nvSpPr>
          <p:cNvPr id="7" name="Title 1">
            <a:extLst>
              <a:ext uri="{FF2B5EF4-FFF2-40B4-BE49-F238E27FC236}">
                <a16:creationId xmlns:a16="http://schemas.microsoft.com/office/drawing/2014/main" id="{ABE1E527-BFFA-F44B-94D0-1379A9E41A6D}"/>
              </a:ext>
            </a:extLst>
          </p:cNvPr>
          <p:cNvSpPr>
            <a:spLocks noGrp="1"/>
          </p:cNvSpPr>
          <p:nvPr>
            <p:ph type="ctrTitle" hasCustomPrompt="1"/>
          </p:nvPr>
        </p:nvSpPr>
        <p:spPr>
          <a:xfrm>
            <a:off x="1524000" y="1545150"/>
            <a:ext cx="9144000" cy="2387600"/>
          </a:xfrm>
          <a:prstGeom prst="rect">
            <a:avLst/>
          </a:prstGeom>
        </p:spPr>
        <p:txBody>
          <a:bodyPr anchor="b">
            <a:normAutofit/>
          </a:bodyPr>
          <a:lstStyle>
            <a:lvl1pPr algn="ctr">
              <a:defRPr sz="5500" b="1">
                <a:latin typeface="Times" pitchFamily="2" charset="0"/>
              </a:defRPr>
            </a:lvl1pPr>
          </a:lstStyle>
          <a:p>
            <a:r>
              <a:rPr lang="en-US"/>
              <a:t>Insert Final Thoughts</a:t>
            </a:r>
          </a:p>
        </p:txBody>
      </p:sp>
      <p:pic>
        <p:nvPicPr>
          <p:cNvPr id="3" name="Picture 2">
            <a:extLst>
              <a:ext uri="{FF2B5EF4-FFF2-40B4-BE49-F238E27FC236}">
                <a16:creationId xmlns:a16="http://schemas.microsoft.com/office/drawing/2014/main" id="{76DEBF15-9FBB-FE40-A95B-31A3A7E35FE9}"/>
              </a:ext>
            </a:extLst>
          </p:cNvPr>
          <p:cNvPicPr>
            <a:picLocks noChangeAspect="1"/>
          </p:cNvPicPr>
          <p:nvPr/>
        </p:nvPicPr>
        <p:blipFill>
          <a:blip r:embed="rId3"/>
          <a:srcRect/>
          <a:stretch/>
        </p:blipFill>
        <p:spPr>
          <a:xfrm>
            <a:off x="4137990" y="4057496"/>
            <a:ext cx="3916019" cy="1801368"/>
          </a:xfrm>
          <a:prstGeom prst="rect">
            <a:avLst/>
          </a:prstGeom>
        </p:spPr>
      </p:pic>
    </p:spTree>
    <p:extLst>
      <p:ext uri="{BB962C8B-B14F-4D97-AF65-F5344CB8AC3E}">
        <p14:creationId xmlns:p14="http://schemas.microsoft.com/office/powerpoint/2010/main" val="3924228664"/>
      </p:ext>
    </p:extLst>
  </p:cSld>
  <p:clrMapOvr>
    <a:overrideClrMapping bg1="dk1" tx1="lt1" bg2="dk2" tx2="lt2" accent1="accent1" accent2="accent2" accent3="accent3" accent4="accent4" accent5="accent5" accent6="accent6" hlink="hlink" folHlink="folHlink"/>
  </p:clrMapOvr>
  <p:hf sldNum="0"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_Photo_full slide">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EE301A61-FFE4-A248-95E6-8A44756678CA}"/>
              </a:ext>
            </a:extLst>
          </p:cNvPr>
          <p:cNvSpPr>
            <a:spLocks noGrp="1"/>
          </p:cNvSpPr>
          <p:nvPr>
            <p:ph type="pic" sz="quarter" idx="10" hasCustomPrompt="1"/>
          </p:nvPr>
        </p:nvSpPr>
        <p:spPr>
          <a:xfrm>
            <a:off x="0" y="0"/>
            <a:ext cx="12192000" cy="6858000"/>
          </a:xfrm>
          <a:prstGeom prst="rect">
            <a:avLst/>
          </a:prstGeom>
        </p:spPr>
        <p:txBody>
          <a:bodyPr/>
          <a:lstStyle>
            <a:lvl1pPr marL="0" indent="0">
              <a:buNone/>
              <a:defRPr/>
            </a:lvl1pPr>
          </a:lstStyle>
          <a:p>
            <a:r>
              <a:rPr lang="en-US"/>
              <a:t>Photo</a:t>
            </a:r>
          </a:p>
        </p:txBody>
      </p:sp>
      <p:sp>
        <p:nvSpPr>
          <p:cNvPr id="16" name="Text Placeholder 15">
            <a:extLst>
              <a:ext uri="{FF2B5EF4-FFF2-40B4-BE49-F238E27FC236}">
                <a16:creationId xmlns:a16="http://schemas.microsoft.com/office/drawing/2014/main" id="{322CBD45-9E3B-2945-9D95-A20EEC28DA07}"/>
              </a:ext>
            </a:extLst>
          </p:cNvPr>
          <p:cNvSpPr>
            <a:spLocks noGrp="1"/>
          </p:cNvSpPr>
          <p:nvPr>
            <p:ph type="body" sz="quarter" idx="12" hasCustomPrompt="1"/>
          </p:nvPr>
        </p:nvSpPr>
        <p:spPr>
          <a:xfrm>
            <a:off x="161026" y="6532563"/>
            <a:ext cx="5417547" cy="179322"/>
          </a:xfrm>
          <a:prstGeom prst="rect">
            <a:avLst/>
          </a:prstGeom>
        </p:spPr>
        <p:txBody>
          <a:bodyPr lIns="0" tIns="0" rIns="0" bIns="0" anchor="b"/>
          <a:lstStyle>
            <a:lvl1pPr marL="0" indent="0">
              <a:buFont typeface="Arial" panose="020B0604020202020204" pitchFamily="34" charset="0"/>
              <a:buNone/>
              <a:defRPr sz="1100"/>
            </a:lvl1pPr>
          </a:lstStyle>
          <a:p>
            <a:pPr lvl="0"/>
            <a:r>
              <a:rPr lang="en-US"/>
              <a:t>[Photo credit]</a:t>
            </a:r>
          </a:p>
        </p:txBody>
      </p:sp>
      <p:sp>
        <p:nvSpPr>
          <p:cNvPr id="3" name="Text Placeholder 2">
            <a:extLst>
              <a:ext uri="{FF2B5EF4-FFF2-40B4-BE49-F238E27FC236}">
                <a16:creationId xmlns:a16="http://schemas.microsoft.com/office/drawing/2014/main" id="{513A38EA-FCD7-F844-A8CA-A168FB067694}"/>
              </a:ext>
            </a:extLst>
          </p:cNvPr>
          <p:cNvSpPr>
            <a:spLocks noGrp="1"/>
          </p:cNvSpPr>
          <p:nvPr>
            <p:ph type="body" sz="quarter" idx="13" hasCustomPrompt="1"/>
          </p:nvPr>
        </p:nvSpPr>
        <p:spPr>
          <a:xfrm>
            <a:off x="0" y="5470168"/>
            <a:ext cx="5588000" cy="914400"/>
          </a:xfrm>
          <a:prstGeom prst="rect">
            <a:avLst/>
          </a:prstGeom>
          <a:solidFill>
            <a:schemeClr val="tx2"/>
          </a:solidFill>
        </p:spPr>
        <p:txBody>
          <a:bodyPr lIns="548640" tIns="45720" bIns="0" anchor="ctr"/>
          <a:lstStyle>
            <a:lvl1pPr marL="0" indent="0">
              <a:buNone/>
              <a:defRPr sz="3600" b="1">
                <a:solidFill>
                  <a:schemeClr val="bg1"/>
                </a:solidFill>
                <a:latin typeface="Times" pitchFamily="2" charset="0"/>
              </a:defRPr>
            </a:lvl1pPr>
          </a:lstStyle>
          <a:p>
            <a:r>
              <a:rPr lang="en-US"/>
              <a:t>Photo Headline</a:t>
            </a:r>
          </a:p>
        </p:txBody>
      </p:sp>
    </p:spTree>
    <p:extLst>
      <p:ext uri="{BB962C8B-B14F-4D97-AF65-F5344CB8AC3E}">
        <p14:creationId xmlns:p14="http://schemas.microsoft.com/office/powerpoint/2010/main" val="135636269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Photo_full slide_option2">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EE301A61-FFE4-A248-95E6-8A44756678CA}"/>
              </a:ext>
            </a:extLst>
          </p:cNvPr>
          <p:cNvSpPr>
            <a:spLocks noGrp="1"/>
          </p:cNvSpPr>
          <p:nvPr>
            <p:ph type="pic" sz="quarter" idx="10" hasCustomPrompt="1"/>
          </p:nvPr>
        </p:nvSpPr>
        <p:spPr>
          <a:xfrm>
            <a:off x="0" y="0"/>
            <a:ext cx="12192000" cy="6858000"/>
          </a:xfrm>
          <a:prstGeom prst="rect">
            <a:avLst/>
          </a:prstGeom>
        </p:spPr>
        <p:txBody>
          <a:bodyPr/>
          <a:lstStyle>
            <a:lvl1pPr marL="0" indent="0">
              <a:buNone/>
              <a:defRPr/>
            </a:lvl1pPr>
          </a:lstStyle>
          <a:p>
            <a:r>
              <a:rPr lang="en-US"/>
              <a:t>Photo</a:t>
            </a:r>
          </a:p>
        </p:txBody>
      </p:sp>
      <p:sp>
        <p:nvSpPr>
          <p:cNvPr id="16" name="Text Placeholder 15">
            <a:extLst>
              <a:ext uri="{FF2B5EF4-FFF2-40B4-BE49-F238E27FC236}">
                <a16:creationId xmlns:a16="http://schemas.microsoft.com/office/drawing/2014/main" id="{322CBD45-9E3B-2945-9D95-A20EEC28DA07}"/>
              </a:ext>
            </a:extLst>
          </p:cNvPr>
          <p:cNvSpPr>
            <a:spLocks noGrp="1"/>
          </p:cNvSpPr>
          <p:nvPr>
            <p:ph type="body" sz="quarter" idx="12" hasCustomPrompt="1"/>
          </p:nvPr>
        </p:nvSpPr>
        <p:spPr>
          <a:xfrm>
            <a:off x="161026" y="6532563"/>
            <a:ext cx="5417547" cy="179322"/>
          </a:xfrm>
          <a:prstGeom prst="rect">
            <a:avLst/>
          </a:prstGeom>
        </p:spPr>
        <p:txBody>
          <a:bodyPr lIns="0" tIns="0" rIns="0" bIns="0" anchor="b"/>
          <a:lstStyle>
            <a:lvl1pPr marL="0" indent="0">
              <a:buFont typeface="Arial" panose="020B0604020202020204" pitchFamily="34" charset="0"/>
              <a:buNone/>
              <a:defRPr sz="1100"/>
            </a:lvl1pPr>
          </a:lstStyle>
          <a:p>
            <a:pPr lvl="0"/>
            <a:r>
              <a:rPr lang="en-US"/>
              <a:t>[Photo credit]</a:t>
            </a:r>
          </a:p>
        </p:txBody>
      </p:sp>
      <p:sp>
        <p:nvSpPr>
          <p:cNvPr id="3" name="Text Placeholder 2">
            <a:extLst>
              <a:ext uri="{FF2B5EF4-FFF2-40B4-BE49-F238E27FC236}">
                <a16:creationId xmlns:a16="http://schemas.microsoft.com/office/drawing/2014/main" id="{513A38EA-FCD7-F844-A8CA-A168FB067694}"/>
              </a:ext>
            </a:extLst>
          </p:cNvPr>
          <p:cNvSpPr>
            <a:spLocks noGrp="1"/>
          </p:cNvSpPr>
          <p:nvPr>
            <p:ph type="body" sz="quarter" idx="13" hasCustomPrompt="1"/>
          </p:nvPr>
        </p:nvSpPr>
        <p:spPr>
          <a:xfrm>
            <a:off x="0" y="5470168"/>
            <a:ext cx="5588000" cy="914400"/>
          </a:xfrm>
          <a:prstGeom prst="rect">
            <a:avLst/>
          </a:prstGeom>
          <a:gradFill>
            <a:gsLst>
              <a:gs pos="0">
                <a:schemeClr val="accent1">
                  <a:alpha val="75000"/>
                </a:schemeClr>
              </a:gs>
              <a:gs pos="98000">
                <a:schemeClr val="tx2">
                  <a:alpha val="75000"/>
                </a:schemeClr>
              </a:gs>
            </a:gsLst>
            <a:lin ang="0" scaled="1"/>
          </a:gradFill>
        </p:spPr>
        <p:txBody>
          <a:bodyPr lIns="548640" tIns="45720" bIns="0" anchor="ctr"/>
          <a:lstStyle>
            <a:lvl1pPr marL="0" indent="0">
              <a:buNone/>
              <a:defRPr sz="3600" b="1">
                <a:solidFill>
                  <a:schemeClr val="bg1"/>
                </a:solidFill>
                <a:latin typeface="Times" pitchFamily="2" charset="0"/>
              </a:defRPr>
            </a:lvl1pPr>
          </a:lstStyle>
          <a:p>
            <a:r>
              <a:rPr lang="en-US"/>
              <a:t>Photo Headline</a:t>
            </a:r>
          </a:p>
        </p:txBody>
      </p:sp>
    </p:spTree>
    <p:extLst>
      <p:ext uri="{BB962C8B-B14F-4D97-AF65-F5344CB8AC3E}">
        <p14:creationId xmlns:p14="http://schemas.microsoft.com/office/powerpoint/2010/main" val="42315221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95BDDDB-21A7-1643-8CB2-B16F42CBB8E4}"/>
              </a:ext>
            </a:extLst>
          </p:cNvPr>
          <p:cNvPicPr>
            <a:picLocks noChangeAspect="1"/>
          </p:cNvPicPr>
          <p:nvPr/>
        </p:nvPicPr>
        <p:blipFill>
          <a:blip r:embed="rId2"/>
          <a:srcRect/>
          <a:stretch/>
        </p:blipFill>
        <p:spPr>
          <a:xfrm>
            <a:off x="0" y="0"/>
            <a:ext cx="12192000" cy="6858000"/>
          </a:xfrm>
          <a:prstGeom prst="rect">
            <a:avLst/>
          </a:prstGeom>
        </p:spPr>
      </p:pic>
      <p:sp>
        <p:nvSpPr>
          <p:cNvPr id="2" name="Title 1"/>
          <p:cNvSpPr>
            <a:spLocks noGrp="1"/>
          </p:cNvSpPr>
          <p:nvPr>
            <p:ph type="title" hasCustomPrompt="1"/>
          </p:nvPr>
        </p:nvSpPr>
        <p:spPr>
          <a:xfrm>
            <a:off x="5620158" y="988219"/>
            <a:ext cx="5244487" cy="2852737"/>
          </a:xfrm>
          <a:prstGeom prst="rect">
            <a:avLst/>
          </a:prstGeom>
        </p:spPr>
        <p:txBody>
          <a:bodyPr anchor="b">
            <a:normAutofit/>
          </a:bodyPr>
          <a:lstStyle>
            <a:lvl1pPr>
              <a:defRPr sz="4000" b="1" i="0" baseline="0">
                <a:latin typeface="Times" pitchFamily="2" charset="0"/>
              </a:defRPr>
            </a:lvl1pPr>
          </a:lstStyle>
          <a:p>
            <a:r>
              <a:rPr lang="en-US" dirty="0"/>
              <a:t>Insert Section Header</a:t>
            </a:r>
          </a:p>
        </p:txBody>
      </p:sp>
      <p:sp>
        <p:nvSpPr>
          <p:cNvPr id="3" name="Text Placeholder 2"/>
          <p:cNvSpPr>
            <a:spLocks noGrp="1"/>
          </p:cNvSpPr>
          <p:nvPr>
            <p:ph type="body" idx="1" hasCustomPrompt="1"/>
          </p:nvPr>
        </p:nvSpPr>
        <p:spPr>
          <a:xfrm>
            <a:off x="5620158" y="3867944"/>
            <a:ext cx="5244487" cy="1500187"/>
          </a:xfrm>
          <a:prstGeom prst="rect">
            <a:avLst/>
          </a:prstGeom>
        </p:spPr>
        <p:txBody>
          <a:bodyPr>
            <a:normAutofit/>
          </a:bodyPr>
          <a:lstStyle>
            <a:lvl1pPr marL="0" indent="0">
              <a:buNone/>
              <a:defRPr sz="28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Insert Section </a:t>
            </a:r>
            <a:r>
              <a:rPr lang="en-US" dirty="0" err="1"/>
              <a:t>Subheader</a:t>
            </a:r>
            <a:endParaRPr lang="en-US" dirty="0"/>
          </a:p>
        </p:txBody>
      </p:sp>
    </p:spTree>
    <p:extLst>
      <p:ext uri="{BB962C8B-B14F-4D97-AF65-F5344CB8AC3E}">
        <p14:creationId xmlns:p14="http://schemas.microsoft.com/office/powerpoint/2010/main" val="261891801"/>
      </p:ext>
    </p:extLst>
  </p:cSld>
  <p:clrMapOvr>
    <a:overrideClrMapping bg1="dk1" tx1="lt1" bg2="dk2" tx2="lt2" accent1="accent1" accent2="accent2" accent3="accent3" accent4="accent4" accent5="accent5" accent6="accent6" hlink="hlink" folHlink="folHlink"/>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Content Slide 2">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A89A9DFE-3133-7942-95B7-6513D4376A4B}"/>
              </a:ext>
            </a:extLst>
          </p:cNvPr>
          <p:cNvPicPr>
            <a:picLocks noChangeAspect="1"/>
          </p:cNvPicPr>
          <p:nvPr/>
        </p:nvPicPr>
        <p:blipFill>
          <a:blip r:embed="rId2"/>
          <a:srcRect/>
          <a:stretch/>
        </p:blipFill>
        <p:spPr>
          <a:xfrm>
            <a:off x="0" y="0"/>
            <a:ext cx="12192000" cy="6858000"/>
          </a:xfrm>
          <a:prstGeom prst="rect">
            <a:avLst/>
          </a:prstGeom>
        </p:spPr>
      </p:pic>
      <p:sp>
        <p:nvSpPr>
          <p:cNvPr id="3" name="Text Placeholder 2"/>
          <p:cNvSpPr>
            <a:spLocks noGrp="1"/>
          </p:cNvSpPr>
          <p:nvPr>
            <p:ph type="body" idx="1"/>
          </p:nvPr>
        </p:nvSpPr>
        <p:spPr>
          <a:xfrm>
            <a:off x="839788" y="1494350"/>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318261"/>
            <a:ext cx="5157787" cy="39015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494350"/>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318262"/>
            <a:ext cx="5183188" cy="390156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itle 1">
            <a:extLst>
              <a:ext uri="{FF2B5EF4-FFF2-40B4-BE49-F238E27FC236}">
                <a16:creationId xmlns:a16="http://schemas.microsoft.com/office/drawing/2014/main" id="{BC4A2681-304B-C040-8A92-778EE1314D77}"/>
              </a:ext>
            </a:extLst>
          </p:cNvPr>
          <p:cNvSpPr>
            <a:spLocks noGrp="1"/>
          </p:cNvSpPr>
          <p:nvPr>
            <p:ph type="title" hasCustomPrompt="1"/>
          </p:nvPr>
        </p:nvSpPr>
        <p:spPr>
          <a:xfrm>
            <a:off x="839788" y="365126"/>
            <a:ext cx="10515600" cy="1031056"/>
          </a:xfrm>
          <a:prstGeom prst="rect">
            <a:avLst/>
          </a:prstGeom>
        </p:spPr>
        <p:txBody>
          <a:bodyPr anchor="b">
            <a:normAutofit/>
          </a:bodyPr>
          <a:lstStyle>
            <a:lvl1pPr>
              <a:defRPr sz="3600" b="1" i="0" baseline="0">
                <a:solidFill>
                  <a:schemeClr val="tx2"/>
                </a:solidFill>
                <a:latin typeface="Times" pitchFamily="2" charset="0"/>
              </a:defRPr>
            </a:lvl1pPr>
          </a:lstStyle>
          <a:p>
            <a:r>
              <a:rPr lang="en-US" dirty="0"/>
              <a:t>Insert slide header</a:t>
            </a:r>
          </a:p>
        </p:txBody>
      </p:sp>
      <p:pic>
        <p:nvPicPr>
          <p:cNvPr id="8" name="Picture 7">
            <a:extLst>
              <a:ext uri="{FF2B5EF4-FFF2-40B4-BE49-F238E27FC236}">
                <a16:creationId xmlns:a16="http://schemas.microsoft.com/office/drawing/2014/main" id="{B0ED5C22-D978-2E43-B7F1-CD2C36D963BB}"/>
              </a:ext>
            </a:extLst>
          </p:cNvPr>
          <p:cNvPicPr>
            <a:picLocks noChangeAspect="1"/>
          </p:cNvPicPr>
          <p:nvPr userDrawn="1"/>
        </p:nvPicPr>
        <p:blipFill>
          <a:blip r:embed="rId2"/>
          <a:srcRect/>
          <a:stretch/>
        </p:blipFill>
        <p:spPr>
          <a:xfrm>
            <a:off x="0" y="0"/>
            <a:ext cx="12192000" cy="6858000"/>
          </a:xfrm>
          <a:prstGeom prst="rect">
            <a:avLst/>
          </a:prstGeom>
        </p:spPr>
      </p:pic>
    </p:spTree>
    <p:extLst>
      <p:ext uri="{BB962C8B-B14F-4D97-AF65-F5344CB8AC3E}">
        <p14:creationId xmlns:p14="http://schemas.microsoft.com/office/powerpoint/2010/main" val="3935333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Photo_full slide">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EE301A61-FFE4-A248-95E6-8A44756678CA}"/>
              </a:ext>
            </a:extLst>
          </p:cNvPr>
          <p:cNvSpPr>
            <a:spLocks noGrp="1"/>
          </p:cNvSpPr>
          <p:nvPr>
            <p:ph type="pic" sz="quarter" idx="10" hasCustomPrompt="1"/>
          </p:nvPr>
        </p:nvSpPr>
        <p:spPr>
          <a:xfrm>
            <a:off x="0" y="0"/>
            <a:ext cx="12192000" cy="6858000"/>
          </a:xfrm>
          <a:prstGeom prst="rect">
            <a:avLst/>
          </a:prstGeom>
        </p:spPr>
        <p:txBody>
          <a:bodyPr/>
          <a:lstStyle>
            <a:lvl1pPr marL="0" indent="0">
              <a:buNone/>
              <a:defRPr/>
            </a:lvl1pPr>
          </a:lstStyle>
          <a:p>
            <a:r>
              <a:rPr lang="en-US" dirty="0"/>
              <a:t>Photo</a:t>
            </a:r>
          </a:p>
        </p:txBody>
      </p:sp>
      <p:sp>
        <p:nvSpPr>
          <p:cNvPr id="14" name="SmartArt Placeholder 13">
            <a:extLst>
              <a:ext uri="{FF2B5EF4-FFF2-40B4-BE49-F238E27FC236}">
                <a16:creationId xmlns:a16="http://schemas.microsoft.com/office/drawing/2014/main" id="{2F205BA3-5321-A340-B4CD-F0A6052BF0CE}"/>
              </a:ext>
            </a:extLst>
          </p:cNvPr>
          <p:cNvSpPr>
            <a:spLocks noGrp="1"/>
          </p:cNvSpPr>
          <p:nvPr>
            <p:ph type="dgm" sz="quarter" idx="11" hasCustomPrompt="1"/>
          </p:nvPr>
        </p:nvSpPr>
        <p:spPr>
          <a:xfrm>
            <a:off x="0" y="5470168"/>
            <a:ext cx="5588000" cy="914400"/>
          </a:xfrm>
          <a:prstGeom prst="rect">
            <a:avLst/>
          </a:prstGeom>
          <a:solidFill>
            <a:schemeClr val="tx2"/>
          </a:solidFill>
          <a:ln>
            <a:noFill/>
          </a:ln>
        </p:spPr>
        <p:txBody>
          <a:bodyPr lIns="548640" tIns="137160" anchor="ctr"/>
          <a:lstStyle>
            <a:lvl1pPr marL="0" indent="0">
              <a:buNone/>
              <a:defRPr sz="3600" b="1" i="0">
                <a:solidFill>
                  <a:schemeClr val="bg1"/>
                </a:solidFill>
                <a:latin typeface="Times" pitchFamily="2" charset="0"/>
              </a:defRPr>
            </a:lvl1pPr>
          </a:lstStyle>
          <a:p>
            <a:r>
              <a:rPr lang="en-US" dirty="0"/>
              <a:t>Photo Headline</a:t>
            </a:r>
          </a:p>
        </p:txBody>
      </p:sp>
      <p:sp>
        <p:nvSpPr>
          <p:cNvPr id="16" name="Text Placeholder 15">
            <a:extLst>
              <a:ext uri="{FF2B5EF4-FFF2-40B4-BE49-F238E27FC236}">
                <a16:creationId xmlns:a16="http://schemas.microsoft.com/office/drawing/2014/main" id="{322CBD45-9E3B-2945-9D95-A20EEC28DA07}"/>
              </a:ext>
            </a:extLst>
          </p:cNvPr>
          <p:cNvSpPr>
            <a:spLocks noGrp="1"/>
          </p:cNvSpPr>
          <p:nvPr>
            <p:ph type="body" sz="quarter" idx="12" hasCustomPrompt="1"/>
          </p:nvPr>
        </p:nvSpPr>
        <p:spPr>
          <a:xfrm>
            <a:off x="161026" y="6532563"/>
            <a:ext cx="5417547" cy="179322"/>
          </a:xfrm>
          <a:prstGeom prst="rect">
            <a:avLst/>
          </a:prstGeom>
        </p:spPr>
        <p:txBody>
          <a:bodyPr lIns="0" tIns="0" rIns="0" bIns="0" anchor="b"/>
          <a:lstStyle>
            <a:lvl1pPr marL="0" indent="0">
              <a:buFont typeface="Arial" panose="020B0604020202020204" pitchFamily="34" charset="0"/>
              <a:buNone/>
              <a:defRPr sz="1100"/>
            </a:lvl1pPr>
          </a:lstStyle>
          <a:p>
            <a:pPr lvl="0"/>
            <a:r>
              <a:rPr lang="en-US" dirty="0"/>
              <a:t>[Photo credit]</a:t>
            </a:r>
          </a:p>
        </p:txBody>
      </p:sp>
    </p:spTree>
    <p:extLst>
      <p:ext uri="{BB962C8B-B14F-4D97-AF65-F5344CB8AC3E}">
        <p14:creationId xmlns:p14="http://schemas.microsoft.com/office/powerpoint/2010/main" val="452163579"/>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Last Slide_EN">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3C5223C-21BC-844F-A509-90C9762C0458}"/>
              </a:ext>
            </a:extLst>
          </p:cNvPr>
          <p:cNvPicPr>
            <a:picLocks noChangeAspect="1"/>
          </p:cNvPicPr>
          <p:nvPr/>
        </p:nvPicPr>
        <p:blipFill>
          <a:blip r:embed="rId2"/>
          <a:srcRect/>
          <a:stretch/>
        </p:blipFill>
        <p:spPr>
          <a:xfrm>
            <a:off x="0" y="0"/>
            <a:ext cx="12192000" cy="6858000"/>
          </a:xfrm>
          <a:prstGeom prst="rect">
            <a:avLst/>
          </a:prstGeom>
        </p:spPr>
      </p:pic>
      <p:sp>
        <p:nvSpPr>
          <p:cNvPr id="7" name="Title 1">
            <a:extLst>
              <a:ext uri="{FF2B5EF4-FFF2-40B4-BE49-F238E27FC236}">
                <a16:creationId xmlns:a16="http://schemas.microsoft.com/office/drawing/2014/main" id="{ABE1E527-BFFA-F44B-94D0-1379A9E41A6D}"/>
              </a:ext>
            </a:extLst>
          </p:cNvPr>
          <p:cNvSpPr>
            <a:spLocks noGrp="1"/>
          </p:cNvSpPr>
          <p:nvPr>
            <p:ph type="ctrTitle" hasCustomPrompt="1"/>
          </p:nvPr>
        </p:nvSpPr>
        <p:spPr>
          <a:xfrm>
            <a:off x="1524000" y="1545150"/>
            <a:ext cx="9144000" cy="2387600"/>
          </a:xfrm>
          <a:prstGeom prst="rect">
            <a:avLst/>
          </a:prstGeom>
        </p:spPr>
        <p:txBody>
          <a:bodyPr anchor="b">
            <a:normAutofit/>
          </a:bodyPr>
          <a:lstStyle>
            <a:lvl1pPr algn="ctr">
              <a:defRPr sz="5500" b="1">
                <a:latin typeface="Times" pitchFamily="2" charset="0"/>
              </a:defRPr>
            </a:lvl1pPr>
          </a:lstStyle>
          <a:p>
            <a:r>
              <a:rPr lang="en-US" dirty="0"/>
              <a:t>Insert Final Thoughts</a:t>
            </a:r>
          </a:p>
        </p:txBody>
      </p:sp>
      <p:pic>
        <p:nvPicPr>
          <p:cNvPr id="3" name="Picture 2" descr="A close up of a logo&#10;&#10;Description automatically generated">
            <a:extLst>
              <a:ext uri="{FF2B5EF4-FFF2-40B4-BE49-F238E27FC236}">
                <a16:creationId xmlns:a16="http://schemas.microsoft.com/office/drawing/2014/main" id="{76DEBF15-9FBB-FE40-A95B-31A3A7E35FE9}"/>
              </a:ext>
            </a:extLst>
          </p:cNvPr>
          <p:cNvPicPr>
            <a:picLocks noChangeAspect="1"/>
          </p:cNvPicPr>
          <p:nvPr/>
        </p:nvPicPr>
        <p:blipFill>
          <a:blip r:embed="rId3"/>
          <a:stretch>
            <a:fillRect/>
          </a:stretch>
        </p:blipFill>
        <p:spPr>
          <a:xfrm>
            <a:off x="4349376" y="4052608"/>
            <a:ext cx="3493247" cy="1799552"/>
          </a:xfrm>
          <a:prstGeom prst="rect">
            <a:avLst/>
          </a:prstGeom>
        </p:spPr>
      </p:pic>
      <p:pic>
        <p:nvPicPr>
          <p:cNvPr id="5" name="Picture 4" descr="A close up of a logo&#10;&#10;Description automatically generated">
            <a:extLst>
              <a:ext uri="{FF2B5EF4-FFF2-40B4-BE49-F238E27FC236}">
                <a16:creationId xmlns:a16="http://schemas.microsoft.com/office/drawing/2014/main" id="{8DC728D0-8F57-B44D-A9BD-06305F4930EB}"/>
              </a:ext>
            </a:extLst>
          </p:cNvPr>
          <p:cNvPicPr>
            <a:picLocks noChangeAspect="1"/>
          </p:cNvPicPr>
          <p:nvPr userDrawn="1"/>
        </p:nvPicPr>
        <p:blipFill>
          <a:blip r:embed="rId3"/>
          <a:stretch>
            <a:fillRect/>
          </a:stretch>
        </p:blipFill>
        <p:spPr>
          <a:xfrm>
            <a:off x="4349376" y="4052608"/>
            <a:ext cx="3493247" cy="1799552"/>
          </a:xfrm>
          <a:prstGeom prst="rect">
            <a:avLst/>
          </a:prstGeom>
        </p:spPr>
      </p:pic>
    </p:spTree>
    <p:extLst>
      <p:ext uri="{BB962C8B-B14F-4D97-AF65-F5344CB8AC3E}">
        <p14:creationId xmlns:p14="http://schemas.microsoft.com/office/powerpoint/2010/main" val="28634722"/>
      </p:ext>
    </p:extLst>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Last Slide_FR">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3C5223C-21BC-844F-A509-90C9762C0458}"/>
              </a:ext>
            </a:extLst>
          </p:cNvPr>
          <p:cNvPicPr>
            <a:picLocks noChangeAspect="1"/>
          </p:cNvPicPr>
          <p:nvPr/>
        </p:nvPicPr>
        <p:blipFill>
          <a:blip r:embed="rId2"/>
          <a:srcRect/>
          <a:stretch/>
        </p:blipFill>
        <p:spPr>
          <a:xfrm>
            <a:off x="0" y="0"/>
            <a:ext cx="12192000" cy="6858000"/>
          </a:xfrm>
          <a:prstGeom prst="rect">
            <a:avLst/>
          </a:prstGeom>
        </p:spPr>
      </p:pic>
      <p:sp>
        <p:nvSpPr>
          <p:cNvPr id="7" name="Title 1">
            <a:extLst>
              <a:ext uri="{FF2B5EF4-FFF2-40B4-BE49-F238E27FC236}">
                <a16:creationId xmlns:a16="http://schemas.microsoft.com/office/drawing/2014/main" id="{ABE1E527-BFFA-F44B-94D0-1379A9E41A6D}"/>
              </a:ext>
            </a:extLst>
          </p:cNvPr>
          <p:cNvSpPr>
            <a:spLocks noGrp="1"/>
          </p:cNvSpPr>
          <p:nvPr>
            <p:ph type="ctrTitle" hasCustomPrompt="1"/>
          </p:nvPr>
        </p:nvSpPr>
        <p:spPr>
          <a:xfrm>
            <a:off x="1524000" y="1545150"/>
            <a:ext cx="9144000" cy="2387600"/>
          </a:xfrm>
          <a:prstGeom prst="rect">
            <a:avLst/>
          </a:prstGeom>
        </p:spPr>
        <p:txBody>
          <a:bodyPr anchor="b">
            <a:normAutofit/>
          </a:bodyPr>
          <a:lstStyle>
            <a:lvl1pPr algn="ctr">
              <a:defRPr sz="5500" b="1">
                <a:latin typeface="Times" pitchFamily="2" charset="0"/>
              </a:defRPr>
            </a:lvl1pPr>
          </a:lstStyle>
          <a:p>
            <a:r>
              <a:rPr lang="en-US" dirty="0"/>
              <a:t>Insert Final Thoughts</a:t>
            </a:r>
          </a:p>
        </p:txBody>
      </p:sp>
      <p:pic>
        <p:nvPicPr>
          <p:cNvPr id="3" name="Picture 2">
            <a:extLst>
              <a:ext uri="{FF2B5EF4-FFF2-40B4-BE49-F238E27FC236}">
                <a16:creationId xmlns:a16="http://schemas.microsoft.com/office/drawing/2014/main" id="{76DEBF15-9FBB-FE40-A95B-31A3A7E35FE9}"/>
              </a:ext>
            </a:extLst>
          </p:cNvPr>
          <p:cNvPicPr>
            <a:picLocks noChangeAspect="1"/>
          </p:cNvPicPr>
          <p:nvPr/>
        </p:nvPicPr>
        <p:blipFill>
          <a:blip r:embed="rId3"/>
          <a:srcRect/>
          <a:stretch/>
        </p:blipFill>
        <p:spPr>
          <a:xfrm>
            <a:off x="4226052" y="4049081"/>
            <a:ext cx="3739896" cy="1803637"/>
          </a:xfrm>
          <a:prstGeom prst="rect">
            <a:avLst/>
          </a:prstGeom>
        </p:spPr>
      </p:pic>
    </p:spTree>
    <p:extLst>
      <p:ext uri="{BB962C8B-B14F-4D97-AF65-F5344CB8AC3E}">
        <p14:creationId xmlns:p14="http://schemas.microsoft.com/office/powerpoint/2010/main" val="1153607939"/>
      </p:ext>
    </p:extLst>
  </p:cSld>
  <p:clrMapOvr>
    <a:overrideClrMapping bg1="dk1" tx1="lt1" bg2="dk2" tx2="lt2" accent1="accent1" accent2="accent2" accent3="accent3" accent4="accent4" accent5="accent5" accent6="accent6" hlink="hlink" folHlink="folHlink"/>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Last Slide_SP">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3C5223C-21BC-844F-A509-90C9762C0458}"/>
              </a:ext>
            </a:extLst>
          </p:cNvPr>
          <p:cNvPicPr>
            <a:picLocks noChangeAspect="1"/>
          </p:cNvPicPr>
          <p:nvPr/>
        </p:nvPicPr>
        <p:blipFill>
          <a:blip r:embed="rId2"/>
          <a:srcRect/>
          <a:stretch/>
        </p:blipFill>
        <p:spPr>
          <a:xfrm>
            <a:off x="0" y="0"/>
            <a:ext cx="12192000" cy="6858000"/>
          </a:xfrm>
          <a:prstGeom prst="rect">
            <a:avLst/>
          </a:prstGeom>
        </p:spPr>
      </p:pic>
      <p:sp>
        <p:nvSpPr>
          <p:cNvPr id="7" name="Title 1">
            <a:extLst>
              <a:ext uri="{FF2B5EF4-FFF2-40B4-BE49-F238E27FC236}">
                <a16:creationId xmlns:a16="http://schemas.microsoft.com/office/drawing/2014/main" id="{ABE1E527-BFFA-F44B-94D0-1379A9E41A6D}"/>
              </a:ext>
            </a:extLst>
          </p:cNvPr>
          <p:cNvSpPr>
            <a:spLocks noGrp="1"/>
          </p:cNvSpPr>
          <p:nvPr>
            <p:ph type="ctrTitle" hasCustomPrompt="1"/>
          </p:nvPr>
        </p:nvSpPr>
        <p:spPr>
          <a:xfrm>
            <a:off x="1524000" y="1545150"/>
            <a:ext cx="9144000" cy="2387600"/>
          </a:xfrm>
          <a:prstGeom prst="rect">
            <a:avLst/>
          </a:prstGeom>
        </p:spPr>
        <p:txBody>
          <a:bodyPr anchor="b">
            <a:normAutofit/>
          </a:bodyPr>
          <a:lstStyle>
            <a:lvl1pPr algn="ctr">
              <a:defRPr sz="5500" b="1">
                <a:latin typeface="Times" pitchFamily="2" charset="0"/>
              </a:defRPr>
            </a:lvl1pPr>
          </a:lstStyle>
          <a:p>
            <a:r>
              <a:rPr lang="en-US" dirty="0"/>
              <a:t>Insert Final Thoughts</a:t>
            </a:r>
          </a:p>
        </p:txBody>
      </p:sp>
      <p:pic>
        <p:nvPicPr>
          <p:cNvPr id="3" name="Picture 2">
            <a:extLst>
              <a:ext uri="{FF2B5EF4-FFF2-40B4-BE49-F238E27FC236}">
                <a16:creationId xmlns:a16="http://schemas.microsoft.com/office/drawing/2014/main" id="{76DEBF15-9FBB-FE40-A95B-31A3A7E35FE9}"/>
              </a:ext>
            </a:extLst>
          </p:cNvPr>
          <p:cNvPicPr>
            <a:picLocks noChangeAspect="1"/>
          </p:cNvPicPr>
          <p:nvPr/>
        </p:nvPicPr>
        <p:blipFill>
          <a:blip r:embed="rId3"/>
          <a:srcRect/>
          <a:stretch/>
        </p:blipFill>
        <p:spPr>
          <a:xfrm>
            <a:off x="4137990" y="4057496"/>
            <a:ext cx="3916019" cy="1801368"/>
          </a:xfrm>
          <a:prstGeom prst="rect">
            <a:avLst/>
          </a:prstGeom>
        </p:spPr>
      </p:pic>
    </p:spTree>
    <p:extLst>
      <p:ext uri="{BB962C8B-B14F-4D97-AF65-F5344CB8AC3E}">
        <p14:creationId xmlns:p14="http://schemas.microsoft.com/office/powerpoint/2010/main" val="249594607"/>
      </p:ext>
    </p:extLst>
  </p:cSld>
  <p:clrMapOvr>
    <a:overrideClrMapping bg1="dk1" tx1="lt1" bg2="dk2" tx2="lt2" accent1="accent1" accent2="accent2" accent3="accent3" accent4="accent4" accent5="accent5" accent6="accent6" hlink="hlink" folHlink="folHlink"/>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userDrawn="1">
  <p:cSld name="1_Photo_full slide">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EE301A61-FFE4-A248-95E6-8A44756678CA}"/>
              </a:ext>
            </a:extLst>
          </p:cNvPr>
          <p:cNvSpPr>
            <a:spLocks noGrp="1"/>
          </p:cNvSpPr>
          <p:nvPr>
            <p:ph type="pic" sz="quarter" idx="10" hasCustomPrompt="1"/>
          </p:nvPr>
        </p:nvSpPr>
        <p:spPr>
          <a:xfrm>
            <a:off x="0" y="0"/>
            <a:ext cx="12192000" cy="6858000"/>
          </a:xfrm>
          <a:prstGeom prst="rect">
            <a:avLst/>
          </a:prstGeom>
        </p:spPr>
        <p:txBody>
          <a:bodyPr/>
          <a:lstStyle>
            <a:lvl1pPr marL="0" indent="0">
              <a:buNone/>
              <a:defRPr/>
            </a:lvl1pPr>
          </a:lstStyle>
          <a:p>
            <a:r>
              <a:rPr lang="en-US" dirty="0"/>
              <a:t>Photo</a:t>
            </a:r>
          </a:p>
        </p:txBody>
      </p:sp>
      <p:sp>
        <p:nvSpPr>
          <p:cNvPr id="16" name="Text Placeholder 15">
            <a:extLst>
              <a:ext uri="{FF2B5EF4-FFF2-40B4-BE49-F238E27FC236}">
                <a16:creationId xmlns:a16="http://schemas.microsoft.com/office/drawing/2014/main" id="{322CBD45-9E3B-2945-9D95-A20EEC28DA07}"/>
              </a:ext>
            </a:extLst>
          </p:cNvPr>
          <p:cNvSpPr>
            <a:spLocks noGrp="1"/>
          </p:cNvSpPr>
          <p:nvPr>
            <p:ph type="body" sz="quarter" idx="12" hasCustomPrompt="1"/>
          </p:nvPr>
        </p:nvSpPr>
        <p:spPr>
          <a:xfrm>
            <a:off x="161026" y="6532563"/>
            <a:ext cx="5417547" cy="179322"/>
          </a:xfrm>
          <a:prstGeom prst="rect">
            <a:avLst/>
          </a:prstGeom>
        </p:spPr>
        <p:txBody>
          <a:bodyPr lIns="0" tIns="0" rIns="0" bIns="0" anchor="b"/>
          <a:lstStyle>
            <a:lvl1pPr marL="0" indent="0">
              <a:buFont typeface="Arial" panose="020B0604020202020204" pitchFamily="34" charset="0"/>
              <a:buNone/>
              <a:defRPr sz="1100"/>
            </a:lvl1pPr>
          </a:lstStyle>
          <a:p>
            <a:pPr lvl="0"/>
            <a:r>
              <a:rPr lang="en-US" dirty="0"/>
              <a:t>[Photo credit]</a:t>
            </a:r>
          </a:p>
        </p:txBody>
      </p:sp>
      <p:sp>
        <p:nvSpPr>
          <p:cNvPr id="3" name="Text Placeholder 2">
            <a:extLst>
              <a:ext uri="{FF2B5EF4-FFF2-40B4-BE49-F238E27FC236}">
                <a16:creationId xmlns:a16="http://schemas.microsoft.com/office/drawing/2014/main" id="{513A38EA-FCD7-F844-A8CA-A168FB067694}"/>
              </a:ext>
            </a:extLst>
          </p:cNvPr>
          <p:cNvSpPr>
            <a:spLocks noGrp="1"/>
          </p:cNvSpPr>
          <p:nvPr>
            <p:ph type="body" sz="quarter" idx="13" hasCustomPrompt="1"/>
          </p:nvPr>
        </p:nvSpPr>
        <p:spPr>
          <a:xfrm>
            <a:off x="0" y="5470168"/>
            <a:ext cx="5588000" cy="914400"/>
          </a:xfrm>
          <a:prstGeom prst="rect">
            <a:avLst/>
          </a:prstGeom>
          <a:solidFill>
            <a:schemeClr val="tx2"/>
          </a:solidFill>
        </p:spPr>
        <p:txBody>
          <a:bodyPr lIns="548640" tIns="45720" bIns="0" anchor="ctr"/>
          <a:lstStyle>
            <a:lvl1pPr marL="0" indent="0">
              <a:buNone/>
              <a:defRPr sz="3600" b="1">
                <a:solidFill>
                  <a:schemeClr val="bg1"/>
                </a:solidFill>
                <a:latin typeface="Times" pitchFamily="2" charset="0"/>
              </a:defRPr>
            </a:lvl1pPr>
          </a:lstStyle>
          <a:p>
            <a:r>
              <a:rPr lang="en-US" dirty="0"/>
              <a:t>Photo Headline</a:t>
            </a:r>
          </a:p>
        </p:txBody>
      </p:sp>
    </p:spTree>
    <p:extLst>
      <p:ext uri="{BB962C8B-B14F-4D97-AF65-F5344CB8AC3E}">
        <p14:creationId xmlns:p14="http://schemas.microsoft.com/office/powerpoint/2010/main" val="16627023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image" Target="../media/image1.png"/><Relationship Id="rId5" Type="http://schemas.openxmlformats.org/officeDocument/2006/relationships/slideLayout" Target="../slideLayouts/slideLayout15.xml"/><Relationship Id="rId10" Type="http://schemas.openxmlformats.org/officeDocument/2006/relationships/theme" Target="../theme/theme2.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7.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image" Target="../media/image1.png"/><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theme" Target="../theme/theme3.xml"/><Relationship Id="rId5" Type="http://schemas.openxmlformats.org/officeDocument/2006/relationships/slideLayout" Target="../slideLayouts/slideLayout24.xml"/><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lide Number Placeholder 4">
            <a:extLst>
              <a:ext uri="{FF2B5EF4-FFF2-40B4-BE49-F238E27FC236}">
                <a16:creationId xmlns:a16="http://schemas.microsoft.com/office/drawing/2014/main" id="{15C68A1B-2C6C-5549-8A8C-8FE7450F7563}"/>
              </a:ext>
            </a:extLst>
          </p:cNvPr>
          <p:cNvSpPr txBox="1">
            <a:spLocks/>
          </p:cNvSpPr>
          <p:nvPr/>
        </p:nvSpPr>
        <p:spPr>
          <a:xfrm>
            <a:off x="11369548" y="6290433"/>
            <a:ext cx="793956"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dirty="0"/>
              <a:t> </a:t>
            </a:r>
            <a:r>
              <a:rPr lang="en-US" sz="1500" b="0" i="1" dirty="0">
                <a:solidFill>
                  <a:schemeClr val="accent2"/>
                </a:solidFill>
              </a:rPr>
              <a:t>/</a:t>
            </a:r>
            <a:r>
              <a:rPr lang="en-US" dirty="0">
                <a:solidFill>
                  <a:schemeClr val="tx1"/>
                </a:solidFill>
              </a:rPr>
              <a:t> </a:t>
            </a:r>
            <a:fld id="{67670A0D-E481-4943-8BB9-3DE314317743}" type="slidenum">
              <a:rPr lang="en-US" sz="1200" smtClean="0">
                <a:solidFill>
                  <a:schemeClr val="tx1"/>
                </a:solidFill>
              </a:rPr>
              <a:pPr algn="l"/>
              <a:t>‹#›</a:t>
            </a:fld>
            <a:endParaRPr lang="en-US" sz="1200" dirty="0">
              <a:solidFill>
                <a:schemeClr val="tx1"/>
              </a:solidFill>
            </a:endParaRPr>
          </a:p>
        </p:txBody>
      </p:sp>
      <p:pic>
        <p:nvPicPr>
          <p:cNvPr id="4" name="Picture 3">
            <a:extLst>
              <a:ext uri="{FF2B5EF4-FFF2-40B4-BE49-F238E27FC236}">
                <a16:creationId xmlns:a16="http://schemas.microsoft.com/office/drawing/2014/main" id="{62514DF7-2822-D940-BBE1-55C2C4A688F1}"/>
              </a:ext>
            </a:extLst>
          </p:cNvPr>
          <p:cNvPicPr>
            <a:picLocks noChangeAspect="1"/>
          </p:cNvPicPr>
          <p:nvPr/>
        </p:nvPicPr>
        <p:blipFill>
          <a:blip r:embed="rId12"/>
          <a:stretch>
            <a:fillRect/>
          </a:stretch>
        </p:blipFill>
        <p:spPr>
          <a:xfrm>
            <a:off x="11094306" y="6359525"/>
            <a:ext cx="347302" cy="191502"/>
          </a:xfrm>
          <a:prstGeom prst="rect">
            <a:avLst/>
          </a:prstGeom>
        </p:spPr>
      </p:pic>
      <p:sp>
        <p:nvSpPr>
          <p:cNvPr id="5" name="Slide Number Placeholder 4">
            <a:extLst>
              <a:ext uri="{FF2B5EF4-FFF2-40B4-BE49-F238E27FC236}">
                <a16:creationId xmlns:a16="http://schemas.microsoft.com/office/drawing/2014/main" id="{DC02902E-F8C6-DF41-BB87-50D54410EC2D}"/>
              </a:ext>
            </a:extLst>
          </p:cNvPr>
          <p:cNvSpPr txBox="1">
            <a:spLocks/>
          </p:cNvSpPr>
          <p:nvPr userDrawn="1"/>
        </p:nvSpPr>
        <p:spPr>
          <a:xfrm>
            <a:off x="11369548" y="6290433"/>
            <a:ext cx="793956"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dirty="0"/>
              <a:t> </a:t>
            </a:r>
            <a:r>
              <a:rPr lang="en-US" sz="1500" b="0" i="1" dirty="0">
                <a:solidFill>
                  <a:schemeClr val="accent2"/>
                </a:solidFill>
              </a:rPr>
              <a:t>/</a:t>
            </a:r>
            <a:r>
              <a:rPr lang="en-US" dirty="0">
                <a:solidFill>
                  <a:schemeClr val="tx1"/>
                </a:solidFill>
              </a:rPr>
              <a:t> </a:t>
            </a:r>
            <a:fld id="{67670A0D-E481-4943-8BB9-3DE314317743}" type="slidenum">
              <a:rPr lang="en-US" sz="1200" smtClean="0">
                <a:solidFill>
                  <a:schemeClr val="tx1"/>
                </a:solidFill>
              </a:rPr>
              <a:pPr algn="l"/>
              <a:t>‹#›</a:t>
            </a:fld>
            <a:endParaRPr lang="en-US" sz="1200" dirty="0">
              <a:solidFill>
                <a:schemeClr val="tx1"/>
              </a:solidFill>
            </a:endParaRPr>
          </a:p>
        </p:txBody>
      </p:sp>
      <p:pic>
        <p:nvPicPr>
          <p:cNvPr id="6" name="Picture 5">
            <a:extLst>
              <a:ext uri="{FF2B5EF4-FFF2-40B4-BE49-F238E27FC236}">
                <a16:creationId xmlns:a16="http://schemas.microsoft.com/office/drawing/2014/main" id="{8D0B1961-9A24-0748-AF7D-20C006DBFF6C}"/>
              </a:ext>
            </a:extLst>
          </p:cNvPr>
          <p:cNvPicPr>
            <a:picLocks noChangeAspect="1"/>
          </p:cNvPicPr>
          <p:nvPr userDrawn="1"/>
        </p:nvPicPr>
        <p:blipFill>
          <a:blip r:embed="rId12"/>
          <a:stretch>
            <a:fillRect/>
          </a:stretch>
        </p:blipFill>
        <p:spPr>
          <a:xfrm>
            <a:off x="11094306" y="6359525"/>
            <a:ext cx="347302" cy="191502"/>
          </a:xfrm>
          <a:prstGeom prst="rect">
            <a:avLst/>
          </a:prstGeom>
        </p:spPr>
      </p:pic>
    </p:spTree>
    <p:extLst>
      <p:ext uri="{BB962C8B-B14F-4D97-AF65-F5344CB8AC3E}">
        <p14:creationId xmlns:p14="http://schemas.microsoft.com/office/powerpoint/2010/main" val="2503028575"/>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lide Number Placeholder 4">
            <a:extLst>
              <a:ext uri="{FF2B5EF4-FFF2-40B4-BE49-F238E27FC236}">
                <a16:creationId xmlns:a16="http://schemas.microsoft.com/office/drawing/2014/main" id="{15C68A1B-2C6C-5549-8A8C-8FE7450F7563}"/>
              </a:ext>
            </a:extLst>
          </p:cNvPr>
          <p:cNvSpPr txBox="1">
            <a:spLocks/>
          </p:cNvSpPr>
          <p:nvPr/>
        </p:nvSpPr>
        <p:spPr>
          <a:xfrm>
            <a:off x="11369548" y="6290433"/>
            <a:ext cx="793956"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a:t> </a:t>
            </a:r>
            <a:r>
              <a:rPr lang="en-US" sz="1500" b="0" i="1">
                <a:solidFill>
                  <a:schemeClr val="accent2"/>
                </a:solidFill>
              </a:rPr>
              <a:t>/</a:t>
            </a:r>
            <a:r>
              <a:rPr lang="en-US">
                <a:solidFill>
                  <a:schemeClr val="tx1"/>
                </a:solidFill>
              </a:rPr>
              <a:t> </a:t>
            </a:r>
            <a:fld id="{67670A0D-E481-4943-8BB9-3DE314317743}" type="slidenum">
              <a:rPr lang="en-US" sz="1200" smtClean="0">
                <a:solidFill>
                  <a:schemeClr val="tx1"/>
                </a:solidFill>
              </a:rPr>
              <a:pPr algn="l"/>
              <a:t>‹#›</a:t>
            </a:fld>
            <a:endParaRPr lang="en-US" sz="1200">
              <a:solidFill>
                <a:schemeClr val="tx1"/>
              </a:solidFill>
            </a:endParaRPr>
          </a:p>
        </p:txBody>
      </p:sp>
      <p:pic>
        <p:nvPicPr>
          <p:cNvPr id="4" name="Picture 3">
            <a:extLst>
              <a:ext uri="{FF2B5EF4-FFF2-40B4-BE49-F238E27FC236}">
                <a16:creationId xmlns:a16="http://schemas.microsoft.com/office/drawing/2014/main" id="{62514DF7-2822-D940-BBE1-55C2C4A688F1}"/>
              </a:ext>
            </a:extLst>
          </p:cNvPr>
          <p:cNvPicPr>
            <a:picLocks noChangeAspect="1"/>
          </p:cNvPicPr>
          <p:nvPr/>
        </p:nvPicPr>
        <p:blipFill>
          <a:blip r:embed="rId11"/>
          <a:stretch>
            <a:fillRect/>
          </a:stretch>
        </p:blipFill>
        <p:spPr>
          <a:xfrm>
            <a:off x="11094306" y="6359525"/>
            <a:ext cx="347302" cy="191502"/>
          </a:xfrm>
          <a:prstGeom prst="rect">
            <a:avLst/>
          </a:prstGeom>
        </p:spPr>
      </p:pic>
      <p:sp>
        <p:nvSpPr>
          <p:cNvPr id="5" name="Slide Number Placeholder 4">
            <a:extLst>
              <a:ext uri="{FF2B5EF4-FFF2-40B4-BE49-F238E27FC236}">
                <a16:creationId xmlns:a16="http://schemas.microsoft.com/office/drawing/2014/main" id="{DC02902E-F8C6-DF41-BB87-50D54410EC2D}"/>
              </a:ext>
            </a:extLst>
          </p:cNvPr>
          <p:cNvSpPr txBox="1">
            <a:spLocks/>
          </p:cNvSpPr>
          <p:nvPr userDrawn="1"/>
        </p:nvSpPr>
        <p:spPr>
          <a:xfrm>
            <a:off x="11369548" y="6290433"/>
            <a:ext cx="793956"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a:t> </a:t>
            </a:r>
            <a:r>
              <a:rPr lang="en-US" sz="1500" b="0" i="1">
                <a:solidFill>
                  <a:schemeClr val="accent2"/>
                </a:solidFill>
              </a:rPr>
              <a:t>/</a:t>
            </a:r>
            <a:r>
              <a:rPr lang="en-US">
                <a:solidFill>
                  <a:schemeClr val="tx1"/>
                </a:solidFill>
              </a:rPr>
              <a:t> </a:t>
            </a:r>
            <a:fld id="{67670A0D-E481-4943-8BB9-3DE314317743}" type="slidenum">
              <a:rPr lang="en-US" sz="1200" smtClean="0">
                <a:solidFill>
                  <a:schemeClr val="tx1"/>
                </a:solidFill>
              </a:rPr>
              <a:pPr algn="l"/>
              <a:t>‹#›</a:t>
            </a:fld>
            <a:endParaRPr lang="en-US" sz="1200">
              <a:solidFill>
                <a:schemeClr val="tx1"/>
              </a:solidFill>
            </a:endParaRPr>
          </a:p>
        </p:txBody>
      </p:sp>
      <p:pic>
        <p:nvPicPr>
          <p:cNvPr id="6" name="Picture 5">
            <a:extLst>
              <a:ext uri="{FF2B5EF4-FFF2-40B4-BE49-F238E27FC236}">
                <a16:creationId xmlns:a16="http://schemas.microsoft.com/office/drawing/2014/main" id="{8D0B1961-9A24-0748-AF7D-20C006DBFF6C}"/>
              </a:ext>
            </a:extLst>
          </p:cNvPr>
          <p:cNvPicPr>
            <a:picLocks noChangeAspect="1"/>
          </p:cNvPicPr>
          <p:nvPr userDrawn="1"/>
        </p:nvPicPr>
        <p:blipFill>
          <a:blip r:embed="rId11"/>
          <a:stretch>
            <a:fillRect/>
          </a:stretch>
        </p:blipFill>
        <p:spPr>
          <a:xfrm>
            <a:off x="11094306" y="6359525"/>
            <a:ext cx="347302" cy="191502"/>
          </a:xfrm>
          <a:prstGeom prst="rect">
            <a:avLst/>
          </a:prstGeom>
        </p:spPr>
      </p:pic>
    </p:spTree>
    <p:extLst>
      <p:ext uri="{BB962C8B-B14F-4D97-AF65-F5344CB8AC3E}">
        <p14:creationId xmlns:p14="http://schemas.microsoft.com/office/powerpoint/2010/main" val="248716455"/>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lide Number Placeholder 4">
            <a:extLst>
              <a:ext uri="{FF2B5EF4-FFF2-40B4-BE49-F238E27FC236}">
                <a16:creationId xmlns:a16="http://schemas.microsoft.com/office/drawing/2014/main" id="{15C68A1B-2C6C-5549-8A8C-8FE7450F7563}"/>
              </a:ext>
            </a:extLst>
          </p:cNvPr>
          <p:cNvSpPr txBox="1">
            <a:spLocks/>
          </p:cNvSpPr>
          <p:nvPr/>
        </p:nvSpPr>
        <p:spPr>
          <a:xfrm>
            <a:off x="11369548" y="6290433"/>
            <a:ext cx="793956"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a:t> </a:t>
            </a:r>
            <a:r>
              <a:rPr lang="en-US" sz="1500" b="0" i="1">
                <a:solidFill>
                  <a:schemeClr val="accent2"/>
                </a:solidFill>
              </a:rPr>
              <a:t>/</a:t>
            </a:r>
            <a:r>
              <a:rPr lang="en-US">
                <a:solidFill>
                  <a:schemeClr val="tx1"/>
                </a:solidFill>
              </a:rPr>
              <a:t> </a:t>
            </a:r>
            <a:fld id="{67670A0D-E481-4943-8BB9-3DE314317743}" type="slidenum">
              <a:rPr lang="en-US" sz="1200" smtClean="0">
                <a:solidFill>
                  <a:schemeClr val="tx1"/>
                </a:solidFill>
              </a:rPr>
              <a:pPr algn="l"/>
              <a:t>‹#›</a:t>
            </a:fld>
            <a:endParaRPr lang="en-US" sz="1200">
              <a:solidFill>
                <a:schemeClr val="tx1"/>
              </a:solidFill>
            </a:endParaRPr>
          </a:p>
        </p:txBody>
      </p:sp>
      <p:pic>
        <p:nvPicPr>
          <p:cNvPr id="4" name="Picture 3">
            <a:extLst>
              <a:ext uri="{FF2B5EF4-FFF2-40B4-BE49-F238E27FC236}">
                <a16:creationId xmlns:a16="http://schemas.microsoft.com/office/drawing/2014/main" id="{62514DF7-2822-D940-BBE1-55C2C4A688F1}"/>
              </a:ext>
            </a:extLst>
          </p:cNvPr>
          <p:cNvPicPr>
            <a:picLocks noChangeAspect="1"/>
          </p:cNvPicPr>
          <p:nvPr/>
        </p:nvPicPr>
        <p:blipFill>
          <a:blip r:embed="rId12"/>
          <a:stretch>
            <a:fillRect/>
          </a:stretch>
        </p:blipFill>
        <p:spPr>
          <a:xfrm>
            <a:off x="11094306" y="6359525"/>
            <a:ext cx="347302" cy="191502"/>
          </a:xfrm>
          <a:prstGeom prst="rect">
            <a:avLst/>
          </a:prstGeom>
        </p:spPr>
      </p:pic>
      <p:sp>
        <p:nvSpPr>
          <p:cNvPr id="5" name="Slide Number Placeholder 4">
            <a:extLst>
              <a:ext uri="{FF2B5EF4-FFF2-40B4-BE49-F238E27FC236}">
                <a16:creationId xmlns:a16="http://schemas.microsoft.com/office/drawing/2014/main" id="{DC02902E-F8C6-DF41-BB87-50D54410EC2D}"/>
              </a:ext>
            </a:extLst>
          </p:cNvPr>
          <p:cNvSpPr txBox="1">
            <a:spLocks/>
          </p:cNvSpPr>
          <p:nvPr userDrawn="1"/>
        </p:nvSpPr>
        <p:spPr>
          <a:xfrm>
            <a:off x="11369548" y="6290433"/>
            <a:ext cx="793956"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a:t> </a:t>
            </a:r>
            <a:r>
              <a:rPr lang="en-US" sz="1500" b="0" i="1">
                <a:solidFill>
                  <a:schemeClr val="accent2"/>
                </a:solidFill>
              </a:rPr>
              <a:t>/</a:t>
            </a:r>
            <a:r>
              <a:rPr lang="en-US">
                <a:solidFill>
                  <a:schemeClr val="tx1"/>
                </a:solidFill>
              </a:rPr>
              <a:t> </a:t>
            </a:r>
            <a:fld id="{67670A0D-E481-4943-8BB9-3DE314317743}" type="slidenum">
              <a:rPr lang="en-US" sz="1200" smtClean="0">
                <a:solidFill>
                  <a:schemeClr val="tx1"/>
                </a:solidFill>
              </a:rPr>
              <a:pPr algn="l"/>
              <a:t>‹#›</a:t>
            </a:fld>
            <a:endParaRPr lang="en-US" sz="1200">
              <a:solidFill>
                <a:schemeClr val="tx1"/>
              </a:solidFill>
            </a:endParaRPr>
          </a:p>
        </p:txBody>
      </p:sp>
      <p:pic>
        <p:nvPicPr>
          <p:cNvPr id="6" name="Picture 5">
            <a:extLst>
              <a:ext uri="{FF2B5EF4-FFF2-40B4-BE49-F238E27FC236}">
                <a16:creationId xmlns:a16="http://schemas.microsoft.com/office/drawing/2014/main" id="{8D0B1961-9A24-0748-AF7D-20C006DBFF6C}"/>
              </a:ext>
            </a:extLst>
          </p:cNvPr>
          <p:cNvPicPr>
            <a:picLocks noChangeAspect="1"/>
          </p:cNvPicPr>
          <p:nvPr userDrawn="1"/>
        </p:nvPicPr>
        <p:blipFill>
          <a:blip r:embed="rId12"/>
          <a:stretch>
            <a:fillRect/>
          </a:stretch>
        </p:blipFill>
        <p:spPr>
          <a:xfrm>
            <a:off x="11094306" y="6359525"/>
            <a:ext cx="347302" cy="191502"/>
          </a:xfrm>
          <a:prstGeom prst="rect">
            <a:avLst/>
          </a:prstGeom>
        </p:spPr>
      </p:pic>
    </p:spTree>
    <p:extLst>
      <p:ext uri="{BB962C8B-B14F-4D97-AF65-F5344CB8AC3E}">
        <p14:creationId xmlns:p14="http://schemas.microsoft.com/office/powerpoint/2010/main" val="3833687560"/>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034FEE-4BBB-7F49-BE67-328073281F8B}"/>
              </a:ext>
            </a:extLst>
          </p:cNvPr>
          <p:cNvSpPr>
            <a:spLocks noGrp="1"/>
          </p:cNvSpPr>
          <p:nvPr>
            <p:ph type="title"/>
          </p:nvPr>
        </p:nvSpPr>
        <p:spPr>
          <a:xfrm>
            <a:off x="5802969" y="1492458"/>
            <a:ext cx="5775759" cy="2852737"/>
          </a:xfrm>
        </p:spPr>
        <p:txBody>
          <a:bodyPr lIns="91440" tIns="45720" rIns="91440" bIns="45720" anchor="b">
            <a:normAutofit/>
          </a:bodyPr>
          <a:lstStyle/>
          <a:p>
            <a:r>
              <a:rPr lang="en-US" b="1" dirty="0">
                <a:latin typeface="Times"/>
                <a:cs typeface="Times"/>
              </a:rPr>
              <a:t>Module </a:t>
            </a:r>
            <a:r>
              <a:rPr lang="en-US" dirty="0">
                <a:latin typeface="Times"/>
                <a:cs typeface="Times"/>
              </a:rPr>
              <a:t>5</a:t>
            </a:r>
            <a:r>
              <a:rPr lang="en-US" b="1" dirty="0">
                <a:latin typeface="Times"/>
                <a:cs typeface="Times"/>
              </a:rPr>
              <a:t>: </a:t>
            </a:r>
            <a:br>
              <a:rPr lang="en-US" b="1" dirty="0">
                <a:latin typeface="Times" panose="02020603050405020304" pitchFamily="18" charset="0"/>
                <a:cs typeface="Times" panose="02020603050405020304" pitchFamily="18" charset="0"/>
              </a:rPr>
            </a:br>
            <a:r>
              <a:rPr lang="en-US" dirty="0">
                <a:latin typeface="Times"/>
                <a:cs typeface="Times"/>
              </a:rPr>
              <a:t>Community Scanning, Site </a:t>
            </a:r>
            <a:r>
              <a:rPr lang="en-US" b="1" dirty="0">
                <a:latin typeface="Times"/>
                <a:cs typeface="Times"/>
              </a:rPr>
              <a:t>Selection &amp; Preparation</a:t>
            </a:r>
            <a:endParaRPr lang="en-US" dirty="0">
              <a:latin typeface="Times"/>
              <a:cs typeface="Times"/>
            </a:endParaRPr>
          </a:p>
        </p:txBody>
      </p:sp>
      <p:sp>
        <p:nvSpPr>
          <p:cNvPr id="3" name="Rectangle 2">
            <a:extLst>
              <a:ext uri="{FF2B5EF4-FFF2-40B4-BE49-F238E27FC236}">
                <a16:creationId xmlns:a16="http://schemas.microsoft.com/office/drawing/2014/main" id="{96EF8E04-44F7-0F4A-A640-D7C14643E6E5}"/>
              </a:ext>
            </a:extLst>
          </p:cNvPr>
          <p:cNvSpPr/>
          <p:nvPr/>
        </p:nvSpPr>
        <p:spPr>
          <a:xfrm>
            <a:off x="0" y="5467546"/>
            <a:ext cx="12192000" cy="139045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pic>
        <p:nvPicPr>
          <p:cNvPr id="4" name="Picture 3" descr="Graphical user interface, text&#10;&#10;Description automatically generated">
            <a:extLst>
              <a:ext uri="{FF2B5EF4-FFF2-40B4-BE49-F238E27FC236}">
                <a16:creationId xmlns:a16="http://schemas.microsoft.com/office/drawing/2014/main" id="{AFEDF181-4448-814F-8361-7C8F00B446D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52058" y="5608660"/>
            <a:ext cx="6383376" cy="1108225"/>
          </a:xfrm>
          <a:prstGeom prst="rect">
            <a:avLst/>
          </a:prstGeom>
        </p:spPr>
      </p:pic>
    </p:spTree>
    <p:extLst>
      <p:ext uri="{BB962C8B-B14F-4D97-AF65-F5344CB8AC3E}">
        <p14:creationId xmlns:p14="http://schemas.microsoft.com/office/powerpoint/2010/main" val="11531985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5C619E1-912A-7B41-9271-4CC3ADC7AAA9}"/>
              </a:ext>
            </a:extLst>
          </p:cNvPr>
          <p:cNvSpPr>
            <a:spLocks noGrp="1"/>
          </p:cNvSpPr>
          <p:nvPr>
            <p:ph idx="1"/>
          </p:nvPr>
        </p:nvSpPr>
        <p:spPr/>
        <p:txBody>
          <a:bodyPr/>
          <a:lstStyle/>
          <a:p>
            <a:r>
              <a:rPr lang="en-US" dirty="0">
                <a:cs typeface="Times New Roman" panose="02020603050405020304" pitchFamily="18" charset="0"/>
              </a:rPr>
              <a:t>Following the scanning, the team returns </a:t>
            </a:r>
          </a:p>
          <a:p>
            <a:r>
              <a:rPr lang="en-US" dirty="0">
                <a:cs typeface="Times New Roman" panose="02020603050405020304" pitchFamily="18" charset="0"/>
              </a:rPr>
              <a:t>Field report is submitted to management (of the implementing partner)</a:t>
            </a:r>
          </a:p>
          <a:p>
            <a:r>
              <a:rPr lang="en-US" dirty="0">
                <a:cs typeface="Times New Roman" panose="02020603050405020304" pitchFamily="18" charset="0"/>
              </a:rPr>
              <a:t>Management and site scanning team review field report together</a:t>
            </a:r>
          </a:p>
          <a:p>
            <a:r>
              <a:rPr lang="en-US" dirty="0">
                <a:cs typeface="Times New Roman" panose="02020603050405020304" pitchFamily="18" charset="0"/>
              </a:rPr>
              <a:t>Depending on the findings, they agree on whether the location and existing infrastructure are appropriate/ conducive to setting up a CP</a:t>
            </a:r>
            <a:endParaRPr lang="en-GB" dirty="0">
              <a:cs typeface="Times New Roman" panose="02020603050405020304" pitchFamily="18" charset="0"/>
            </a:endParaRPr>
          </a:p>
          <a:p>
            <a:endParaRPr lang="en-US" dirty="0"/>
          </a:p>
        </p:txBody>
      </p:sp>
      <p:sp>
        <p:nvSpPr>
          <p:cNvPr id="3" name="Title 2">
            <a:extLst>
              <a:ext uri="{FF2B5EF4-FFF2-40B4-BE49-F238E27FC236}">
                <a16:creationId xmlns:a16="http://schemas.microsoft.com/office/drawing/2014/main" id="{C24D4BDF-61FA-1C46-AC0D-E97F9631720D}"/>
              </a:ext>
            </a:extLst>
          </p:cNvPr>
          <p:cNvSpPr>
            <a:spLocks noGrp="1"/>
          </p:cNvSpPr>
          <p:nvPr>
            <p:ph type="title"/>
          </p:nvPr>
        </p:nvSpPr>
        <p:spPr/>
        <p:txBody>
          <a:bodyPr/>
          <a:lstStyle/>
          <a:p>
            <a:r>
              <a:rPr lang="en-GB" dirty="0">
                <a:cs typeface="Times New Roman" panose="02020603050405020304" pitchFamily="18" charset="0"/>
              </a:rPr>
              <a:t>Step 5: Making the Decision</a:t>
            </a:r>
            <a:endParaRPr lang="en-US" dirty="0"/>
          </a:p>
        </p:txBody>
      </p:sp>
    </p:spTree>
    <p:extLst>
      <p:ext uri="{BB962C8B-B14F-4D97-AF65-F5344CB8AC3E}">
        <p14:creationId xmlns:p14="http://schemas.microsoft.com/office/powerpoint/2010/main" val="33047953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866D11B-A2AA-9040-883B-FBA04D0FCD2A}"/>
              </a:ext>
            </a:extLst>
          </p:cNvPr>
          <p:cNvSpPr>
            <a:spLocks noGrp="1"/>
          </p:cNvSpPr>
          <p:nvPr>
            <p:ph idx="1"/>
          </p:nvPr>
        </p:nvSpPr>
        <p:spPr/>
        <p:txBody>
          <a:bodyPr lIns="91440" tIns="45720" rIns="91440" bIns="45720" anchor="t"/>
          <a:lstStyle/>
          <a:p>
            <a:r>
              <a:rPr lang="en-US" dirty="0">
                <a:cs typeface="Times New Roman" panose="02020603050405020304" pitchFamily="18" charset="0"/>
              </a:rPr>
              <a:t>Timely and thorough pre-scanning efforts to narrow in on specific community(</a:t>
            </a:r>
            <a:r>
              <a:rPr lang="en-US" dirty="0" err="1">
                <a:cs typeface="Times New Roman" panose="02020603050405020304" pitchFamily="18" charset="0"/>
              </a:rPr>
              <a:t>ies</a:t>
            </a:r>
            <a:r>
              <a:rPr lang="en-US" dirty="0">
                <a:cs typeface="Times New Roman" panose="02020603050405020304" pitchFamily="18" charset="0"/>
              </a:rPr>
              <a:t>) within an identified zone/town</a:t>
            </a:r>
          </a:p>
          <a:p>
            <a:r>
              <a:rPr lang="en-US" dirty="0">
                <a:cs typeface="Times New Roman" panose="02020603050405020304" pitchFamily="18" charset="0"/>
              </a:rPr>
              <a:t>Efficient planning and preparation of community walk, including timely engagement of stakeholders and logistics </a:t>
            </a:r>
          </a:p>
          <a:p>
            <a:r>
              <a:rPr lang="en-US" dirty="0">
                <a:cs typeface="Times New Roman" panose="02020603050405020304" pitchFamily="18" charset="0"/>
              </a:rPr>
              <a:t>Active involvement of community leaders/stakeholders on the day of the walk through </a:t>
            </a:r>
          </a:p>
          <a:p>
            <a:r>
              <a:rPr lang="en-US" dirty="0">
                <a:cs typeface="Times New Roman" panose="02020603050405020304" pitchFamily="18" charset="0"/>
              </a:rPr>
              <a:t>Negotiation with potential landlords for rooms earmarked for selection</a:t>
            </a:r>
          </a:p>
          <a:p>
            <a:r>
              <a:rPr lang="en-US" dirty="0">
                <a:cs typeface="Times New Roman"/>
              </a:rPr>
              <a:t>Use of local active clients for their impression of the viability of CP</a:t>
            </a:r>
          </a:p>
        </p:txBody>
      </p:sp>
      <p:sp>
        <p:nvSpPr>
          <p:cNvPr id="3" name="Title 2">
            <a:extLst>
              <a:ext uri="{FF2B5EF4-FFF2-40B4-BE49-F238E27FC236}">
                <a16:creationId xmlns:a16="http://schemas.microsoft.com/office/drawing/2014/main" id="{3CA93E19-F6AE-0E41-8749-7E887CADEF4A}"/>
              </a:ext>
            </a:extLst>
          </p:cNvPr>
          <p:cNvSpPr>
            <a:spLocks noGrp="1"/>
          </p:cNvSpPr>
          <p:nvPr>
            <p:ph type="title"/>
          </p:nvPr>
        </p:nvSpPr>
        <p:spPr/>
        <p:txBody>
          <a:bodyPr/>
          <a:lstStyle/>
          <a:p>
            <a:r>
              <a:rPr lang="en-GB" dirty="0">
                <a:cs typeface="Times New Roman" panose="02020603050405020304" pitchFamily="18" charset="0"/>
              </a:rPr>
              <a:t>Attributes of a Successful Site Scanning Process</a:t>
            </a:r>
            <a:endParaRPr lang="en-US" dirty="0"/>
          </a:p>
        </p:txBody>
      </p:sp>
    </p:spTree>
    <p:extLst>
      <p:ext uri="{BB962C8B-B14F-4D97-AF65-F5344CB8AC3E}">
        <p14:creationId xmlns:p14="http://schemas.microsoft.com/office/powerpoint/2010/main" val="3917804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F4FD8D2B-4B42-CD4F-8DAE-005F6DC1E2C4}"/>
              </a:ext>
            </a:extLst>
          </p:cNvPr>
          <p:cNvSpPr>
            <a:spLocks noGrp="1"/>
          </p:cNvSpPr>
          <p:nvPr>
            <p:ph sz="half" idx="2"/>
          </p:nvPr>
        </p:nvSpPr>
        <p:spPr>
          <a:xfrm>
            <a:off x="502620" y="1058414"/>
            <a:ext cx="5504069" cy="5237815"/>
          </a:xfrm>
        </p:spPr>
        <p:txBody>
          <a:bodyPr lIns="91440" tIns="45720" rIns="91440" bIns="45720" anchor="t"/>
          <a:lstStyle/>
          <a:p>
            <a:pPr>
              <a:spcAft>
                <a:spcPts val="200"/>
              </a:spcAft>
              <a:buSzPct val="100000"/>
            </a:pPr>
            <a:r>
              <a:rPr lang="en-US" sz="2200" dirty="0">
                <a:cs typeface="Times New Roman"/>
              </a:rPr>
              <a:t>Maintenance/refitting of office space selected for Community Post is done immediately after the scanning and payment to secure the site</a:t>
            </a:r>
          </a:p>
          <a:p>
            <a:pPr>
              <a:spcAft>
                <a:spcPts val="200"/>
              </a:spcAft>
              <a:buSzPct val="100000"/>
            </a:pPr>
            <a:r>
              <a:rPr lang="en-US" sz="2200" dirty="0">
                <a:cs typeface="Times New Roman"/>
              </a:rPr>
              <a:t>Community Posts are painted in a light color (e.g. cream) </a:t>
            </a:r>
            <a:endParaRPr lang="en-US" sz="2200" dirty="0">
              <a:cs typeface="Times New Roman" panose="02020603050405020304" pitchFamily="18" charset="0"/>
            </a:endParaRPr>
          </a:p>
          <a:p>
            <a:pPr>
              <a:spcAft>
                <a:spcPts val="200"/>
              </a:spcAft>
              <a:buSzPct val="100000"/>
            </a:pPr>
            <a:r>
              <a:rPr lang="en-US" sz="2200" dirty="0">
                <a:cs typeface="Times New Roman"/>
              </a:rPr>
              <a:t>Adequate electrical lighting is installed and sockets for M&amp;E laptops</a:t>
            </a:r>
          </a:p>
          <a:p>
            <a:pPr>
              <a:spcAft>
                <a:spcPts val="200"/>
              </a:spcAft>
              <a:buSzPct val="100000"/>
            </a:pPr>
            <a:r>
              <a:rPr lang="en-US" sz="2200" dirty="0">
                <a:cs typeface="Times New Roman"/>
              </a:rPr>
              <a:t>Install lock on Community Post door (and possibly install grill doors) for security (local community leader – e.g., market chairperson – keeps keys for Community Post)</a:t>
            </a:r>
          </a:p>
          <a:p>
            <a:pPr>
              <a:spcAft>
                <a:spcPts val="200"/>
              </a:spcAft>
              <a:buSzPct val="100000"/>
            </a:pPr>
            <a:r>
              <a:rPr lang="en-US" sz="2200" dirty="0">
                <a:cs typeface="Times New Roman"/>
              </a:rPr>
              <a:t>Minimal branding – Community Post must fit the community profile and should not stand out, to avoid stigmatization </a:t>
            </a:r>
            <a:endParaRPr lang="en-US" sz="2200" dirty="0">
              <a:cs typeface="Times New Roman" panose="02020603050405020304" pitchFamily="18" charset="0"/>
            </a:endParaRPr>
          </a:p>
          <a:p>
            <a:endParaRPr lang="en-US" dirty="0"/>
          </a:p>
        </p:txBody>
      </p:sp>
      <p:sp>
        <p:nvSpPr>
          <p:cNvPr id="7" name="Text Placeholder 6">
            <a:extLst>
              <a:ext uri="{FF2B5EF4-FFF2-40B4-BE49-F238E27FC236}">
                <a16:creationId xmlns:a16="http://schemas.microsoft.com/office/drawing/2014/main" id="{DEC73348-42FE-9D44-9E25-9B02EC3A50E6}"/>
              </a:ext>
            </a:extLst>
          </p:cNvPr>
          <p:cNvSpPr>
            <a:spLocks noGrp="1"/>
          </p:cNvSpPr>
          <p:nvPr>
            <p:ph type="body" sz="quarter" idx="3"/>
          </p:nvPr>
        </p:nvSpPr>
        <p:spPr/>
        <p:txBody>
          <a:bodyPr/>
          <a:lstStyle/>
          <a:p>
            <a:endParaRPr lang="en-US"/>
          </a:p>
        </p:txBody>
      </p:sp>
      <p:sp>
        <p:nvSpPr>
          <p:cNvPr id="8" name="Content Placeholder 7">
            <a:extLst>
              <a:ext uri="{FF2B5EF4-FFF2-40B4-BE49-F238E27FC236}">
                <a16:creationId xmlns:a16="http://schemas.microsoft.com/office/drawing/2014/main" id="{C500EAE9-501B-BB44-A026-246B4B7C69D9}"/>
              </a:ext>
            </a:extLst>
          </p:cNvPr>
          <p:cNvSpPr>
            <a:spLocks noGrp="1"/>
          </p:cNvSpPr>
          <p:nvPr>
            <p:ph sz="quarter" idx="4"/>
          </p:nvPr>
        </p:nvSpPr>
        <p:spPr/>
        <p:txBody>
          <a:bodyPr/>
          <a:lstStyle/>
          <a:p>
            <a:endParaRPr lang="en-US"/>
          </a:p>
        </p:txBody>
      </p:sp>
      <p:sp>
        <p:nvSpPr>
          <p:cNvPr id="4" name="Title 3">
            <a:extLst>
              <a:ext uri="{FF2B5EF4-FFF2-40B4-BE49-F238E27FC236}">
                <a16:creationId xmlns:a16="http://schemas.microsoft.com/office/drawing/2014/main" id="{F7C2A205-0D28-4E4B-A925-9F27BD17F902}"/>
              </a:ext>
            </a:extLst>
          </p:cNvPr>
          <p:cNvSpPr>
            <a:spLocks noGrp="1"/>
          </p:cNvSpPr>
          <p:nvPr>
            <p:ph type="title"/>
          </p:nvPr>
        </p:nvSpPr>
        <p:spPr>
          <a:xfrm>
            <a:off x="1227033" y="365126"/>
            <a:ext cx="10128355" cy="1031056"/>
          </a:xfrm>
        </p:spPr>
        <p:txBody>
          <a:bodyPr>
            <a:normAutofit fontScale="90000"/>
          </a:bodyPr>
          <a:lstStyle/>
          <a:p>
            <a:r>
              <a:rPr lang="en-US" dirty="0"/>
              <a:t>Step 6: Site Preparation </a:t>
            </a:r>
            <a:br>
              <a:rPr lang="en-US" dirty="0"/>
            </a:br>
            <a:endParaRPr lang="en-US" dirty="0"/>
          </a:p>
        </p:txBody>
      </p:sp>
      <p:pic>
        <p:nvPicPr>
          <p:cNvPr id="9" name="Picture 8">
            <a:extLst>
              <a:ext uri="{FF2B5EF4-FFF2-40B4-BE49-F238E27FC236}">
                <a16:creationId xmlns:a16="http://schemas.microsoft.com/office/drawing/2014/main" id="{F867AC3C-B3E0-1E43-8B26-9061FBD2AAAF}"/>
              </a:ext>
            </a:extLst>
          </p:cNvPr>
          <p:cNvPicPr>
            <a:picLocks noChangeAspect="1"/>
          </p:cNvPicPr>
          <p:nvPr/>
        </p:nvPicPr>
        <p:blipFill rotWithShape="1">
          <a:blip r:embed="rId3"/>
          <a:srcRect r="30959"/>
          <a:stretch/>
        </p:blipFill>
        <p:spPr>
          <a:xfrm>
            <a:off x="6096000" y="182890"/>
            <a:ext cx="5775431" cy="6857987"/>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Tree>
    <p:extLst>
      <p:ext uri="{BB962C8B-B14F-4D97-AF65-F5344CB8AC3E}">
        <p14:creationId xmlns:p14="http://schemas.microsoft.com/office/powerpoint/2010/main" val="14092672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F27B8C8-7610-074A-BADF-A4DED3340B8D}"/>
              </a:ext>
            </a:extLst>
          </p:cNvPr>
          <p:cNvSpPr>
            <a:spLocks noGrp="1"/>
          </p:cNvSpPr>
          <p:nvPr>
            <p:ph sz="half" idx="2"/>
          </p:nvPr>
        </p:nvSpPr>
        <p:spPr>
          <a:xfrm>
            <a:off x="872453" y="1179486"/>
            <a:ext cx="5178663" cy="4777103"/>
          </a:xfrm>
        </p:spPr>
        <p:txBody>
          <a:bodyPr lIns="91440" tIns="45720" rIns="91440" bIns="45720" anchor="t"/>
          <a:lstStyle/>
          <a:p>
            <a:r>
              <a:rPr lang="en-GB" sz="2400" dirty="0">
                <a:cs typeface="Times New Roman"/>
              </a:rPr>
              <a:t>Laptop for capturing data </a:t>
            </a:r>
            <a:endParaRPr lang="en-GB" sz="2400" dirty="0">
              <a:cs typeface="Times New Roman" panose="02020603050405020304" pitchFamily="18" charset="0"/>
            </a:endParaRPr>
          </a:p>
          <a:p>
            <a:pPr lvl="0"/>
            <a:r>
              <a:rPr lang="en-GB" sz="2400" dirty="0">
                <a:cs typeface="Times New Roman"/>
              </a:rPr>
              <a:t>Two screens to ensure confidentiality</a:t>
            </a:r>
          </a:p>
          <a:p>
            <a:r>
              <a:rPr lang="en-GB" sz="2400" dirty="0">
                <a:cs typeface="Times New Roman"/>
              </a:rPr>
              <a:t>Filing cabinets to store patient records </a:t>
            </a:r>
            <a:endParaRPr lang="en-GB" sz="2400" dirty="0">
              <a:cs typeface="Times New Roman" panose="02020603050405020304" pitchFamily="18" charset="0"/>
            </a:endParaRPr>
          </a:p>
          <a:p>
            <a:pPr lvl="0"/>
            <a:r>
              <a:rPr lang="en-GB" sz="2400" dirty="0">
                <a:cs typeface="Times New Roman"/>
              </a:rPr>
              <a:t>Three (3) tables – M&amp;E, Counsellor and Clinician</a:t>
            </a:r>
          </a:p>
          <a:p>
            <a:pPr lvl="0"/>
            <a:r>
              <a:rPr lang="en-GB" sz="2400" dirty="0">
                <a:cs typeface="Times New Roman"/>
              </a:rPr>
              <a:t>Eight (8) chairs (basic)</a:t>
            </a:r>
          </a:p>
          <a:p>
            <a:pPr lvl="0"/>
            <a:r>
              <a:rPr lang="en-GB" sz="2400" dirty="0">
                <a:cs typeface="Times New Roman"/>
              </a:rPr>
              <a:t>One (1) waiting bench</a:t>
            </a:r>
          </a:p>
          <a:p>
            <a:pPr lvl="0"/>
            <a:r>
              <a:rPr lang="en-GB" sz="2400" dirty="0">
                <a:cs typeface="Times New Roman"/>
              </a:rPr>
              <a:t>Hand washing basin and hand wash – Infection control</a:t>
            </a:r>
          </a:p>
          <a:p>
            <a:r>
              <a:rPr lang="en-GB" sz="2400" dirty="0">
                <a:cs typeface="Times New Roman"/>
              </a:rPr>
              <a:t>Disinfectants for infection control</a:t>
            </a:r>
          </a:p>
        </p:txBody>
      </p:sp>
      <p:sp>
        <p:nvSpPr>
          <p:cNvPr id="5" name="Content Placeholder 4">
            <a:extLst>
              <a:ext uri="{FF2B5EF4-FFF2-40B4-BE49-F238E27FC236}">
                <a16:creationId xmlns:a16="http://schemas.microsoft.com/office/drawing/2014/main" id="{5C0915C5-3473-4746-AB07-E832996DDF81}"/>
              </a:ext>
            </a:extLst>
          </p:cNvPr>
          <p:cNvSpPr>
            <a:spLocks noGrp="1"/>
          </p:cNvSpPr>
          <p:nvPr>
            <p:ph sz="quarter" idx="4"/>
          </p:nvPr>
        </p:nvSpPr>
        <p:spPr>
          <a:xfrm>
            <a:off x="6431032" y="1204697"/>
            <a:ext cx="5579845" cy="4641626"/>
          </a:xfrm>
        </p:spPr>
        <p:txBody>
          <a:bodyPr lIns="91440" tIns="45720" rIns="91440" bIns="45720" anchor="t"/>
          <a:lstStyle/>
          <a:p>
            <a:pPr lvl="0"/>
            <a:r>
              <a:rPr lang="en-GB" sz="2400" dirty="0">
                <a:cs typeface="Times New Roman" panose="02020603050405020304" pitchFamily="18" charset="0"/>
              </a:rPr>
              <a:t>Stationary – clinical forms, registers, suspension files, etc.</a:t>
            </a:r>
          </a:p>
          <a:p>
            <a:pPr lvl="0"/>
            <a:r>
              <a:rPr lang="en-GB" sz="2400" dirty="0">
                <a:cs typeface="Times New Roman" panose="02020603050405020304" pitchFamily="18" charset="0"/>
              </a:rPr>
              <a:t>Cooler boxes  for blood sample collection</a:t>
            </a:r>
          </a:p>
          <a:p>
            <a:pPr lvl="0"/>
            <a:r>
              <a:rPr lang="en-GB" sz="2400" dirty="0">
                <a:cs typeface="Times New Roman" panose="02020603050405020304" pitchFamily="18" charset="0"/>
              </a:rPr>
              <a:t>Wall fans for proper circulation</a:t>
            </a:r>
          </a:p>
          <a:p>
            <a:r>
              <a:rPr lang="en-GB" sz="2400" dirty="0"/>
              <a:t>Water buckets with tap</a:t>
            </a:r>
          </a:p>
          <a:p>
            <a:r>
              <a:rPr lang="en-GB" sz="2400" dirty="0"/>
              <a:t>Small fridge (if there is electricity)</a:t>
            </a:r>
            <a:endParaRPr lang="en-GB" sz="2400" dirty="0">
              <a:cs typeface="Calibri"/>
            </a:endParaRPr>
          </a:p>
          <a:p>
            <a:r>
              <a:rPr lang="en-GB" sz="2400" dirty="0"/>
              <a:t>Examination table</a:t>
            </a:r>
            <a:endParaRPr lang="en-GB" sz="2400" dirty="0">
              <a:ea typeface="+mn-lt"/>
              <a:cs typeface="+mn-lt"/>
            </a:endParaRPr>
          </a:p>
          <a:p>
            <a:r>
              <a:rPr lang="en-GB" sz="2400" dirty="0">
                <a:ea typeface="+mn-lt"/>
                <a:cs typeface="+mn-lt"/>
              </a:rPr>
              <a:t>Additional COVID-19 infection control as appropriate:  masks; thermometer, etc.</a:t>
            </a:r>
          </a:p>
          <a:p>
            <a:endParaRPr lang="en-GB" sz="2400" dirty="0">
              <a:cs typeface="Calibri" panose="020F0502020204030204"/>
            </a:endParaRPr>
          </a:p>
        </p:txBody>
      </p:sp>
      <p:sp>
        <p:nvSpPr>
          <p:cNvPr id="6" name="Title 5">
            <a:extLst>
              <a:ext uri="{FF2B5EF4-FFF2-40B4-BE49-F238E27FC236}">
                <a16:creationId xmlns:a16="http://schemas.microsoft.com/office/drawing/2014/main" id="{2BB62ED8-B2F2-1A4C-872C-36A2991F2789}"/>
              </a:ext>
            </a:extLst>
          </p:cNvPr>
          <p:cNvSpPr>
            <a:spLocks noGrp="1"/>
          </p:cNvSpPr>
          <p:nvPr>
            <p:ph type="title"/>
          </p:nvPr>
        </p:nvSpPr>
        <p:spPr>
          <a:xfrm>
            <a:off x="872453" y="62414"/>
            <a:ext cx="10827401" cy="1031056"/>
          </a:xfrm>
        </p:spPr>
        <p:txBody>
          <a:bodyPr/>
          <a:lstStyle/>
          <a:p>
            <a:r>
              <a:rPr lang="en-US" dirty="0"/>
              <a:t>Materials </a:t>
            </a:r>
          </a:p>
        </p:txBody>
      </p:sp>
    </p:spTree>
    <p:extLst>
      <p:ext uri="{BB962C8B-B14F-4D97-AF65-F5344CB8AC3E}">
        <p14:creationId xmlns:p14="http://schemas.microsoft.com/office/powerpoint/2010/main" val="21065041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4F6AFD5-3D70-432E-AE3F-DE6A25F0B909}"/>
              </a:ext>
            </a:extLst>
          </p:cNvPr>
          <p:cNvSpPr>
            <a:spLocks noGrp="1"/>
          </p:cNvSpPr>
          <p:nvPr>
            <p:ph idx="1"/>
          </p:nvPr>
        </p:nvSpPr>
        <p:spPr>
          <a:xfrm>
            <a:off x="496112" y="1960071"/>
            <a:ext cx="6235428" cy="4216891"/>
          </a:xfrm>
        </p:spPr>
        <p:txBody>
          <a:bodyPr/>
          <a:lstStyle/>
          <a:p>
            <a:r>
              <a:rPr lang="en-US" sz="2400" b="1" dirty="0">
                <a:cs typeface="Times New Roman" panose="02020603050405020304" pitchFamily="18" charset="0"/>
              </a:rPr>
              <a:t>Lab Supplies: </a:t>
            </a:r>
            <a:r>
              <a:rPr lang="en-US" sz="2400" dirty="0">
                <a:cs typeface="Times New Roman" panose="02020603050405020304" pitchFamily="18" charset="0"/>
              </a:rPr>
              <a:t>HIV testing kits (Determine &amp; </a:t>
            </a:r>
            <a:r>
              <a:rPr lang="en-US" sz="2400" dirty="0" err="1">
                <a:cs typeface="Times New Roman" panose="02020603050405020304" pitchFamily="18" charset="0"/>
              </a:rPr>
              <a:t>Bioline</a:t>
            </a:r>
            <a:r>
              <a:rPr lang="en-US" sz="2400" dirty="0">
                <a:cs typeface="Times New Roman" panose="02020603050405020304" pitchFamily="18" charset="0"/>
              </a:rPr>
              <a:t>) and consumables (EDTA, red top containers, methylated, vacutainer needles and holders, syringes, cotton wool, etc.) </a:t>
            </a:r>
          </a:p>
          <a:p>
            <a:r>
              <a:rPr lang="en-US" sz="2400" b="1" dirty="0">
                <a:solidFill>
                  <a:schemeClr val="tx1"/>
                </a:solidFill>
                <a:cs typeface="Times New Roman" panose="02020603050405020304" pitchFamily="18" charset="0"/>
              </a:rPr>
              <a:t>Pharmacy supplies </a:t>
            </a:r>
            <a:r>
              <a:rPr lang="en-US" sz="2400" dirty="0">
                <a:solidFill>
                  <a:schemeClr val="tx1"/>
                </a:solidFill>
                <a:cs typeface="Times New Roman" panose="02020603050405020304" pitchFamily="18" charset="0"/>
              </a:rPr>
              <a:t>include ARVs and OIs drugs</a:t>
            </a:r>
          </a:p>
          <a:p>
            <a:r>
              <a:rPr lang="en-US" sz="2400" dirty="0">
                <a:cs typeface="Times New Roman" panose="02020603050405020304" pitchFamily="18" charset="0"/>
              </a:rPr>
              <a:t>Drug supplies are recorded in Electronic Management Information Systems (ELMIS) </a:t>
            </a:r>
          </a:p>
          <a:p>
            <a:r>
              <a:rPr lang="en-US" sz="2400" dirty="0">
                <a:cs typeface="Times New Roman" panose="02020603050405020304" pitchFamily="18" charset="0"/>
              </a:rPr>
              <a:t>ARVs are reordered every 2-3 months (by parent facilities</a:t>
            </a:r>
          </a:p>
        </p:txBody>
      </p:sp>
      <p:sp>
        <p:nvSpPr>
          <p:cNvPr id="3" name="Title 2">
            <a:extLst>
              <a:ext uri="{FF2B5EF4-FFF2-40B4-BE49-F238E27FC236}">
                <a16:creationId xmlns:a16="http://schemas.microsoft.com/office/drawing/2014/main" id="{50A9216D-2AFD-41C0-B8A1-A8A7D0CF32D2}"/>
              </a:ext>
            </a:extLst>
          </p:cNvPr>
          <p:cNvSpPr>
            <a:spLocks noGrp="1"/>
          </p:cNvSpPr>
          <p:nvPr>
            <p:ph type="title"/>
          </p:nvPr>
        </p:nvSpPr>
        <p:spPr>
          <a:xfrm>
            <a:off x="496112" y="365126"/>
            <a:ext cx="10859276" cy="1031056"/>
          </a:xfrm>
        </p:spPr>
        <p:txBody>
          <a:bodyPr/>
          <a:lstStyle/>
          <a:p>
            <a:r>
              <a:rPr lang="en-US" dirty="0">
                <a:cs typeface="Times New Roman" panose="02020603050405020304" pitchFamily="18" charset="0"/>
              </a:rPr>
              <a:t>Lab and Pharmacy Supplies </a:t>
            </a:r>
            <a:endParaRPr lang="en-US" dirty="0"/>
          </a:p>
        </p:txBody>
      </p:sp>
      <p:pic>
        <p:nvPicPr>
          <p:cNvPr id="4" name="Picture 3">
            <a:extLst>
              <a:ext uri="{FF2B5EF4-FFF2-40B4-BE49-F238E27FC236}">
                <a16:creationId xmlns:a16="http://schemas.microsoft.com/office/drawing/2014/main" id="{0BE23A84-C69B-42FC-9859-90E5D8D05369}"/>
              </a:ext>
            </a:extLst>
          </p:cNvPr>
          <p:cNvPicPr>
            <a:picLocks noChangeAspect="1"/>
          </p:cNvPicPr>
          <p:nvPr/>
        </p:nvPicPr>
        <p:blipFill>
          <a:blip r:embed="rId2"/>
          <a:stretch>
            <a:fillRect/>
          </a:stretch>
        </p:blipFill>
        <p:spPr>
          <a:xfrm>
            <a:off x="7432535" y="2214595"/>
            <a:ext cx="3719849" cy="2423290"/>
          </a:xfrm>
          <a:prstGeom prst="rect">
            <a:avLst/>
          </a:prstGeom>
        </p:spPr>
      </p:pic>
    </p:spTree>
    <p:extLst>
      <p:ext uri="{BB962C8B-B14F-4D97-AF65-F5344CB8AC3E}">
        <p14:creationId xmlns:p14="http://schemas.microsoft.com/office/powerpoint/2010/main" val="21065169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0F9FC19-CDFC-4417-A64F-78FFDB155721}"/>
              </a:ext>
            </a:extLst>
          </p:cNvPr>
          <p:cNvSpPr>
            <a:spLocks noGrp="1"/>
          </p:cNvSpPr>
          <p:nvPr>
            <p:ph idx="1"/>
          </p:nvPr>
        </p:nvSpPr>
        <p:spPr>
          <a:xfrm>
            <a:off x="838200" y="1484671"/>
            <a:ext cx="5257800" cy="4692292"/>
          </a:xfrm>
        </p:spPr>
        <p:txBody>
          <a:bodyPr lIns="91440" tIns="45720" rIns="91440" bIns="45720" anchor="t"/>
          <a:lstStyle/>
          <a:p>
            <a:pPr marL="457200" lvl="0" indent="-457200">
              <a:lnSpc>
                <a:spcPct val="100000"/>
              </a:lnSpc>
              <a:spcBef>
                <a:spcPts val="0"/>
              </a:spcBef>
            </a:pPr>
            <a:r>
              <a:rPr lang="en-US" dirty="0"/>
              <a:t>ARVs</a:t>
            </a:r>
          </a:p>
          <a:p>
            <a:pPr marL="457200" lvl="0" indent="-457200">
              <a:lnSpc>
                <a:spcPct val="100000"/>
              </a:lnSpc>
              <a:spcBef>
                <a:spcPts val="0"/>
              </a:spcBef>
            </a:pPr>
            <a:r>
              <a:rPr lang="en-US" dirty="0"/>
              <a:t>Cotrimoxazole</a:t>
            </a:r>
            <a:endParaRPr lang="en-US" dirty="0">
              <a:cs typeface="Calibri"/>
            </a:endParaRPr>
          </a:p>
          <a:p>
            <a:pPr marL="457200" lvl="0" indent="-457200">
              <a:lnSpc>
                <a:spcPct val="100000"/>
              </a:lnSpc>
              <a:spcBef>
                <a:spcPts val="0"/>
              </a:spcBef>
            </a:pPr>
            <a:r>
              <a:rPr lang="en-US" dirty="0"/>
              <a:t>Isoniazid and Vitamin B6</a:t>
            </a:r>
          </a:p>
          <a:p>
            <a:pPr marL="457200" lvl="0" indent="-457200">
              <a:lnSpc>
                <a:spcPct val="100000"/>
              </a:lnSpc>
              <a:spcBef>
                <a:spcPts val="0"/>
              </a:spcBef>
            </a:pPr>
            <a:r>
              <a:rPr lang="en-US" dirty="0"/>
              <a:t>Basic essential medicines:</a:t>
            </a:r>
          </a:p>
          <a:p>
            <a:pPr lvl="1">
              <a:lnSpc>
                <a:spcPct val="100000"/>
              </a:lnSpc>
              <a:spcBef>
                <a:spcPts val="0"/>
              </a:spcBef>
              <a:buFont typeface="Courier New" panose="02070309020205020404" pitchFamily="49" charset="0"/>
              <a:buChar char="o"/>
            </a:pPr>
            <a:r>
              <a:rPr lang="en-US" dirty="0"/>
              <a:t>Paracetamol</a:t>
            </a:r>
          </a:p>
          <a:p>
            <a:pPr lvl="1">
              <a:lnSpc>
                <a:spcPct val="100000"/>
              </a:lnSpc>
              <a:spcBef>
                <a:spcPts val="0"/>
              </a:spcBef>
              <a:buFont typeface="Courier New" panose="02070309020205020404" pitchFamily="49" charset="0"/>
              <a:buChar char="o"/>
            </a:pPr>
            <a:r>
              <a:rPr lang="en-US" dirty="0"/>
              <a:t>Ibuprofen</a:t>
            </a:r>
            <a:endParaRPr lang="en-US" dirty="0">
              <a:cs typeface="Calibri"/>
            </a:endParaRPr>
          </a:p>
          <a:p>
            <a:pPr lvl="1">
              <a:lnSpc>
                <a:spcPct val="100000"/>
              </a:lnSpc>
              <a:spcBef>
                <a:spcPts val="0"/>
              </a:spcBef>
              <a:buFont typeface="Courier New" panose="02070309020205020404" pitchFamily="49" charset="0"/>
              <a:buChar char="o"/>
            </a:pPr>
            <a:r>
              <a:rPr lang="en-US" dirty="0"/>
              <a:t>Amoxicillin</a:t>
            </a:r>
          </a:p>
          <a:p>
            <a:pPr lvl="1">
              <a:lnSpc>
                <a:spcPct val="100000"/>
              </a:lnSpc>
              <a:spcBef>
                <a:spcPts val="0"/>
              </a:spcBef>
              <a:buFont typeface="Courier New" panose="02070309020205020404" pitchFamily="49" charset="0"/>
              <a:buChar char="o"/>
            </a:pPr>
            <a:r>
              <a:rPr lang="en-US" dirty="0"/>
              <a:t>Metronidazole</a:t>
            </a:r>
          </a:p>
          <a:p>
            <a:pPr lvl="1">
              <a:lnSpc>
                <a:spcPct val="100000"/>
              </a:lnSpc>
              <a:spcBef>
                <a:spcPts val="0"/>
              </a:spcBef>
              <a:buFont typeface="Courier New" panose="02070309020205020404" pitchFamily="49" charset="0"/>
              <a:buChar char="o"/>
            </a:pPr>
            <a:r>
              <a:rPr lang="en-US" dirty="0"/>
              <a:t>Doxycycline</a:t>
            </a:r>
          </a:p>
          <a:p>
            <a:pPr lvl="1">
              <a:lnSpc>
                <a:spcPct val="100000"/>
              </a:lnSpc>
              <a:spcBef>
                <a:spcPts val="0"/>
              </a:spcBef>
              <a:buFont typeface="Courier New" panose="02070309020205020404" pitchFamily="49" charset="0"/>
              <a:buChar char="o"/>
            </a:pPr>
            <a:r>
              <a:rPr lang="en-US" dirty="0"/>
              <a:t>Ciprofloxacin</a:t>
            </a:r>
          </a:p>
          <a:p>
            <a:pPr lvl="1">
              <a:lnSpc>
                <a:spcPct val="100000"/>
              </a:lnSpc>
              <a:spcBef>
                <a:spcPts val="0"/>
              </a:spcBef>
              <a:buFont typeface="Courier New" panose="02070309020205020404" pitchFamily="49" charset="0"/>
              <a:buChar char="o"/>
            </a:pPr>
            <a:r>
              <a:rPr lang="en-US" dirty="0"/>
              <a:t>Deworming</a:t>
            </a:r>
          </a:p>
          <a:p>
            <a:pPr lvl="1">
              <a:lnSpc>
                <a:spcPct val="100000"/>
              </a:lnSpc>
              <a:spcBef>
                <a:spcPts val="0"/>
              </a:spcBef>
              <a:buFont typeface="Courier New" panose="02070309020205020404" pitchFamily="49" charset="0"/>
              <a:buChar char="o"/>
            </a:pPr>
            <a:r>
              <a:rPr lang="en-US" dirty="0"/>
              <a:t>Injectable Penicillin</a:t>
            </a:r>
          </a:p>
          <a:p>
            <a:pPr marL="457200" lvl="0" indent="-457200">
              <a:lnSpc>
                <a:spcPct val="100000"/>
              </a:lnSpc>
              <a:spcBef>
                <a:spcPts val="0"/>
              </a:spcBef>
            </a:pPr>
            <a:endParaRPr lang="en-US" dirty="0"/>
          </a:p>
          <a:p>
            <a:endParaRPr lang="en-US" dirty="0"/>
          </a:p>
        </p:txBody>
      </p:sp>
      <p:sp>
        <p:nvSpPr>
          <p:cNvPr id="3" name="Title 2">
            <a:extLst>
              <a:ext uri="{FF2B5EF4-FFF2-40B4-BE49-F238E27FC236}">
                <a16:creationId xmlns:a16="http://schemas.microsoft.com/office/drawing/2014/main" id="{FFC755C1-8F87-450C-B974-267DB280E6BC}"/>
              </a:ext>
            </a:extLst>
          </p:cNvPr>
          <p:cNvSpPr>
            <a:spLocks noGrp="1"/>
          </p:cNvSpPr>
          <p:nvPr>
            <p:ph type="title"/>
          </p:nvPr>
        </p:nvSpPr>
        <p:spPr/>
        <p:txBody>
          <a:bodyPr/>
          <a:lstStyle/>
          <a:p>
            <a:r>
              <a:rPr lang="en-US"/>
              <a:t>Pharmacy </a:t>
            </a:r>
          </a:p>
        </p:txBody>
      </p:sp>
      <p:pic>
        <p:nvPicPr>
          <p:cNvPr id="5" name="Picture 4" descr="A picture containing graphical user interface, website&#10;&#10;Description automatically generated">
            <a:extLst>
              <a:ext uri="{FF2B5EF4-FFF2-40B4-BE49-F238E27FC236}">
                <a16:creationId xmlns:a16="http://schemas.microsoft.com/office/drawing/2014/main" id="{E967E932-26AD-40A6-92C2-0EA9521ADBF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60295" y="1365498"/>
            <a:ext cx="4101488" cy="4811465"/>
          </a:xfrm>
          <a:prstGeom prst="rect">
            <a:avLst/>
          </a:prstGeom>
        </p:spPr>
      </p:pic>
    </p:spTree>
    <p:extLst>
      <p:ext uri="{BB962C8B-B14F-4D97-AF65-F5344CB8AC3E}">
        <p14:creationId xmlns:p14="http://schemas.microsoft.com/office/powerpoint/2010/main" val="26284185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9F56A10-D7D9-424C-A718-CAE3D8502E43}"/>
              </a:ext>
            </a:extLst>
          </p:cNvPr>
          <p:cNvSpPr>
            <a:spLocks noGrp="1"/>
          </p:cNvSpPr>
          <p:nvPr>
            <p:ph type="title"/>
          </p:nvPr>
        </p:nvSpPr>
        <p:spPr>
          <a:xfrm>
            <a:off x="278296" y="365126"/>
            <a:ext cx="11077092" cy="1031056"/>
          </a:xfrm>
        </p:spPr>
        <p:txBody>
          <a:bodyPr lIns="91440" tIns="45720" rIns="91440" bIns="45720" anchor="b">
            <a:normAutofit/>
          </a:bodyPr>
          <a:lstStyle/>
          <a:p>
            <a:r>
              <a:rPr lang="en-US" sz="3600" b="1" dirty="0">
                <a:latin typeface="Times"/>
                <a:cs typeface="Times"/>
              </a:rPr>
              <a:t>Role of the Parent Facility</a:t>
            </a:r>
            <a:r>
              <a:rPr lang="en-US" dirty="0">
                <a:latin typeface="Times"/>
                <a:cs typeface="Times"/>
              </a:rPr>
              <a:t> </a:t>
            </a:r>
            <a:r>
              <a:rPr lang="en-US" sz="3600" b="1" dirty="0">
                <a:latin typeface="Times"/>
                <a:cs typeface="Times"/>
              </a:rPr>
              <a:t>Pharmacy</a:t>
            </a:r>
            <a:r>
              <a:rPr lang="en-US" dirty="0">
                <a:latin typeface="Times"/>
                <a:cs typeface="Times"/>
              </a:rPr>
              <a:t> and Lab</a:t>
            </a:r>
          </a:p>
        </p:txBody>
      </p:sp>
      <p:sp>
        <p:nvSpPr>
          <p:cNvPr id="4" name="Content Placeholder 2">
            <a:extLst>
              <a:ext uri="{FF2B5EF4-FFF2-40B4-BE49-F238E27FC236}">
                <a16:creationId xmlns:a16="http://schemas.microsoft.com/office/drawing/2014/main" id="{2D962244-8176-43B9-B06F-CA116360BB1C}"/>
              </a:ext>
            </a:extLst>
          </p:cNvPr>
          <p:cNvSpPr>
            <a:spLocks noGrp="1"/>
          </p:cNvSpPr>
          <p:nvPr>
            <p:ph idx="1"/>
          </p:nvPr>
        </p:nvSpPr>
        <p:spPr>
          <a:xfrm>
            <a:off x="278296" y="1716277"/>
            <a:ext cx="6621300" cy="4460685"/>
          </a:xfrm>
        </p:spPr>
        <p:txBody>
          <a:bodyPr lIns="91440" tIns="45720" rIns="91440" bIns="45720" anchor="ctr">
            <a:normAutofit/>
          </a:bodyPr>
          <a:lstStyle/>
          <a:p>
            <a:pPr>
              <a:spcBef>
                <a:spcPts val="0"/>
              </a:spcBef>
            </a:pPr>
            <a:r>
              <a:rPr lang="en-US" dirty="0">
                <a:solidFill>
                  <a:schemeClr val="tx1"/>
                </a:solidFill>
                <a:cs typeface="Times New Roman" panose="02020603050405020304" pitchFamily="18" charset="0"/>
              </a:rPr>
              <a:t>Oversees supply chain management for CP</a:t>
            </a:r>
          </a:p>
          <a:p>
            <a:r>
              <a:rPr lang="en-US" dirty="0">
                <a:solidFill>
                  <a:schemeClr val="tx1"/>
                </a:solidFill>
                <a:cs typeface="Times New Roman" panose="02020603050405020304" pitchFamily="18" charset="0"/>
              </a:rPr>
              <a:t>Supplies drugs to CP through the government structures</a:t>
            </a:r>
          </a:p>
          <a:p>
            <a:r>
              <a:rPr lang="en-US" dirty="0">
                <a:cs typeface="Times New Roman" panose="02020603050405020304" pitchFamily="18" charset="0"/>
              </a:rPr>
              <a:t>Forms main storage facility for the CP as they may not have conducive storage</a:t>
            </a:r>
          </a:p>
          <a:p>
            <a:r>
              <a:rPr lang="en-US" dirty="0">
                <a:cs typeface="Times New Roman" panose="02020603050405020304" pitchFamily="18" charset="0"/>
              </a:rPr>
              <a:t>Some supplies maybe stored at CPs</a:t>
            </a:r>
          </a:p>
          <a:p>
            <a:r>
              <a:rPr lang="en-US" dirty="0">
                <a:cs typeface="Times New Roman"/>
              </a:rPr>
              <a:t>Drug quantification &amp; distribution </a:t>
            </a:r>
          </a:p>
          <a:p>
            <a:r>
              <a:rPr lang="en-US" dirty="0">
                <a:cs typeface="Times New Roman"/>
              </a:rPr>
              <a:t>Drug redistribution in case of stock-outs or delayed order processing</a:t>
            </a:r>
            <a:endParaRPr lang="en-US" dirty="0"/>
          </a:p>
        </p:txBody>
      </p:sp>
      <p:pic>
        <p:nvPicPr>
          <p:cNvPr id="1026" name="Picture 2" descr="Zambia : A critical shortage of ARVs hits most health facilities around the  country">
            <a:extLst>
              <a:ext uri="{FF2B5EF4-FFF2-40B4-BE49-F238E27FC236}">
                <a16:creationId xmlns:a16="http://schemas.microsoft.com/office/drawing/2014/main" id="{4A89A940-0360-40E7-B8A8-E8E1F3CB2E3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71497" y="1847523"/>
            <a:ext cx="4013338" cy="446068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9A591D8E-6170-4F19-9F9D-B098DAD33EC8}"/>
              </a:ext>
            </a:extLst>
          </p:cNvPr>
          <p:cNvSpPr txBox="1"/>
          <p:nvPr/>
        </p:nvSpPr>
        <p:spPr>
          <a:xfrm>
            <a:off x="8121370" y="6308208"/>
            <a:ext cx="2151038" cy="369332"/>
          </a:xfrm>
          <a:prstGeom prst="rect">
            <a:avLst/>
          </a:prstGeom>
          <a:noFill/>
        </p:spPr>
        <p:txBody>
          <a:bodyPr wrap="none" rtlCol="0">
            <a:spAutoFit/>
          </a:bodyPr>
          <a:lstStyle/>
          <a:p>
            <a:r>
              <a:rPr lang="en-US" b="1" dirty="0"/>
              <a:t>Image: Lusaka Times</a:t>
            </a:r>
          </a:p>
        </p:txBody>
      </p:sp>
      <p:pic>
        <p:nvPicPr>
          <p:cNvPr id="5" name="Picture 4">
            <a:extLst>
              <a:ext uri="{FF2B5EF4-FFF2-40B4-BE49-F238E27FC236}">
                <a16:creationId xmlns:a16="http://schemas.microsoft.com/office/drawing/2014/main" id="{0095B3A0-88FF-426E-B0FB-B68C6C5531D7}"/>
              </a:ext>
            </a:extLst>
          </p:cNvPr>
          <p:cNvPicPr>
            <a:picLocks noChangeAspect="1"/>
          </p:cNvPicPr>
          <p:nvPr/>
        </p:nvPicPr>
        <p:blipFill>
          <a:blip r:embed="rId4"/>
          <a:stretch>
            <a:fillRect/>
          </a:stretch>
        </p:blipFill>
        <p:spPr>
          <a:xfrm>
            <a:off x="7171497" y="1716277"/>
            <a:ext cx="4013338" cy="2668870"/>
          </a:xfrm>
          <a:prstGeom prst="rect">
            <a:avLst/>
          </a:prstGeom>
        </p:spPr>
      </p:pic>
    </p:spTree>
    <p:extLst>
      <p:ext uri="{BB962C8B-B14F-4D97-AF65-F5344CB8AC3E}">
        <p14:creationId xmlns:p14="http://schemas.microsoft.com/office/powerpoint/2010/main" val="2653008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4E3219C-7C43-4CF9-A74E-779A302A7EE0}"/>
              </a:ext>
            </a:extLst>
          </p:cNvPr>
          <p:cNvPicPr>
            <a:picLocks noChangeAspect="1"/>
          </p:cNvPicPr>
          <p:nvPr/>
        </p:nvPicPr>
        <p:blipFill rotWithShape="1">
          <a:blip r:embed="rId3"/>
          <a:srcRect t="2925" r="1" b="19487"/>
          <a:stretch/>
        </p:blipFill>
        <p:spPr>
          <a:xfrm>
            <a:off x="0" y="-1296"/>
            <a:ext cx="12030974" cy="7001102"/>
          </a:xfrm>
          <a:prstGeom prst="rect">
            <a:avLst/>
          </a:prstGeom>
        </p:spPr>
      </p:pic>
      <p:sp>
        <p:nvSpPr>
          <p:cNvPr id="3" name="Text Placeholder 2">
            <a:extLst>
              <a:ext uri="{FF2B5EF4-FFF2-40B4-BE49-F238E27FC236}">
                <a16:creationId xmlns:a16="http://schemas.microsoft.com/office/drawing/2014/main" id="{2E4A85E1-514C-4A4B-A866-9B0E624A1F25}"/>
              </a:ext>
            </a:extLst>
          </p:cNvPr>
          <p:cNvSpPr>
            <a:spLocks noGrp="1"/>
          </p:cNvSpPr>
          <p:nvPr>
            <p:ph type="body" sz="quarter" idx="12"/>
          </p:nvPr>
        </p:nvSpPr>
        <p:spPr/>
        <p:txBody>
          <a:bodyPr/>
          <a:lstStyle/>
          <a:p>
            <a:endParaRPr lang="en-US"/>
          </a:p>
        </p:txBody>
      </p:sp>
      <p:sp>
        <p:nvSpPr>
          <p:cNvPr id="6" name="Picture Placeholder 5">
            <a:extLst>
              <a:ext uri="{FF2B5EF4-FFF2-40B4-BE49-F238E27FC236}">
                <a16:creationId xmlns:a16="http://schemas.microsoft.com/office/drawing/2014/main" id="{7FE9CD91-B44C-4F91-9ACD-46BF03B1F932}"/>
              </a:ext>
            </a:extLst>
          </p:cNvPr>
          <p:cNvSpPr>
            <a:spLocks noGrp="1"/>
          </p:cNvSpPr>
          <p:nvPr>
            <p:ph type="pic" sz="quarter" idx="10"/>
          </p:nvPr>
        </p:nvSpPr>
        <p:spPr>
          <a:xfrm>
            <a:off x="-80513" y="0"/>
            <a:ext cx="12192000" cy="6858000"/>
          </a:xfrm>
        </p:spPr>
      </p:sp>
      <p:sp>
        <p:nvSpPr>
          <p:cNvPr id="4" name="Text Placeholder 3">
            <a:extLst>
              <a:ext uri="{FF2B5EF4-FFF2-40B4-BE49-F238E27FC236}">
                <a16:creationId xmlns:a16="http://schemas.microsoft.com/office/drawing/2014/main" id="{D7E79B9E-75A4-5E41-9735-B1ECB149587A}"/>
              </a:ext>
            </a:extLst>
          </p:cNvPr>
          <p:cNvSpPr>
            <a:spLocks noGrp="1"/>
          </p:cNvSpPr>
          <p:nvPr>
            <p:ph type="body" sz="quarter" idx="13"/>
          </p:nvPr>
        </p:nvSpPr>
        <p:spPr>
          <a:xfrm>
            <a:off x="-1" y="5470167"/>
            <a:ext cx="7324166" cy="1241717"/>
          </a:xfrm>
        </p:spPr>
        <p:txBody>
          <a:bodyPr/>
          <a:lstStyle/>
          <a:p>
            <a:r>
              <a:rPr lang="en-US" sz="3200" dirty="0"/>
              <a:t>CP Team Leader collects CP supplies from parent facility</a:t>
            </a:r>
          </a:p>
        </p:txBody>
      </p:sp>
    </p:spTree>
    <p:extLst>
      <p:ext uri="{BB962C8B-B14F-4D97-AF65-F5344CB8AC3E}">
        <p14:creationId xmlns:p14="http://schemas.microsoft.com/office/powerpoint/2010/main" val="3033887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5E0B885-73BF-43B5-A0BC-2E054BD62E4B}"/>
              </a:ext>
            </a:extLst>
          </p:cNvPr>
          <p:cNvSpPr>
            <a:spLocks noGrp="1"/>
          </p:cNvSpPr>
          <p:nvPr>
            <p:ph idx="1"/>
          </p:nvPr>
        </p:nvSpPr>
        <p:spPr>
          <a:xfrm>
            <a:off x="838200" y="1550503"/>
            <a:ext cx="10515600" cy="4626459"/>
          </a:xfrm>
        </p:spPr>
        <p:txBody>
          <a:bodyPr/>
          <a:lstStyle/>
          <a:p>
            <a:r>
              <a:rPr lang="en-US" sz="2400" dirty="0"/>
              <a:t>Two-to-three scans for CP site selection fuel and other transportation costs) ($30/ trip)</a:t>
            </a:r>
          </a:p>
          <a:p>
            <a:r>
              <a:rPr lang="en-US" sz="2400" dirty="0"/>
              <a:t>Two-to-three meetings with stakeholders, community leaders, and health workers for their input ($25/meeting)</a:t>
            </a:r>
          </a:p>
          <a:p>
            <a:r>
              <a:rPr lang="en-US" sz="2400" dirty="0"/>
              <a:t>Market and facility contribution (monthly rental) for CP ($80/month)</a:t>
            </a:r>
          </a:p>
          <a:p>
            <a:r>
              <a:rPr lang="en-US" sz="2400" dirty="0"/>
              <a:t>HRH salaries (one clinical officer and/or nurse prescriber ($1,100/month); one lay counsellor ($500/month); four community health workers ($150/month/each)</a:t>
            </a:r>
          </a:p>
          <a:p>
            <a:r>
              <a:rPr lang="en-US" sz="2400" dirty="0"/>
              <a:t>Community post site renovation ($500)</a:t>
            </a:r>
          </a:p>
          <a:p>
            <a:r>
              <a:rPr lang="en-US" sz="2400" dirty="0"/>
              <a:t>Furniture and medical supply costs for initial setup, including tables, chairs, benches, BP machines, scales (adult &amp; pediatric), screens, stethoscopes, thermometers, curtains, consumables for 12 months ($2,000)</a:t>
            </a:r>
          </a:p>
        </p:txBody>
      </p:sp>
      <p:sp>
        <p:nvSpPr>
          <p:cNvPr id="3" name="Title 2">
            <a:extLst>
              <a:ext uri="{FF2B5EF4-FFF2-40B4-BE49-F238E27FC236}">
                <a16:creationId xmlns:a16="http://schemas.microsoft.com/office/drawing/2014/main" id="{EDF64CD0-1D3C-49B6-B60D-B826FBB0557C}"/>
              </a:ext>
            </a:extLst>
          </p:cNvPr>
          <p:cNvSpPr>
            <a:spLocks noGrp="1"/>
          </p:cNvSpPr>
          <p:nvPr>
            <p:ph type="title"/>
          </p:nvPr>
        </p:nvSpPr>
        <p:spPr/>
        <p:txBody>
          <a:bodyPr/>
          <a:lstStyle/>
          <a:p>
            <a:r>
              <a:rPr lang="en-US" sz="3600" dirty="0">
                <a:latin typeface="Times New Roman"/>
                <a:cs typeface="Times New Roman"/>
              </a:rPr>
              <a:t>Budget Considerations</a:t>
            </a:r>
            <a:endParaRPr lang="en-US" dirty="0"/>
          </a:p>
        </p:txBody>
      </p:sp>
    </p:spTree>
    <p:extLst>
      <p:ext uri="{BB962C8B-B14F-4D97-AF65-F5344CB8AC3E}">
        <p14:creationId xmlns:p14="http://schemas.microsoft.com/office/powerpoint/2010/main" val="31581042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74B5FC5-B652-4E12-8211-A0BFD53F4B77}"/>
              </a:ext>
            </a:extLst>
          </p:cNvPr>
          <p:cNvSpPr>
            <a:spLocks noGrp="1"/>
          </p:cNvSpPr>
          <p:nvPr>
            <p:ph idx="1"/>
          </p:nvPr>
        </p:nvSpPr>
        <p:spPr/>
        <p:txBody>
          <a:bodyPr lIns="91440" tIns="45720" rIns="91440" bIns="45720" anchor="t"/>
          <a:lstStyle/>
          <a:p>
            <a:pPr>
              <a:lnSpc>
                <a:spcPct val="80000"/>
              </a:lnSpc>
            </a:pPr>
            <a:r>
              <a:rPr lang="en-US" sz="2800" dirty="0"/>
              <a:t>Monthly fuel ($500)</a:t>
            </a:r>
          </a:p>
          <a:p>
            <a:pPr>
              <a:lnSpc>
                <a:spcPct val="80000"/>
              </a:lnSpc>
            </a:pPr>
            <a:r>
              <a:rPr lang="en-US" sz="2800"/>
              <a:t>Support for HTS and </a:t>
            </a:r>
            <a:r>
              <a:rPr lang="en-US"/>
              <a:t>continuity of treatment outreach </a:t>
            </a:r>
            <a:r>
              <a:rPr lang="en-US" sz="2800"/>
              <a:t>activities, including T-</a:t>
            </a:r>
            <a:r>
              <a:rPr lang="en-US" sz="2800" dirty="0"/>
              <a:t>shirts, banners, "I know my status" pins, backpacks, umbrellas, bicycles, and boots ($750/ year)</a:t>
            </a:r>
            <a:r>
              <a:rPr lang="en-US" dirty="0"/>
              <a:t> </a:t>
            </a:r>
            <a:endParaRPr lang="en-US" sz="2800" dirty="0">
              <a:cs typeface="Calibri"/>
            </a:endParaRPr>
          </a:p>
          <a:p>
            <a:pPr>
              <a:lnSpc>
                <a:spcPct val="80000"/>
              </a:lnSpc>
            </a:pPr>
            <a:r>
              <a:rPr lang="en-US" sz="2800"/>
              <a:t>Recurrent costs for HTS and </a:t>
            </a:r>
            <a:r>
              <a:rPr lang="en-US"/>
              <a:t>continuity of treatment </a:t>
            </a:r>
            <a:r>
              <a:rPr lang="en-US" sz="2800"/>
              <a:t>outreach activities, including </a:t>
            </a:r>
            <a:r>
              <a:rPr lang="en-US" sz="2800" dirty="0"/>
              <a:t>transport</a:t>
            </a:r>
            <a:r>
              <a:rPr lang="en-US" dirty="0"/>
              <a:t> </a:t>
            </a:r>
            <a:r>
              <a:rPr lang="en-US" sz="2800" dirty="0"/>
              <a:t> refunds, fuel, community sensitization, lunch for staff for each HTS point ($1,200/ year)</a:t>
            </a:r>
            <a:endParaRPr lang="en-US" sz="2800" dirty="0">
              <a:cs typeface="Calibri"/>
            </a:endParaRPr>
          </a:p>
          <a:p>
            <a:pPr>
              <a:lnSpc>
                <a:spcPct val="80000"/>
              </a:lnSpc>
            </a:pPr>
            <a:r>
              <a:rPr lang="en-US" sz="2800" dirty="0"/>
              <a:t>Timers for HTS ($15/each)</a:t>
            </a:r>
          </a:p>
          <a:p>
            <a:pPr>
              <a:lnSpc>
                <a:spcPct val="80000"/>
              </a:lnSpc>
            </a:pPr>
            <a:r>
              <a:rPr lang="en-US" sz="2800" dirty="0"/>
              <a:t>HTS SOPs: Job aids, Policy, Registers and other printed material ($30/ year)</a:t>
            </a:r>
            <a:endParaRPr lang="en-US" sz="2800" dirty="0">
              <a:cs typeface="Calibri"/>
            </a:endParaRPr>
          </a:p>
          <a:p>
            <a:pPr>
              <a:lnSpc>
                <a:spcPct val="80000"/>
              </a:lnSpc>
            </a:pPr>
            <a:r>
              <a:rPr lang="en-US" sz="2800" dirty="0"/>
              <a:t>Mobile hot spot testing pack, including standard testing supplies ($400/year)</a:t>
            </a:r>
          </a:p>
        </p:txBody>
      </p:sp>
      <p:sp>
        <p:nvSpPr>
          <p:cNvPr id="3" name="Title 2">
            <a:extLst>
              <a:ext uri="{FF2B5EF4-FFF2-40B4-BE49-F238E27FC236}">
                <a16:creationId xmlns:a16="http://schemas.microsoft.com/office/drawing/2014/main" id="{681F79C4-17C2-4328-9586-975FD362A045}"/>
              </a:ext>
            </a:extLst>
          </p:cNvPr>
          <p:cNvSpPr>
            <a:spLocks noGrp="1"/>
          </p:cNvSpPr>
          <p:nvPr>
            <p:ph type="title"/>
          </p:nvPr>
        </p:nvSpPr>
        <p:spPr>
          <a:xfrm>
            <a:off x="838200" y="365126"/>
            <a:ext cx="10517188" cy="1031056"/>
          </a:xfrm>
        </p:spPr>
        <p:txBody>
          <a:bodyPr/>
          <a:lstStyle/>
          <a:p>
            <a:r>
              <a:rPr lang="en-US" sz="3600" dirty="0">
                <a:latin typeface="Times New Roman"/>
                <a:cs typeface="Times New Roman"/>
              </a:rPr>
              <a:t>Budget Considerations (continued)</a:t>
            </a:r>
            <a:endParaRPr lang="en-US" dirty="0"/>
          </a:p>
        </p:txBody>
      </p:sp>
    </p:spTree>
    <p:extLst>
      <p:ext uri="{BB962C8B-B14F-4D97-AF65-F5344CB8AC3E}">
        <p14:creationId xmlns:p14="http://schemas.microsoft.com/office/powerpoint/2010/main" val="23735126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5A44937-D1DB-4246-99FB-EA3B489270F0}"/>
              </a:ext>
            </a:extLst>
          </p:cNvPr>
          <p:cNvSpPr>
            <a:spLocks noGrp="1"/>
          </p:cNvSpPr>
          <p:nvPr>
            <p:ph idx="1"/>
          </p:nvPr>
        </p:nvSpPr>
        <p:spPr/>
        <p:txBody>
          <a:bodyPr/>
          <a:lstStyle/>
          <a:p>
            <a:pPr lvl="0"/>
            <a:r>
              <a:rPr lang="en-US" dirty="0"/>
              <a:t>Describe the purpose and process of site scanning and selection</a:t>
            </a:r>
          </a:p>
          <a:p>
            <a:pPr lvl="0"/>
            <a:r>
              <a:rPr lang="en-US" dirty="0"/>
              <a:t>Explain the considerations when selecting the location and space for the functioning of a CP, including in </a:t>
            </a:r>
            <a:r>
              <a:rPr lang="en-US"/>
              <a:t>rural areas</a:t>
            </a:r>
            <a:endParaRPr lang="en-US" dirty="0"/>
          </a:p>
          <a:p>
            <a:pPr lvl="0"/>
            <a:r>
              <a:rPr lang="en-US" dirty="0"/>
              <a:t>Understand attributes of a successful site scanning process</a:t>
            </a:r>
          </a:p>
          <a:p>
            <a:pPr lvl="0"/>
            <a:r>
              <a:rPr lang="en-US" dirty="0"/>
              <a:t>Explain the different aspects of site preparation</a:t>
            </a:r>
          </a:p>
          <a:p>
            <a:pPr lvl="0"/>
            <a:r>
              <a:rPr lang="en-US" dirty="0"/>
              <a:t>Describe the equipment necessary to set up a CP, including lab and pharmacy supplies</a:t>
            </a:r>
          </a:p>
          <a:p>
            <a:pPr lvl="0"/>
            <a:r>
              <a:rPr lang="en-US" dirty="0"/>
              <a:t>Understand role of parent facility lab and pharmacy in relation to a CP</a:t>
            </a:r>
          </a:p>
          <a:p>
            <a:pPr lvl="0"/>
            <a:r>
              <a:rPr lang="en-US" dirty="0"/>
              <a:t>Describe CP budget considerations</a:t>
            </a:r>
          </a:p>
        </p:txBody>
      </p:sp>
      <p:sp>
        <p:nvSpPr>
          <p:cNvPr id="3" name="Title 2">
            <a:extLst>
              <a:ext uri="{FF2B5EF4-FFF2-40B4-BE49-F238E27FC236}">
                <a16:creationId xmlns:a16="http://schemas.microsoft.com/office/drawing/2014/main" id="{523E880F-E76D-564E-ABFC-89FA40A0C523}"/>
              </a:ext>
            </a:extLst>
          </p:cNvPr>
          <p:cNvSpPr>
            <a:spLocks noGrp="1"/>
          </p:cNvSpPr>
          <p:nvPr>
            <p:ph type="title"/>
          </p:nvPr>
        </p:nvSpPr>
        <p:spPr/>
        <p:txBody>
          <a:bodyPr/>
          <a:lstStyle/>
          <a:p>
            <a:r>
              <a:rPr lang="en-US" dirty="0">
                <a:latin typeface="Times"/>
                <a:cs typeface="Times"/>
              </a:rPr>
              <a:t>Module 5 Objectives</a:t>
            </a:r>
          </a:p>
        </p:txBody>
      </p:sp>
    </p:spTree>
    <p:extLst>
      <p:ext uri="{BB962C8B-B14F-4D97-AF65-F5344CB8AC3E}">
        <p14:creationId xmlns:p14="http://schemas.microsoft.com/office/powerpoint/2010/main" val="18053815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A174257-AB81-1547-90DF-293AA2B162D5}"/>
              </a:ext>
            </a:extLst>
          </p:cNvPr>
          <p:cNvSpPr/>
          <p:nvPr/>
        </p:nvSpPr>
        <p:spPr>
          <a:xfrm>
            <a:off x="0" y="5467546"/>
            <a:ext cx="12192000" cy="139045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34927DB3-B272-2142-9DAC-3B2C7D282363}"/>
              </a:ext>
            </a:extLst>
          </p:cNvPr>
          <p:cNvSpPr txBox="1"/>
          <p:nvPr/>
        </p:nvSpPr>
        <p:spPr>
          <a:xfrm>
            <a:off x="2447109" y="2959640"/>
            <a:ext cx="6775268" cy="938719"/>
          </a:xfrm>
          <a:prstGeom prst="rect">
            <a:avLst/>
          </a:prstGeom>
          <a:noFill/>
        </p:spPr>
        <p:txBody>
          <a:bodyPr wrap="square" rtlCol="0" anchor="b">
            <a:spAutoFit/>
          </a:bodyPr>
          <a:lstStyle/>
          <a:p>
            <a:pPr algn="ctr"/>
            <a:r>
              <a:rPr lang="en-US" sz="5500" b="1" dirty="0">
                <a:latin typeface="Times New Roman" panose="02020603050405020304" pitchFamily="18" charset="0"/>
                <a:cs typeface="Times New Roman" panose="02020603050405020304" pitchFamily="18" charset="0"/>
              </a:rPr>
              <a:t>Thank You!</a:t>
            </a:r>
          </a:p>
        </p:txBody>
      </p:sp>
      <p:pic>
        <p:nvPicPr>
          <p:cNvPr id="23" name="Picture 22" descr="Graphical user interface, text&#10;&#10;Description automatically generated">
            <a:extLst>
              <a:ext uri="{FF2B5EF4-FFF2-40B4-BE49-F238E27FC236}">
                <a16:creationId xmlns:a16="http://schemas.microsoft.com/office/drawing/2014/main" id="{88510730-2EBF-934D-BF6E-9917AC87E78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52058" y="5608660"/>
            <a:ext cx="6383376" cy="1108225"/>
          </a:xfrm>
          <a:prstGeom prst="rect">
            <a:avLst/>
          </a:prstGeom>
        </p:spPr>
      </p:pic>
    </p:spTree>
    <p:extLst>
      <p:ext uri="{BB962C8B-B14F-4D97-AF65-F5344CB8AC3E}">
        <p14:creationId xmlns:p14="http://schemas.microsoft.com/office/powerpoint/2010/main" val="33999037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288F237-3FAE-4441-B9A5-9153BEE55C6D}"/>
              </a:ext>
            </a:extLst>
          </p:cNvPr>
          <p:cNvSpPr>
            <a:spLocks noGrp="1"/>
          </p:cNvSpPr>
          <p:nvPr>
            <p:ph idx="1"/>
          </p:nvPr>
        </p:nvSpPr>
        <p:spPr/>
        <p:txBody>
          <a:bodyPr/>
          <a:lstStyle/>
          <a:p>
            <a:r>
              <a:rPr lang="en-US" dirty="0"/>
              <a:t>To assess the most strategic locations/areas and structures (e.g., office spaces) within the target community to situate a CP</a:t>
            </a:r>
          </a:p>
          <a:p>
            <a:r>
              <a:rPr lang="en-US" dirty="0"/>
              <a:t>To gather information on potential faith organizations and other local resources to potentially support the functioning of the CP</a:t>
            </a:r>
          </a:p>
          <a:p>
            <a:r>
              <a:rPr lang="en-US" dirty="0"/>
              <a:t>To introduce the model to community leaders (e.g. civic/political leaders, clergy, market chairperson, etc.) and engage them in identifying strategic positioning of CP</a:t>
            </a:r>
          </a:p>
          <a:p>
            <a:pPr marL="0" indent="0">
              <a:buNone/>
            </a:pPr>
            <a:endParaRPr lang="en-US" dirty="0"/>
          </a:p>
        </p:txBody>
      </p:sp>
      <p:sp>
        <p:nvSpPr>
          <p:cNvPr id="3" name="Title 2">
            <a:extLst>
              <a:ext uri="{FF2B5EF4-FFF2-40B4-BE49-F238E27FC236}">
                <a16:creationId xmlns:a16="http://schemas.microsoft.com/office/drawing/2014/main" id="{071D2567-6CF6-FB4C-90F9-400ECF30A215}"/>
              </a:ext>
            </a:extLst>
          </p:cNvPr>
          <p:cNvSpPr>
            <a:spLocks noGrp="1"/>
          </p:cNvSpPr>
          <p:nvPr>
            <p:ph type="title"/>
          </p:nvPr>
        </p:nvSpPr>
        <p:spPr/>
        <p:txBody>
          <a:bodyPr/>
          <a:lstStyle/>
          <a:p>
            <a:r>
              <a:rPr lang="en-US" dirty="0">
                <a:cs typeface="Times New Roman" panose="02020603050405020304" pitchFamily="18" charset="0"/>
              </a:rPr>
              <a:t>Purpose of Site Scanning</a:t>
            </a:r>
            <a:endParaRPr lang="en-US" dirty="0"/>
          </a:p>
        </p:txBody>
      </p:sp>
    </p:spTree>
    <p:extLst>
      <p:ext uri="{BB962C8B-B14F-4D97-AF65-F5344CB8AC3E}">
        <p14:creationId xmlns:p14="http://schemas.microsoft.com/office/powerpoint/2010/main" val="35353513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5FB7EFB-BB18-4744-96C0-0FFA34C75F55}"/>
              </a:ext>
            </a:extLst>
          </p:cNvPr>
          <p:cNvSpPr>
            <a:spLocks noGrp="1"/>
          </p:cNvSpPr>
          <p:nvPr>
            <p:ph idx="1"/>
          </p:nvPr>
        </p:nvSpPr>
        <p:spPr/>
        <p:txBody>
          <a:bodyPr lIns="91440" tIns="45720" rIns="91440" bIns="45720" anchor="t"/>
          <a:lstStyle/>
          <a:p>
            <a:r>
              <a:rPr lang="en-US" sz="2400" dirty="0">
                <a:cs typeface="Times New Roman" panose="02020603050405020304" pitchFamily="18" charset="0"/>
              </a:rPr>
              <a:t>High population density </a:t>
            </a:r>
          </a:p>
          <a:p>
            <a:r>
              <a:rPr lang="en-US" sz="2400" dirty="0">
                <a:cs typeface="Times New Roman"/>
              </a:rPr>
              <a:t>Located within 1-2 km of a public health facility </a:t>
            </a:r>
            <a:endParaRPr lang="en-US" sz="2400" dirty="0">
              <a:cs typeface="Times New Roman" panose="02020603050405020304" pitchFamily="18" charset="0"/>
            </a:endParaRPr>
          </a:p>
          <a:p>
            <a:r>
              <a:rPr lang="en-US" sz="2400" dirty="0">
                <a:cs typeface="Times New Roman" panose="02020603050405020304" pitchFamily="18" charset="0"/>
              </a:rPr>
              <a:t>Ongoing social, economic, and spiritual activities (markets, churches, busy residential areas)</a:t>
            </a:r>
            <a:endParaRPr lang="en-GB" sz="2400" dirty="0">
              <a:cs typeface="Times New Roman" panose="02020603050405020304" pitchFamily="18" charset="0"/>
            </a:endParaRPr>
          </a:p>
          <a:p>
            <a:r>
              <a:rPr lang="en-US" sz="2400" dirty="0"/>
              <a:t>Reasonable presence of men engaging in social and economic activities </a:t>
            </a:r>
          </a:p>
          <a:p>
            <a:r>
              <a:rPr lang="en-GB" sz="2400" dirty="0"/>
              <a:t>Presence of local leadership structures and stakeholders </a:t>
            </a:r>
            <a:r>
              <a:rPr lang="en-US" sz="2400" dirty="0">
                <a:cs typeface="Times New Roman"/>
              </a:rPr>
              <a:t>(e.g. market executive committees, pastor fellowships, local development committees)</a:t>
            </a:r>
          </a:p>
          <a:p>
            <a:r>
              <a:rPr lang="en-US" sz="2400" dirty="0">
                <a:cs typeface="Times New Roman" panose="02020603050405020304" pitchFamily="18" charset="0"/>
              </a:rPr>
              <a:t>Presence of community hots spots (</a:t>
            </a:r>
            <a:r>
              <a:rPr lang="en-GB" sz="2400" dirty="0"/>
              <a:t>bars/taverns, lodges, football fields, markets, bus stops, night clubs, business offices, churches, large shops/grocery chains) </a:t>
            </a:r>
            <a:endParaRPr lang="en-US" sz="2400" dirty="0">
              <a:cs typeface="Times New Roman" panose="02020603050405020304" pitchFamily="18" charset="0"/>
            </a:endParaRPr>
          </a:p>
          <a:p>
            <a:pPr lvl="0"/>
            <a:r>
              <a:rPr lang="en-US" sz="2400" dirty="0">
                <a:cs typeface="Times New Roman" panose="02020603050405020304" pitchFamily="18" charset="0"/>
              </a:rPr>
              <a:t>Presence of social networks (e.g., brothel rings, commercial sex workers)</a:t>
            </a:r>
          </a:p>
          <a:p>
            <a:pPr lvl="0"/>
            <a:r>
              <a:rPr lang="en-GB" sz="2400" dirty="0"/>
              <a:t>Reasonable number of client's already living in that community (reverse mapping)</a:t>
            </a:r>
          </a:p>
          <a:p>
            <a:pPr marL="0" indent="0">
              <a:buNone/>
            </a:pPr>
            <a:endParaRPr lang="en-US" dirty="0"/>
          </a:p>
        </p:txBody>
      </p:sp>
      <p:sp>
        <p:nvSpPr>
          <p:cNvPr id="3" name="Title 2">
            <a:extLst>
              <a:ext uri="{FF2B5EF4-FFF2-40B4-BE49-F238E27FC236}">
                <a16:creationId xmlns:a16="http://schemas.microsoft.com/office/drawing/2014/main" id="{1BAACBDC-D3FF-DF47-AEA0-BB4F54CCA228}"/>
              </a:ext>
            </a:extLst>
          </p:cNvPr>
          <p:cNvSpPr>
            <a:spLocks noGrp="1"/>
          </p:cNvSpPr>
          <p:nvPr>
            <p:ph type="title"/>
          </p:nvPr>
        </p:nvSpPr>
        <p:spPr/>
        <p:txBody>
          <a:bodyPr/>
          <a:lstStyle/>
          <a:p>
            <a:r>
              <a:rPr lang="en-US" dirty="0">
                <a:cs typeface="Times New Roman" panose="02020603050405020304" pitchFamily="18" charset="0"/>
              </a:rPr>
              <a:t>Area Selection Factors </a:t>
            </a:r>
            <a:endParaRPr lang="en-US" dirty="0"/>
          </a:p>
        </p:txBody>
      </p:sp>
    </p:spTree>
    <p:extLst>
      <p:ext uri="{BB962C8B-B14F-4D97-AF65-F5344CB8AC3E}">
        <p14:creationId xmlns:p14="http://schemas.microsoft.com/office/powerpoint/2010/main" val="14912177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D405B06-45E2-0C42-98CE-77B356682AC8}"/>
              </a:ext>
            </a:extLst>
          </p:cNvPr>
          <p:cNvSpPr>
            <a:spLocks noGrp="1"/>
          </p:cNvSpPr>
          <p:nvPr>
            <p:ph idx="1"/>
          </p:nvPr>
        </p:nvSpPr>
        <p:spPr>
          <a:xfrm>
            <a:off x="838200" y="1484671"/>
            <a:ext cx="10515600" cy="4692292"/>
          </a:xfrm>
        </p:spPr>
        <p:txBody>
          <a:bodyPr lIns="91440" tIns="45720" rIns="91440" bIns="45720" anchor="t"/>
          <a:lstStyle/>
          <a:p>
            <a:r>
              <a:rPr lang="en-GB" sz="2600" b="1" dirty="0"/>
              <a:t>Pre-scanning</a:t>
            </a:r>
            <a:r>
              <a:rPr lang="en-GB" sz="2600" dirty="0"/>
              <a:t> is done by IP with parent facility staff or partner organization working with IP before entering the community </a:t>
            </a:r>
          </a:p>
          <a:p>
            <a:r>
              <a:rPr lang="en-GB" sz="2600" dirty="0"/>
              <a:t>This process helps to identify the community(s) within a given zone/town that may be most strategic to set up a CP and place(s) to conduct the scanning activity</a:t>
            </a:r>
          </a:p>
          <a:p>
            <a:pPr>
              <a:spcAft>
                <a:spcPts val="600"/>
              </a:spcAft>
            </a:pPr>
            <a:r>
              <a:rPr lang="en-GB" sz="2600" dirty="0"/>
              <a:t>Involves compiling/triangulating the following information from individual facilities and districts/provinces on: </a:t>
            </a:r>
          </a:p>
          <a:p>
            <a:pPr marL="749300" lvl="1" indent="-457200">
              <a:buFont typeface="Courier New" panose="02070309020205020404" pitchFamily="49" charset="0"/>
              <a:buChar char="o"/>
            </a:pPr>
            <a:r>
              <a:rPr lang="en-GB" sz="1900" dirty="0"/>
              <a:t>HIV data (e.g., treatment coverage, interruptions in treatment, known status)</a:t>
            </a:r>
            <a:endParaRPr lang="en-GB" sz="1900" dirty="0">
              <a:cs typeface="Calibri"/>
            </a:endParaRPr>
          </a:p>
          <a:p>
            <a:pPr marL="749300" lvl="1" indent="-457200">
              <a:buFont typeface="Courier New" panose="02070309020205020404" pitchFamily="49" charset="0"/>
              <a:buChar char="o"/>
            </a:pPr>
            <a:r>
              <a:rPr lang="en-GB" sz="1900" dirty="0"/>
              <a:t>Number of health facilities in the area</a:t>
            </a:r>
            <a:endParaRPr lang="en-GB" sz="1900" dirty="0">
              <a:cs typeface="Calibri"/>
            </a:endParaRPr>
          </a:p>
          <a:p>
            <a:pPr marL="749300" lvl="1" indent="-457200">
              <a:buFont typeface="Courier New" panose="02070309020205020404" pitchFamily="49" charset="0"/>
              <a:buChar char="o"/>
            </a:pPr>
            <a:r>
              <a:rPr lang="en-GB" sz="1900" dirty="0"/>
              <a:t>Existence of possible hotspots and social networks in the area</a:t>
            </a:r>
            <a:endParaRPr lang="en-GB" sz="1900" dirty="0">
              <a:cs typeface="Calibri"/>
            </a:endParaRPr>
          </a:p>
          <a:p>
            <a:r>
              <a:rPr lang="en-GB" sz="2600" dirty="0"/>
              <a:t>Information can be gathered from statistical data; interviews with individuals familiar with an area; and visits to the community</a:t>
            </a:r>
          </a:p>
          <a:p>
            <a:endParaRPr lang="en-US" dirty="0"/>
          </a:p>
        </p:txBody>
      </p:sp>
      <p:sp>
        <p:nvSpPr>
          <p:cNvPr id="3" name="Title 2">
            <a:extLst>
              <a:ext uri="{FF2B5EF4-FFF2-40B4-BE49-F238E27FC236}">
                <a16:creationId xmlns:a16="http://schemas.microsoft.com/office/drawing/2014/main" id="{78168753-8CD5-6847-9DCA-628EDC4B276B}"/>
              </a:ext>
            </a:extLst>
          </p:cNvPr>
          <p:cNvSpPr>
            <a:spLocks noGrp="1"/>
          </p:cNvSpPr>
          <p:nvPr>
            <p:ph type="title"/>
          </p:nvPr>
        </p:nvSpPr>
        <p:spPr>
          <a:xfrm>
            <a:off x="839788" y="365126"/>
            <a:ext cx="10515600" cy="866534"/>
          </a:xfrm>
        </p:spPr>
        <p:txBody>
          <a:bodyPr/>
          <a:lstStyle/>
          <a:p>
            <a:r>
              <a:rPr lang="en-GB" dirty="0">
                <a:cs typeface="Times New Roman" panose="02020603050405020304" pitchFamily="18" charset="0"/>
              </a:rPr>
              <a:t>Step 1: Pre-Scanning</a:t>
            </a:r>
            <a:endParaRPr lang="en-US" dirty="0"/>
          </a:p>
        </p:txBody>
      </p:sp>
    </p:spTree>
    <p:extLst>
      <p:ext uri="{BB962C8B-B14F-4D97-AF65-F5344CB8AC3E}">
        <p14:creationId xmlns:p14="http://schemas.microsoft.com/office/powerpoint/2010/main" val="30231203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C333142-47D4-5449-B6D3-3D0E7691682A}"/>
              </a:ext>
            </a:extLst>
          </p:cNvPr>
          <p:cNvSpPr>
            <a:spLocks noGrp="1"/>
          </p:cNvSpPr>
          <p:nvPr>
            <p:ph idx="1"/>
          </p:nvPr>
        </p:nvSpPr>
        <p:spPr/>
        <p:txBody>
          <a:bodyPr/>
          <a:lstStyle/>
          <a:p>
            <a:r>
              <a:rPr lang="en-US" dirty="0">
                <a:cs typeface="Times New Roman" panose="02020603050405020304" pitchFamily="18" charset="0"/>
              </a:rPr>
              <a:t>A technical site scanning team is assigned to carry out site scanning</a:t>
            </a:r>
          </a:p>
          <a:p>
            <a:r>
              <a:rPr lang="en-US" dirty="0">
                <a:cs typeface="Times New Roman" panose="02020603050405020304" pitchFamily="18" charset="0"/>
              </a:rPr>
              <a:t>The team includes: </a:t>
            </a:r>
          </a:p>
          <a:p>
            <a:pPr marL="749808" lvl="1" indent="-457200">
              <a:buFont typeface="Courier New" panose="02070309020205020404" pitchFamily="49" charset="0"/>
              <a:buChar char="o"/>
            </a:pPr>
            <a:r>
              <a:rPr lang="en-GB" sz="2000" dirty="0"/>
              <a:t>Program officers and leadership from IP (with at least one person conversant in the local language of the community)  </a:t>
            </a:r>
          </a:p>
          <a:p>
            <a:pPr marL="749808" lvl="1" indent="-457200">
              <a:buFont typeface="Courier New" panose="02070309020205020404" pitchFamily="49" charset="0"/>
              <a:buChar char="o"/>
            </a:pPr>
            <a:r>
              <a:rPr lang="en-GB" sz="2000" dirty="0"/>
              <a:t>Community Leaders  </a:t>
            </a:r>
          </a:p>
          <a:p>
            <a:pPr marL="749808" lvl="1" indent="-457200">
              <a:buFont typeface="Courier New" panose="02070309020205020404" pitchFamily="49" charset="0"/>
              <a:buChar char="o"/>
            </a:pPr>
            <a:r>
              <a:rPr lang="en-GB" sz="2000" dirty="0"/>
              <a:t>Parent facility staff, including in-charge (i.e., clinicians), HTS coordinator, ART coordinator, CHWs </a:t>
            </a:r>
          </a:p>
          <a:p>
            <a:r>
              <a:rPr lang="en-GB" dirty="0"/>
              <a:t>Once team is formed, it identifies and works with a local person in the target community who understands the area (geographically and in terms of </a:t>
            </a:r>
            <a:r>
              <a:rPr lang="en-US" dirty="0"/>
              <a:t>socio-cultural dynamics) </a:t>
            </a:r>
            <a:r>
              <a:rPr lang="en-GB" dirty="0"/>
              <a:t>and can walk with the site scanning team to assess different locations</a:t>
            </a:r>
          </a:p>
          <a:p>
            <a:pPr marL="0" indent="0">
              <a:buNone/>
            </a:pPr>
            <a:endParaRPr lang="en-US" dirty="0"/>
          </a:p>
        </p:txBody>
      </p:sp>
      <p:sp>
        <p:nvSpPr>
          <p:cNvPr id="3" name="Title 2">
            <a:extLst>
              <a:ext uri="{FF2B5EF4-FFF2-40B4-BE49-F238E27FC236}">
                <a16:creationId xmlns:a16="http://schemas.microsoft.com/office/drawing/2014/main" id="{005AC19B-B73D-1E41-BCFE-DE96733F9C4C}"/>
              </a:ext>
            </a:extLst>
          </p:cNvPr>
          <p:cNvSpPr>
            <a:spLocks noGrp="1"/>
          </p:cNvSpPr>
          <p:nvPr>
            <p:ph type="title"/>
          </p:nvPr>
        </p:nvSpPr>
        <p:spPr/>
        <p:txBody>
          <a:bodyPr/>
          <a:lstStyle/>
          <a:p>
            <a:r>
              <a:rPr lang="en-GB" dirty="0">
                <a:cs typeface="Times New Roman" panose="02020603050405020304" pitchFamily="18" charset="0"/>
              </a:rPr>
              <a:t>Step 2: Team Formation</a:t>
            </a:r>
            <a:endParaRPr lang="en-US" dirty="0"/>
          </a:p>
        </p:txBody>
      </p:sp>
    </p:spTree>
    <p:extLst>
      <p:ext uri="{BB962C8B-B14F-4D97-AF65-F5344CB8AC3E}">
        <p14:creationId xmlns:p14="http://schemas.microsoft.com/office/powerpoint/2010/main" val="5852620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631F555-EDA5-EC4B-B8A8-88B52B711DEF}"/>
              </a:ext>
            </a:extLst>
          </p:cNvPr>
          <p:cNvSpPr>
            <a:spLocks noGrp="1"/>
          </p:cNvSpPr>
          <p:nvPr>
            <p:ph idx="1"/>
          </p:nvPr>
        </p:nvSpPr>
        <p:spPr>
          <a:xfrm>
            <a:off x="838200" y="1484671"/>
            <a:ext cx="10515600" cy="4782698"/>
          </a:xfrm>
        </p:spPr>
        <p:txBody>
          <a:bodyPr lIns="91440" tIns="45720" rIns="91440" bIns="45720" anchor="t"/>
          <a:lstStyle/>
          <a:p>
            <a:pPr lvl="0"/>
            <a:r>
              <a:rPr lang="en-GB" dirty="0"/>
              <a:t>Prior to the community visit, relevant district authorities are informed about the plans for scanning</a:t>
            </a:r>
          </a:p>
          <a:p>
            <a:pPr lvl="0"/>
            <a:r>
              <a:rPr lang="en-GB" dirty="0"/>
              <a:t>Upon arrival in the community, the technical team meets with the community leader identified</a:t>
            </a:r>
          </a:p>
          <a:p>
            <a:pPr lvl="0"/>
            <a:r>
              <a:rPr lang="en-GB" dirty="0"/>
              <a:t>Together, they make courtesy calls to key community gatekeepers (e.g., ward committee chairperson, market leaders, etc.)</a:t>
            </a:r>
          </a:p>
          <a:p>
            <a:r>
              <a:rPr lang="en-GB" dirty="0"/>
              <a:t>The team then conducts the scanning activity, walking through the community to assess different areas (based on site selection factors) and possible office spaces within those areas </a:t>
            </a:r>
          </a:p>
          <a:p>
            <a:r>
              <a:rPr lang="en-GB" dirty="0"/>
              <a:t>Other community leaders (e.g., clergy) may also join the walk-through team, as needed, to inform selection of relevant sites </a:t>
            </a:r>
          </a:p>
          <a:p>
            <a:endParaRPr lang="en-US" dirty="0"/>
          </a:p>
        </p:txBody>
      </p:sp>
      <p:sp>
        <p:nvSpPr>
          <p:cNvPr id="3" name="Title 2">
            <a:extLst>
              <a:ext uri="{FF2B5EF4-FFF2-40B4-BE49-F238E27FC236}">
                <a16:creationId xmlns:a16="http://schemas.microsoft.com/office/drawing/2014/main" id="{6BC19D1E-3A6D-CC46-A857-30539CAED1A4}"/>
              </a:ext>
            </a:extLst>
          </p:cNvPr>
          <p:cNvSpPr>
            <a:spLocks noGrp="1"/>
          </p:cNvSpPr>
          <p:nvPr>
            <p:ph type="title"/>
          </p:nvPr>
        </p:nvSpPr>
        <p:spPr/>
        <p:txBody>
          <a:bodyPr/>
          <a:lstStyle/>
          <a:p>
            <a:r>
              <a:rPr lang="en-GB" dirty="0">
                <a:cs typeface="Times New Roman" panose="02020603050405020304" pitchFamily="18" charset="0"/>
              </a:rPr>
              <a:t>Step 3: Community Entry &amp; Scanning</a:t>
            </a:r>
            <a:endParaRPr lang="en-US" dirty="0"/>
          </a:p>
        </p:txBody>
      </p:sp>
    </p:spTree>
    <p:extLst>
      <p:ext uri="{BB962C8B-B14F-4D97-AF65-F5344CB8AC3E}">
        <p14:creationId xmlns:p14="http://schemas.microsoft.com/office/powerpoint/2010/main" val="12080457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0ADB2B3-2D77-4D4A-98FD-6D53BADECD95}"/>
              </a:ext>
            </a:extLst>
          </p:cNvPr>
          <p:cNvSpPr>
            <a:spLocks noGrp="1"/>
          </p:cNvSpPr>
          <p:nvPr>
            <p:ph idx="1"/>
          </p:nvPr>
        </p:nvSpPr>
        <p:spPr/>
        <p:txBody>
          <a:bodyPr/>
          <a:lstStyle/>
          <a:p>
            <a:r>
              <a:rPr lang="en-GB" sz="2600" dirty="0"/>
              <a:t>Easily accessed within the community scanned (e.g., </a:t>
            </a:r>
            <a:r>
              <a:rPr lang="en-US" sz="2600" dirty="0"/>
              <a:t>near markets, bus stops, and residences where the people live)</a:t>
            </a:r>
            <a:endParaRPr lang="en-GB" sz="2600" dirty="0"/>
          </a:p>
          <a:p>
            <a:r>
              <a:rPr lang="en-US" sz="2600" dirty="0"/>
              <a:t>Location ideally provides some privacy (e.g., avoid roadside locations)</a:t>
            </a:r>
          </a:p>
          <a:p>
            <a:r>
              <a:rPr lang="en-GB" sz="2600" dirty="0"/>
              <a:t>Structure must blend into existing physical structures (no branding)</a:t>
            </a:r>
          </a:p>
          <a:p>
            <a:r>
              <a:rPr lang="en-GB" sz="2600" dirty="0"/>
              <a:t>Structure must have a minimum space of 3.5m x 3.5m </a:t>
            </a:r>
          </a:p>
          <a:p>
            <a:r>
              <a:rPr lang="en-GB" sz="2600" dirty="0"/>
              <a:t>Structure must have one or two large windows</a:t>
            </a:r>
          </a:p>
          <a:p>
            <a:r>
              <a:rPr lang="en-GB" sz="2600" dirty="0"/>
              <a:t>Spaces that can be donated by the community (e.g., </a:t>
            </a:r>
            <a:r>
              <a:rPr lang="en-US" sz="2600" dirty="0"/>
              <a:t>community halls or market committee offices) </a:t>
            </a:r>
            <a:r>
              <a:rPr lang="en-GB" sz="2600" dirty="0"/>
              <a:t>or spaces that can be rented from vulnerable groups (e.g., OVC caretaker) are preferred</a:t>
            </a:r>
          </a:p>
          <a:p>
            <a:r>
              <a:rPr lang="en-GB" sz="2600" dirty="0"/>
              <a:t>For donated spaces, the CP can </a:t>
            </a:r>
            <a:r>
              <a:rPr lang="en-US" sz="2600" dirty="0"/>
              <a:t>provide resources towards garbage collection, levies, sanitation, electricity, water, and other related fees</a:t>
            </a:r>
          </a:p>
          <a:p>
            <a:endParaRPr lang="en-US" dirty="0"/>
          </a:p>
        </p:txBody>
      </p:sp>
      <p:sp>
        <p:nvSpPr>
          <p:cNvPr id="3" name="Title 2">
            <a:extLst>
              <a:ext uri="{FF2B5EF4-FFF2-40B4-BE49-F238E27FC236}">
                <a16:creationId xmlns:a16="http://schemas.microsoft.com/office/drawing/2014/main" id="{6325F40F-334C-E44B-AE21-7D80721016C3}"/>
              </a:ext>
            </a:extLst>
          </p:cNvPr>
          <p:cNvSpPr>
            <a:spLocks noGrp="1"/>
          </p:cNvSpPr>
          <p:nvPr>
            <p:ph type="title"/>
          </p:nvPr>
        </p:nvSpPr>
        <p:spPr/>
        <p:txBody>
          <a:bodyPr/>
          <a:lstStyle/>
          <a:p>
            <a:r>
              <a:rPr lang="en-GB" dirty="0"/>
              <a:t>Step 4a: Site Selection </a:t>
            </a:r>
            <a:endParaRPr lang="en-US" dirty="0"/>
          </a:p>
        </p:txBody>
      </p:sp>
    </p:spTree>
    <p:extLst>
      <p:ext uri="{BB962C8B-B14F-4D97-AF65-F5344CB8AC3E}">
        <p14:creationId xmlns:p14="http://schemas.microsoft.com/office/powerpoint/2010/main" val="21818792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EDDB77D-139D-4B4D-8E32-08714B38F257}"/>
              </a:ext>
            </a:extLst>
          </p:cNvPr>
          <p:cNvSpPr>
            <a:spLocks noGrp="1"/>
          </p:cNvSpPr>
          <p:nvPr>
            <p:ph idx="1"/>
          </p:nvPr>
        </p:nvSpPr>
        <p:spPr/>
        <p:txBody>
          <a:bodyPr/>
          <a:lstStyle/>
          <a:p>
            <a:pPr lvl="0"/>
            <a:r>
              <a:rPr lang="en-US" dirty="0"/>
              <a:t>In rural areas, the selection and operation (e.g., days/hours of operation) of CPs is adapted to fit the needs of the given context</a:t>
            </a:r>
          </a:p>
          <a:p>
            <a:pPr lvl="0"/>
            <a:r>
              <a:rPr lang="en-US" dirty="0"/>
              <a:t>Rural CPs may be situated in a town in a rural area </a:t>
            </a:r>
          </a:p>
          <a:p>
            <a:pPr lvl="0"/>
            <a:r>
              <a:rPr lang="en-US" dirty="0"/>
              <a:t>Where there is not a big enough town, the CP could be operated as a mobile service during community market days (approx. 2-3x/week) </a:t>
            </a:r>
          </a:p>
          <a:p>
            <a:pPr lvl="0"/>
            <a:r>
              <a:rPr lang="en-US" dirty="0"/>
              <a:t>Civic spaces used for voting (e.g., schools, local council rooms) may also be viable for setting up a CP</a:t>
            </a:r>
          </a:p>
          <a:p>
            <a:r>
              <a:rPr lang="en-US" dirty="0"/>
              <a:t>Engagement of local authorities or health facilities is equally important in selecting appropriate rural sites for CPs</a:t>
            </a:r>
          </a:p>
          <a:p>
            <a:endParaRPr lang="en-US" dirty="0"/>
          </a:p>
        </p:txBody>
      </p:sp>
      <p:sp>
        <p:nvSpPr>
          <p:cNvPr id="3" name="Title 2">
            <a:extLst>
              <a:ext uri="{FF2B5EF4-FFF2-40B4-BE49-F238E27FC236}">
                <a16:creationId xmlns:a16="http://schemas.microsoft.com/office/drawing/2014/main" id="{725D46DF-CCC3-AD44-B669-2E3C421D519F}"/>
              </a:ext>
            </a:extLst>
          </p:cNvPr>
          <p:cNvSpPr>
            <a:spLocks noGrp="1"/>
          </p:cNvSpPr>
          <p:nvPr>
            <p:ph type="title"/>
          </p:nvPr>
        </p:nvSpPr>
        <p:spPr/>
        <p:txBody>
          <a:bodyPr/>
          <a:lstStyle/>
          <a:p>
            <a:r>
              <a:rPr lang="en-GB" dirty="0"/>
              <a:t>Step 4b: Site Selection (Rural Settings) </a:t>
            </a:r>
            <a:endParaRPr lang="en-US" dirty="0"/>
          </a:p>
        </p:txBody>
      </p:sp>
    </p:spTree>
    <p:extLst>
      <p:ext uri="{BB962C8B-B14F-4D97-AF65-F5344CB8AC3E}">
        <p14:creationId xmlns:p14="http://schemas.microsoft.com/office/powerpoint/2010/main" val="4056951195"/>
      </p:ext>
    </p:extLst>
  </p:cSld>
  <p:clrMapOvr>
    <a:masterClrMapping/>
  </p:clrMapOvr>
</p:sld>
</file>

<file path=ppt/theme/theme1.xml><?xml version="1.0" encoding="utf-8"?>
<a:theme xmlns:a="http://schemas.openxmlformats.org/drawingml/2006/main" name="CRS_2020_Microsoft">
  <a:themeElements>
    <a:clrScheme name="CRS_2020_Palette_Microsoft">
      <a:dk1>
        <a:srgbClr val="000000"/>
      </a:dk1>
      <a:lt1>
        <a:srgbClr val="FFFFFF"/>
      </a:lt1>
      <a:dk2>
        <a:srgbClr val="00A2C7"/>
      </a:dk2>
      <a:lt2>
        <a:srgbClr val="BFB8AF"/>
      </a:lt2>
      <a:accent1>
        <a:srgbClr val="7999AC"/>
      </a:accent1>
      <a:accent2>
        <a:srgbClr val="9053A1"/>
      </a:accent2>
      <a:accent3>
        <a:srgbClr val="79A02C"/>
      </a:accent3>
      <a:accent4>
        <a:srgbClr val="EF6E0B"/>
      </a:accent4>
      <a:accent5>
        <a:srgbClr val="0099A9"/>
      </a:accent5>
      <a:accent6>
        <a:srgbClr val="00468B"/>
      </a:accent6>
      <a:hlink>
        <a:srgbClr val="00A2C7"/>
      </a:hlink>
      <a:folHlink>
        <a:srgbClr val="9053A1"/>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S_2020_Microsoft" id="{8AD903B1-0873-9443-9A9B-35DA84F277A7}" vid="{F2B1F12F-FD2E-EF43-8EFF-88FC48E675B7}"/>
    </a:ext>
  </a:extLst>
</a:theme>
</file>

<file path=ppt/theme/theme2.xml><?xml version="1.0" encoding="utf-8"?>
<a:theme xmlns:a="http://schemas.openxmlformats.org/drawingml/2006/main" name="1_CRS_2020_Microsoft">
  <a:themeElements>
    <a:clrScheme name="CRS_2020_Palette_Microsoft">
      <a:dk1>
        <a:srgbClr val="000000"/>
      </a:dk1>
      <a:lt1>
        <a:srgbClr val="FFFFFF"/>
      </a:lt1>
      <a:dk2>
        <a:srgbClr val="00A2C7"/>
      </a:dk2>
      <a:lt2>
        <a:srgbClr val="BFB8AF"/>
      </a:lt2>
      <a:accent1>
        <a:srgbClr val="7999AC"/>
      </a:accent1>
      <a:accent2>
        <a:srgbClr val="9053A1"/>
      </a:accent2>
      <a:accent3>
        <a:srgbClr val="79A02C"/>
      </a:accent3>
      <a:accent4>
        <a:srgbClr val="EF6E0B"/>
      </a:accent4>
      <a:accent5>
        <a:srgbClr val="0099A9"/>
      </a:accent5>
      <a:accent6>
        <a:srgbClr val="00468B"/>
      </a:accent6>
      <a:hlink>
        <a:srgbClr val="00A2C7"/>
      </a:hlink>
      <a:folHlink>
        <a:srgbClr val="9053A1"/>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S_2020_Microsoft" id="{8AD903B1-0873-9443-9A9B-35DA84F277A7}" vid="{F2B1F12F-FD2E-EF43-8EFF-88FC48E675B7}"/>
    </a:ext>
  </a:extLst>
</a:theme>
</file>

<file path=ppt/theme/theme3.xml><?xml version="1.0" encoding="utf-8"?>
<a:theme xmlns:a="http://schemas.openxmlformats.org/drawingml/2006/main" name="2_CRS_2020_Microsoft">
  <a:themeElements>
    <a:clrScheme name="CRS_2020_Palette_Microsoft">
      <a:dk1>
        <a:srgbClr val="000000"/>
      </a:dk1>
      <a:lt1>
        <a:srgbClr val="FFFFFF"/>
      </a:lt1>
      <a:dk2>
        <a:srgbClr val="00A2C7"/>
      </a:dk2>
      <a:lt2>
        <a:srgbClr val="BFB8AF"/>
      </a:lt2>
      <a:accent1>
        <a:srgbClr val="7999AC"/>
      </a:accent1>
      <a:accent2>
        <a:srgbClr val="9053A1"/>
      </a:accent2>
      <a:accent3>
        <a:srgbClr val="79A02C"/>
      </a:accent3>
      <a:accent4>
        <a:srgbClr val="EF6E0B"/>
      </a:accent4>
      <a:accent5>
        <a:srgbClr val="0099A9"/>
      </a:accent5>
      <a:accent6>
        <a:srgbClr val="00468B"/>
      </a:accent6>
      <a:hlink>
        <a:srgbClr val="00A2C7"/>
      </a:hlink>
      <a:folHlink>
        <a:srgbClr val="9053A1"/>
      </a:folHlink>
    </a:clrScheme>
    <a:fontScheme name="Custom 3">
      <a:majorFont>
        <a:latin typeface="Times"/>
        <a:ea typeface=""/>
        <a:cs typeface=""/>
      </a:majorFont>
      <a:minorFont>
        <a:latin typeface="Calibri"/>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S_2020_Microsoft" id="{8AD903B1-0873-9443-9A9B-35DA84F277A7}" vid="{F2B1F12F-FD2E-EF43-8EFF-88FC48E675B7}"/>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48a493e2-215d-46ac-991e-d3a1f5ba593b">
      <UserInfo>
        <DisplayName/>
        <AccountId xsi:nil="true"/>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65CAA96C1999094786B973238AF77649" ma:contentTypeVersion="12" ma:contentTypeDescription="Create a new document." ma:contentTypeScope="" ma:versionID="50d1b1160b9aeb16644aa561f3ce026b">
  <xsd:schema xmlns:xsd="http://www.w3.org/2001/XMLSchema" xmlns:xs="http://www.w3.org/2001/XMLSchema" xmlns:p="http://schemas.microsoft.com/office/2006/metadata/properties" xmlns:ns2="dded2064-7d0e-4d5d-977e-7586f710ec2f" xmlns:ns3="48a493e2-215d-46ac-991e-d3a1f5ba593b" targetNamespace="http://schemas.microsoft.com/office/2006/metadata/properties" ma:root="true" ma:fieldsID="1d93ad4c97ac508bcf10f9fb11e9298a" ns2:_="" ns3:_="">
    <xsd:import namespace="dded2064-7d0e-4d5d-977e-7586f710ec2f"/>
    <xsd:import namespace="48a493e2-215d-46ac-991e-d3a1f5ba593b"/>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ded2064-7d0e-4d5d-977e-7586f710ec2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8a493e2-215d-46ac-991e-d3a1f5ba593b"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89FB88A-8DE2-4735-A282-E38212B2A4EA}">
  <ds:schemaRefs>
    <ds:schemaRef ds:uri="http://schemas.openxmlformats.org/package/2006/metadata/core-properties"/>
    <ds:schemaRef ds:uri="http://schemas.microsoft.com/office/2006/documentManagement/types"/>
    <ds:schemaRef ds:uri="0ed8911e-08ce-4b62-836a-b15b8300e57a"/>
    <ds:schemaRef ds:uri="http://www.w3.org/XML/1998/namespace"/>
    <ds:schemaRef ds:uri="http://purl.org/dc/elements/1.1/"/>
    <ds:schemaRef ds:uri="http://purl.org/dc/terms/"/>
    <ds:schemaRef ds:uri="http://schemas.microsoft.com/office/infopath/2007/PartnerControls"/>
    <ds:schemaRef ds:uri="988aa38e-a633-4a02-86d3-ec20755fa418"/>
    <ds:schemaRef ds:uri="http://schemas.microsoft.com/office/2006/metadata/properties"/>
    <ds:schemaRef ds:uri="http://purl.org/dc/dcmitype/"/>
  </ds:schemaRefs>
</ds:datastoreItem>
</file>

<file path=customXml/itemProps2.xml><?xml version="1.0" encoding="utf-8"?>
<ds:datastoreItem xmlns:ds="http://schemas.openxmlformats.org/officeDocument/2006/customXml" ds:itemID="{ACFFFE9B-929C-4731-B213-EF23FB305AA3}"/>
</file>

<file path=customXml/itemProps3.xml><?xml version="1.0" encoding="utf-8"?>
<ds:datastoreItem xmlns:ds="http://schemas.openxmlformats.org/officeDocument/2006/customXml" ds:itemID="{1837B053-F90F-4077-9137-26CE037AFBC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4056</TotalTime>
  <Words>3063</Words>
  <Application>Microsoft Office PowerPoint</Application>
  <PresentationFormat>Widescreen</PresentationFormat>
  <Paragraphs>218</Paragraphs>
  <Slides>20</Slides>
  <Notes>17</Notes>
  <HiddenSlides>0</HiddenSlides>
  <MMClips>0</MMClips>
  <ScaleCrop>false</ScaleCrop>
  <HeadingPairs>
    <vt:vector size="4" baseType="variant">
      <vt:variant>
        <vt:lpstr>Theme</vt:lpstr>
      </vt:variant>
      <vt:variant>
        <vt:i4>3</vt:i4>
      </vt:variant>
      <vt:variant>
        <vt:lpstr>Slide Titles</vt:lpstr>
      </vt:variant>
      <vt:variant>
        <vt:i4>20</vt:i4>
      </vt:variant>
    </vt:vector>
  </HeadingPairs>
  <TitlesOfParts>
    <vt:vector size="23" baseType="lpstr">
      <vt:lpstr>CRS_2020_Microsoft</vt:lpstr>
      <vt:lpstr>1_CRS_2020_Microsoft</vt:lpstr>
      <vt:lpstr>2_CRS_2020_Microsoft</vt:lpstr>
      <vt:lpstr>Module 5:  Community Scanning, Site Selection &amp; Preparation</vt:lpstr>
      <vt:lpstr>Module 5 Objectives</vt:lpstr>
      <vt:lpstr>Purpose of Site Scanning</vt:lpstr>
      <vt:lpstr>Area Selection Factors </vt:lpstr>
      <vt:lpstr>Step 1: Pre-Scanning</vt:lpstr>
      <vt:lpstr>Step 2: Team Formation</vt:lpstr>
      <vt:lpstr>Step 3: Community Entry &amp; Scanning</vt:lpstr>
      <vt:lpstr>Step 4a: Site Selection </vt:lpstr>
      <vt:lpstr>Step 4b: Site Selection (Rural Settings) </vt:lpstr>
      <vt:lpstr>Step 5: Making the Decision</vt:lpstr>
      <vt:lpstr>Attributes of a Successful Site Scanning Process</vt:lpstr>
      <vt:lpstr>Step 6: Site Preparation  </vt:lpstr>
      <vt:lpstr>Materials </vt:lpstr>
      <vt:lpstr>Lab and Pharmacy Supplies </vt:lpstr>
      <vt:lpstr>Pharmacy </vt:lpstr>
      <vt:lpstr>Role of the Parent Facility Pharmacy and Lab</vt:lpstr>
      <vt:lpstr>PowerPoint Presentation</vt:lpstr>
      <vt:lpstr>Budget Considerations</vt:lpstr>
      <vt:lpstr>Budget Considerations (continued)</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SmartCare</dc:creator>
  <cp:lastModifiedBy>Clark, Adele</cp:lastModifiedBy>
  <cp:revision>245</cp:revision>
  <dcterms:created xsi:type="dcterms:W3CDTF">2019-11-13T10:49:38Z</dcterms:created>
  <dcterms:modified xsi:type="dcterms:W3CDTF">2021-04-09T13:30:42Z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0x01010065CAA96C1999094786B973238AF77649</vt:lpwstr>
  </property>
  <property fmtid="{D5CDD505-2E9C-101B-9397-08002B2CF9AE}" pid="3" name="_dlc_DocIdItemGuid">
    <vt:lpwstr>078aa3e3-ada5-495b-9363-7214d862fded</vt:lpwstr>
  </property>
  <property fmtid="{D5CDD505-2E9C-101B-9397-08002B2CF9AE}" pid="4" name="Order">
    <vt:r8>29900</vt:r8>
  </property>
  <property fmtid="{D5CDD505-2E9C-101B-9397-08002B2CF9AE}" pid="5" name="xd_Signature">
    <vt:bool>false</vt:bool>
  </property>
  <property fmtid="{D5CDD505-2E9C-101B-9397-08002B2CF9AE}" pid="6" name="xd_ProgID">
    <vt:lpwstr/>
  </property>
  <property fmtid="{D5CDD505-2E9C-101B-9397-08002B2CF9AE}" pid="7" name="_ExtendedDescription">
    <vt:lpwstr/>
  </property>
  <property fmtid="{D5CDD505-2E9C-101B-9397-08002B2CF9AE}" pid="8" name="_SourceUrl">
    <vt:lpwstr/>
  </property>
  <property fmtid="{D5CDD505-2E9C-101B-9397-08002B2CF9AE}" pid="9" name="_SharedFileIndex">
    <vt:lpwstr/>
  </property>
  <property fmtid="{D5CDD505-2E9C-101B-9397-08002B2CF9AE}" pid="10" name="ComplianceAssetId">
    <vt:lpwstr/>
  </property>
  <property fmtid="{D5CDD505-2E9C-101B-9397-08002B2CF9AE}" pid="11" name="TemplateUrl">
    <vt:lpwstr/>
  </property>
</Properties>
</file>