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4"/>
    <p:sldMasterId id="2147483685" r:id="rId5"/>
  </p:sldMasterIdLst>
  <p:notesMasterIdLst>
    <p:notesMasterId r:id="rId15"/>
  </p:notesMasterIdLst>
  <p:sldIdLst>
    <p:sldId id="2046" r:id="rId6"/>
    <p:sldId id="367" r:id="rId7"/>
    <p:sldId id="358" r:id="rId8"/>
    <p:sldId id="375" r:id="rId9"/>
    <p:sldId id="368" r:id="rId10"/>
    <p:sldId id="370" r:id="rId11"/>
    <p:sldId id="372" r:id="rId12"/>
    <p:sldId id="361" r:id="rId13"/>
    <p:sldId id="204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ethridge@pedaids.org" initials="me" lastIdx="1" clrIdx="6">
    <p:extLst>
      <p:ext uri="{19B8F6BF-5375-455C-9EA6-DF929625EA0E}">
        <p15:presenceInfo xmlns:p15="http://schemas.microsoft.com/office/powerpoint/2012/main" userId="S::urn:spo:guest#methridge@pedaids.org::" providerId="AD"/>
      </p:ext>
    </p:extLst>
  </p:cmAuthor>
  <p:cmAuthor id="1" name="Christina " initials="CS" lastIdx="23" clrIdx="0"/>
  <p:cmAuthor id="2" name="Cathrien Alons" initials="CA" lastIdx="4" clrIdx="1"/>
  <p:cmAuthor id="3" name="Elena Ghanotakis" initials="EG" lastIdx="5" clrIdx="2"/>
  <p:cmAuthor id="4" name="Thebisa Chaava" initials="TC" lastIdx="1" clrIdx="3">
    <p:extLst>
      <p:ext uri="{19B8F6BF-5375-455C-9EA6-DF929625EA0E}">
        <p15:presenceInfo xmlns:p15="http://schemas.microsoft.com/office/powerpoint/2012/main" userId="S::tchaava@pedaids.org::240af263-46d1-4be1-84c7-27e340c63a2f" providerId="AD"/>
      </p:ext>
    </p:extLst>
  </p:cmAuthor>
  <p:cmAuthor id="5" name="Chaila, Mwate" initials="CM" lastIdx="2" clrIdx="4">
    <p:extLst>
      <p:ext uri="{19B8F6BF-5375-455C-9EA6-DF929625EA0E}">
        <p15:presenceInfo xmlns:p15="http://schemas.microsoft.com/office/powerpoint/2012/main" userId="S::mwate.chaila@crs.org::532bccc8-299d-41ab-929a-442e97ef55d2" providerId="AD"/>
      </p:ext>
    </p:extLst>
  </p:cmAuthor>
  <p:cmAuthor id="6" name="Parris, KaeAnne (CDC/DDPHSIS/CGH/DGHT)" initials="P(" lastIdx="1" clrIdx="5">
    <p:extLst>
      <p:ext uri="{19B8F6BF-5375-455C-9EA6-DF929625EA0E}">
        <p15:presenceInfo xmlns:p15="http://schemas.microsoft.com/office/powerpoint/2012/main" userId="S::jdu4_cdc.gov#ext#@crsorg.onmicrosoft.com::b54aab48-f2d2-47c7-9553-5312305b08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048E8F-A50A-4313-83C8-B90C63A60DF5}" v="2" dt="2021-02-25T18:22:27.0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ila, Mwate" userId="532bccc8-299d-41ab-929a-442e97ef55d2" providerId="ADAL" clId="{AD8FCB97-1993-40C2-96A6-20550B09CB83}"/>
    <pc:docChg chg="undo custSel modSld">
      <pc:chgData name="Chaila, Mwate" userId="532bccc8-299d-41ab-929a-442e97ef55d2" providerId="ADAL" clId="{AD8FCB97-1993-40C2-96A6-20550B09CB83}" dt="2021-02-18T06:50:00.232" v="22" actId="27636"/>
      <pc:docMkLst>
        <pc:docMk/>
      </pc:docMkLst>
      <pc:sldChg chg="modSp mod">
        <pc:chgData name="Chaila, Mwate" userId="532bccc8-299d-41ab-929a-442e97ef55d2" providerId="ADAL" clId="{AD8FCB97-1993-40C2-96A6-20550B09CB83}" dt="2021-02-18T06:50:00.232" v="22" actId="27636"/>
        <pc:sldMkLst>
          <pc:docMk/>
          <pc:sldMk cId="2057988748" sldId="361"/>
        </pc:sldMkLst>
        <pc:spChg chg="mod">
          <ac:chgData name="Chaila, Mwate" userId="532bccc8-299d-41ab-929a-442e97ef55d2" providerId="ADAL" clId="{AD8FCB97-1993-40C2-96A6-20550B09CB83}" dt="2021-02-18T06:50:00.232" v="22" actId="27636"/>
          <ac:spMkLst>
            <pc:docMk/>
            <pc:sldMk cId="2057988748" sldId="361"/>
            <ac:spMk id="3" creationId="{D5358FB8-5033-CE4C-B0E7-515EF4CFFBCB}"/>
          </ac:spMkLst>
        </pc:spChg>
      </pc:sldChg>
      <pc:sldChg chg="modSp mod">
        <pc:chgData name="Chaila, Mwate" userId="532bccc8-299d-41ab-929a-442e97ef55d2" providerId="ADAL" clId="{AD8FCB97-1993-40C2-96A6-20550B09CB83}" dt="2021-02-18T06:48:28.446" v="8" actId="1076"/>
        <pc:sldMkLst>
          <pc:docMk/>
          <pc:sldMk cId="597776733" sldId="370"/>
        </pc:sldMkLst>
        <pc:spChg chg="mod">
          <ac:chgData name="Chaila, Mwate" userId="532bccc8-299d-41ab-929a-442e97ef55d2" providerId="ADAL" clId="{AD8FCB97-1993-40C2-96A6-20550B09CB83}" dt="2021-02-18T06:48:17.471" v="6" actId="1076"/>
          <ac:spMkLst>
            <pc:docMk/>
            <pc:sldMk cId="597776733" sldId="370"/>
            <ac:spMk id="2" creationId="{19BBCCA2-3275-7147-A4F2-F379D64C8F61}"/>
          </ac:spMkLst>
        </pc:spChg>
        <pc:spChg chg="mod">
          <ac:chgData name="Chaila, Mwate" userId="532bccc8-299d-41ab-929a-442e97ef55d2" providerId="ADAL" clId="{AD8FCB97-1993-40C2-96A6-20550B09CB83}" dt="2021-02-18T06:48:08.859" v="4" actId="1076"/>
          <ac:spMkLst>
            <pc:docMk/>
            <pc:sldMk cId="597776733" sldId="370"/>
            <ac:spMk id="3" creationId="{B5EAE269-1C74-D74C-80A1-A62BD7E9AD05}"/>
          </ac:spMkLst>
        </pc:spChg>
        <pc:spChg chg="mod">
          <ac:chgData name="Chaila, Mwate" userId="532bccc8-299d-41ab-929a-442e97ef55d2" providerId="ADAL" clId="{AD8FCB97-1993-40C2-96A6-20550B09CB83}" dt="2021-02-18T06:48:21.870" v="7" actId="1076"/>
          <ac:spMkLst>
            <pc:docMk/>
            <pc:sldMk cId="597776733" sldId="370"/>
            <ac:spMk id="4" creationId="{E8C4D40B-368A-B843-98D7-811DA2F93712}"/>
          </ac:spMkLst>
        </pc:spChg>
        <pc:spChg chg="mod">
          <ac:chgData name="Chaila, Mwate" userId="532bccc8-299d-41ab-929a-442e97ef55d2" providerId="ADAL" clId="{AD8FCB97-1993-40C2-96A6-20550B09CB83}" dt="2021-02-18T06:48:13.772" v="5" actId="1076"/>
          <ac:spMkLst>
            <pc:docMk/>
            <pc:sldMk cId="597776733" sldId="370"/>
            <ac:spMk id="5" creationId="{42196A43-4425-2F46-99D9-48209A97B687}"/>
          </ac:spMkLst>
        </pc:spChg>
        <pc:spChg chg="mod">
          <ac:chgData name="Chaila, Mwate" userId="532bccc8-299d-41ab-929a-442e97ef55d2" providerId="ADAL" clId="{AD8FCB97-1993-40C2-96A6-20550B09CB83}" dt="2021-02-18T06:48:28.446" v="8" actId="1076"/>
          <ac:spMkLst>
            <pc:docMk/>
            <pc:sldMk cId="597776733" sldId="370"/>
            <ac:spMk id="6" creationId="{45A52497-9011-3842-B2C8-7279B0185865}"/>
          </ac:spMkLst>
        </pc:spChg>
      </pc:sldChg>
      <pc:sldChg chg="modSp mod">
        <pc:chgData name="Chaila, Mwate" userId="532bccc8-299d-41ab-929a-442e97ef55d2" providerId="ADAL" clId="{AD8FCB97-1993-40C2-96A6-20550B09CB83}" dt="2021-02-18T06:49:18.670" v="20" actId="14100"/>
        <pc:sldMkLst>
          <pc:docMk/>
          <pc:sldMk cId="1227424297" sldId="372"/>
        </pc:sldMkLst>
        <pc:spChg chg="mod">
          <ac:chgData name="Chaila, Mwate" userId="532bccc8-299d-41ab-929a-442e97ef55d2" providerId="ADAL" clId="{AD8FCB97-1993-40C2-96A6-20550B09CB83}" dt="2021-02-18T06:48:39.443" v="10" actId="14100"/>
          <ac:spMkLst>
            <pc:docMk/>
            <pc:sldMk cId="1227424297" sldId="372"/>
            <ac:spMk id="7" creationId="{6585C89F-6BD4-F546-9798-D3888A3E8EBE}"/>
          </ac:spMkLst>
        </pc:spChg>
        <pc:spChg chg="mod">
          <ac:chgData name="Chaila, Mwate" userId="532bccc8-299d-41ab-929a-442e97ef55d2" providerId="ADAL" clId="{AD8FCB97-1993-40C2-96A6-20550B09CB83}" dt="2021-02-18T06:49:18.670" v="20" actId="14100"/>
          <ac:spMkLst>
            <pc:docMk/>
            <pc:sldMk cId="1227424297" sldId="372"/>
            <ac:spMk id="8" creationId="{EF50C6AF-A89D-324F-8B30-4EA896A02B1E}"/>
          </ac:spMkLst>
        </pc:spChg>
      </pc:sldChg>
    </pc:docChg>
  </pc:docChgLst>
  <pc:docChgLst>
    <pc:chgData name="eghanotakis" userId="S::eghanotakis_gmail.com#ext#@pedaidsorg.onmicrosoft.com::0af52404-daef-41c0-a231-4d3790fefa79" providerId="AD" clId="Web-{A465F05B-88DC-43EF-0FF9-2912040B7B8C}"/>
    <pc:docChg chg="modSld">
      <pc:chgData name="eghanotakis" userId="S::eghanotakis_gmail.com#ext#@pedaidsorg.onmicrosoft.com::0af52404-daef-41c0-a231-4d3790fefa79" providerId="AD" clId="Web-{A465F05B-88DC-43EF-0FF9-2912040B7B8C}" dt="2020-09-04T14:38:56.775" v="4" actId="20577"/>
      <pc:docMkLst>
        <pc:docMk/>
      </pc:docMkLst>
      <pc:sldChg chg="modSp">
        <pc:chgData name="eghanotakis" userId="S::eghanotakis_gmail.com#ext#@pedaidsorg.onmicrosoft.com::0af52404-daef-41c0-a231-4d3790fefa79" providerId="AD" clId="Web-{A465F05B-88DC-43EF-0FF9-2912040B7B8C}" dt="2020-09-04T14:38:56.775" v="4" actId="20577"/>
        <pc:sldMkLst>
          <pc:docMk/>
          <pc:sldMk cId="597776733" sldId="370"/>
        </pc:sldMkLst>
        <pc:spChg chg="mod">
          <ac:chgData name="eghanotakis" userId="S::eghanotakis_gmail.com#ext#@pedaidsorg.onmicrosoft.com::0af52404-daef-41c0-a231-4d3790fefa79" providerId="AD" clId="Web-{A465F05B-88DC-43EF-0FF9-2912040B7B8C}" dt="2020-09-04T14:38:56.775" v="4" actId="20577"/>
          <ac:spMkLst>
            <pc:docMk/>
            <pc:sldMk cId="597776733" sldId="370"/>
            <ac:spMk id="5" creationId="{42196A43-4425-2F46-99D9-48209A97B687}"/>
          </ac:spMkLst>
        </pc:spChg>
      </pc:sldChg>
    </pc:docChg>
  </pc:docChgLst>
  <pc:docChgLst>
    <pc:chgData name="Madison Ethridge" userId="666e09c8-48f1-48e4-bd90-dc52bcdb94a7" providerId="ADAL" clId="{59907FE0-6910-3646-BC96-6F84BB080F3D}"/>
    <pc:docChg chg="modSld">
      <pc:chgData name="Madison Ethridge" userId="666e09c8-48f1-48e4-bd90-dc52bcdb94a7" providerId="ADAL" clId="{59907FE0-6910-3646-BC96-6F84BB080F3D}" dt="2020-11-11T22:01:55.519" v="8" actId="20577"/>
      <pc:docMkLst>
        <pc:docMk/>
      </pc:docMkLst>
      <pc:sldChg chg="modNotesTx">
        <pc:chgData name="Madison Ethridge" userId="666e09c8-48f1-48e4-bd90-dc52bcdb94a7" providerId="ADAL" clId="{59907FE0-6910-3646-BC96-6F84BB080F3D}" dt="2020-11-11T22:01:55.519" v="8" actId="20577"/>
        <pc:sldMkLst>
          <pc:docMk/>
          <pc:sldMk cId="597776733" sldId="370"/>
        </pc:sldMkLst>
      </pc:sldChg>
    </pc:docChg>
  </pc:docChgLst>
  <pc:docChgLst>
    <pc:chgData name="Elena Ghanotakis" userId="f5b7b11dc1ab026f" providerId="LiveId" clId="{880ECC35-47F4-AC4E-8D20-FA429FB78B4C}"/>
    <pc:docChg chg="custSel modSld">
      <pc:chgData name="Elena Ghanotakis" userId="f5b7b11dc1ab026f" providerId="LiveId" clId="{880ECC35-47F4-AC4E-8D20-FA429FB78B4C}" dt="2020-08-30T03:44:07.744" v="222" actId="20577"/>
      <pc:docMkLst>
        <pc:docMk/>
      </pc:docMkLst>
      <pc:sldChg chg="modNotesTx">
        <pc:chgData name="Elena Ghanotakis" userId="f5b7b11dc1ab026f" providerId="LiveId" clId="{880ECC35-47F4-AC4E-8D20-FA429FB78B4C}" dt="2020-08-29T18:33:57.014" v="0" actId="113"/>
        <pc:sldMkLst>
          <pc:docMk/>
          <pc:sldMk cId="3680602571" sldId="358"/>
        </pc:sldMkLst>
      </pc:sldChg>
      <pc:sldChg chg="modSp mod addCm modCm">
        <pc:chgData name="Elena Ghanotakis" userId="f5b7b11dc1ab026f" providerId="LiveId" clId="{880ECC35-47F4-AC4E-8D20-FA429FB78B4C}" dt="2020-08-30T03:44:07.744" v="222" actId="20577"/>
        <pc:sldMkLst>
          <pc:docMk/>
          <pc:sldMk cId="1227424297" sldId="372"/>
        </pc:sldMkLst>
        <pc:spChg chg="mod">
          <ac:chgData name="Elena Ghanotakis" userId="f5b7b11dc1ab026f" providerId="LiveId" clId="{880ECC35-47F4-AC4E-8D20-FA429FB78B4C}" dt="2020-08-30T03:44:07.744" v="222" actId="20577"/>
          <ac:spMkLst>
            <pc:docMk/>
            <pc:sldMk cId="1227424297" sldId="372"/>
            <ac:spMk id="8" creationId="{EF50C6AF-A89D-324F-8B30-4EA896A02B1E}"/>
          </ac:spMkLst>
        </pc:spChg>
      </pc:sldChg>
      <pc:sldChg chg="modNotesTx">
        <pc:chgData name="Elena Ghanotakis" userId="f5b7b11dc1ab026f" providerId="LiveId" clId="{880ECC35-47F4-AC4E-8D20-FA429FB78B4C}" dt="2020-08-29T18:35:01.908" v="6" actId="12"/>
        <pc:sldMkLst>
          <pc:docMk/>
          <pc:sldMk cId="696295463" sldId="375"/>
        </pc:sldMkLst>
      </pc:sldChg>
    </pc:docChg>
  </pc:docChgLst>
  <pc:docChgLst>
    <pc:chgData name="Cathrien Alons" userId="S::calons_pedaids.org#ext#@crsorg.onmicrosoft.com::4972a93c-8e30-42f8-89ac-9c97f01eda25" providerId="AD" clId="Web-{9D8C34B8-FB14-E75B-93FB-222863EEC944}"/>
    <pc:docChg chg="">
      <pc:chgData name="Cathrien Alons" userId="S::calons_pedaids.org#ext#@crsorg.onmicrosoft.com::4972a93c-8e30-42f8-89ac-9c97f01eda25" providerId="AD" clId="Web-{9D8C34B8-FB14-E75B-93FB-222863EEC944}" dt="2021-02-09T22:01:26.936" v="0"/>
      <pc:docMkLst>
        <pc:docMk/>
      </pc:docMkLst>
      <pc:sldChg chg="delCm">
        <pc:chgData name="Cathrien Alons" userId="S::calons_pedaids.org#ext#@crsorg.onmicrosoft.com::4972a93c-8e30-42f8-89ac-9c97f01eda25" providerId="AD" clId="Web-{9D8C34B8-FB14-E75B-93FB-222863EEC944}" dt="2021-02-09T22:01:26.936" v="0"/>
        <pc:sldMkLst>
          <pc:docMk/>
          <pc:sldMk cId="597776733" sldId="370"/>
        </pc:sldMkLst>
      </pc:sldChg>
    </pc:docChg>
  </pc:docChgLst>
  <pc:docChgLst>
    <pc:chgData name="Chaila, Mwate" userId="532bccc8-299d-41ab-929a-442e97ef55d2" providerId="ADAL" clId="{0F6011D7-B03E-447F-A31E-C61B3360A427}"/>
    <pc:docChg chg="custSel addSld modSld">
      <pc:chgData name="Chaila, Mwate" userId="532bccc8-299d-41ab-929a-442e97ef55d2" providerId="ADAL" clId="{0F6011D7-B03E-447F-A31E-C61B3360A427}" dt="2020-09-24T10:09:59.830" v="294"/>
      <pc:docMkLst>
        <pc:docMk/>
      </pc:docMkLst>
      <pc:sldChg chg="addCm modCm">
        <pc:chgData name="Chaila, Mwate" userId="532bccc8-299d-41ab-929a-442e97ef55d2" providerId="ADAL" clId="{0F6011D7-B03E-447F-A31E-C61B3360A427}" dt="2020-09-24T10:09:59.830" v="294"/>
        <pc:sldMkLst>
          <pc:docMk/>
          <pc:sldMk cId="1144820368" sldId="357"/>
        </pc:sldMkLst>
      </pc:sldChg>
      <pc:sldChg chg="modCm">
        <pc:chgData name="Chaila, Mwate" userId="532bccc8-299d-41ab-929a-442e97ef55d2" providerId="ADAL" clId="{0F6011D7-B03E-447F-A31E-C61B3360A427}" dt="2020-09-24T10:01:10.035" v="14"/>
        <pc:sldMkLst>
          <pc:docMk/>
          <pc:sldMk cId="3680602571" sldId="358"/>
        </pc:sldMkLst>
      </pc:sldChg>
      <pc:sldChg chg="modSp mod">
        <pc:chgData name="Chaila, Mwate" userId="532bccc8-299d-41ab-929a-442e97ef55d2" providerId="ADAL" clId="{0F6011D7-B03E-447F-A31E-C61B3360A427}" dt="2020-09-24T10:09:13.861" v="280" actId="14100"/>
        <pc:sldMkLst>
          <pc:docMk/>
          <pc:sldMk cId="2057988748" sldId="361"/>
        </pc:sldMkLst>
        <pc:spChg chg="mod">
          <ac:chgData name="Chaila, Mwate" userId="532bccc8-299d-41ab-929a-442e97ef55d2" providerId="ADAL" clId="{0F6011D7-B03E-447F-A31E-C61B3360A427}" dt="2020-09-24T10:09:13.861" v="280" actId="14100"/>
          <ac:spMkLst>
            <pc:docMk/>
            <pc:sldMk cId="2057988748" sldId="361"/>
            <ac:spMk id="2" creationId="{B63C9525-D1C9-F14D-B776-E297721FF908}"/>
          </ac:spMkLst>
        </pc:spChg>
      </pc:sldChg>
      <pc:sldChg chg="modSp mod">
        <pc:chgData name="Chaila, Mwate" userId="532bccc8-299d-41ab-929a-442e97ef55d2" providerId="ADAL" clId="{0F6011D7-B03E-447F-A31E-C61B3360A427}" dt="2020-09-24T10:01:05.370" v="13" actId="20577"/>
        <pc:sldMkLst>
          <pc:docMk/>
          <pc:sldMk cId="736017009" sldId="367"/>
        </pc:sldMkLst>
        <pc:spChg chg="mod">
          <ac:chgData name="Chaila, Mwate" userId="532bccc8-299d-41ab-929a-442e97ef55d2" providerId="ADAL" clId="{0F6011D7-B03E-447F-A31E-C61B3360A427}" dt="2020-09-24T10:01:05.370" v="13" actId="20577"/>
          <ac:spMkLst>
            <pc:docMk/>
            <pc:sldMk cId="736017009" sldId="367"/>
            <ac:spMk id="2" creationId="{8A2C5018-F7B9-714F-8D5F-9A60D53B3513}"/>
          </ac:spMkLst>
        </pc:spChg>
      </pc:sldChg>
      <pc:sldChg chg="addCm modNotesTx">
        <pc:chgData name="Chaila, Mwate" userId="532bccc8-299d-41ab-929a-442e97ef55d2" providerId="ADAL" clId="{0F6011D7-B03E-447F-A31E-C61B3360A427}" dt="2020-09-24T10:07:56.747" v="266" actId="113"/>
        <pc:sldMkLst>
          <pc:docMk/>
          <pc:sldMk cId="597776733" sldId="370"/>
        </pc:sldMkLst>
      </pc:sldChg>
      <pc:sldChg chg="modSp mod">
        <pc:chgData name="Chaila, Mwate" userId="532bccc8-299d-41ab-929a-442e97ef55d2" providerId="ADAL" clId="{0F6011D7-B03E-447F-A31E-C61B3360A427}" dt="2020-09-24T10:08:46.934" v="276" actId="14100"/>
        <pc:sldMkLst>
          <pc:docMk/>
          <pc:sldMk cId="1227424297" sldId="372"/>
        </pc:sldMkLst>
        <pc:spChg chg="mod">
          <ac:chgData name="Chaila, Mwate" userId="532bccc8-299d-41ab-929a-442e97ef55d2" providerId="ADAL" clId="{0F6011D7-B03E-447F-A31E-C61B3360A427}" dt="2020-09-24T10:08:46.934" v="276" actId="14100"/>
          <ac:spMkLst>
            <pc:docMk/>
            <pc:sldMk cId="1227424297" sldId="372"/>
            <ac:spMk id="8" creationId="{EF50C6AF-A89D-324F-8B30-4EA896A02B1E}"/>
          </ac:spMkLst>
        </pc:spChg>
      </pc:sldChg>
      <pc:sldChg chg="addSp delSp modSp new mod chgLayout">
        <pc:chgData name="Chaila, Mwate" userId="532bccc8-299d-41ab-929a-442e97ef55d2" providerId="ADAL" clId="{0F6011D7-B03E-447F-A31E-C61B3360A427}" dt="2020-09-24T10:09:28.191" v="292" actId="20577"/>
        <pc:sldMkLst>
          <pc:docMk/>
          <pc:sldMk cId="2530064384" sldId="376"/>
        </pc:sldMkLst>
        <pc:spChg chg="del">
          <ac:chgData name="Chaila, Mwate" userId="532bccc8-299d-41ab-929a-442e97ef55d2" providerId="ADAL" clId="{0F6011D7-B03E-447F-A31E-C61B3360A427}" dt="2020-09-24T10:09:22.653" v="282" actId="700"/>
          <ac:spMkLst>
            <pc:docMk/>
            <pc:sldMk cId="2530064384" sldId="376"/>
            <ac:spMk id="2" creationId="{BC2A1EBB-CA7A-4505-A166-63D44DA3921B}"/>
          </ac:spMkLst>
        </pc:spChg>
        <pc:spChg chg="del mod ord">
          <ac:chgData name="Chaila, Mwate" userId="532bccc8-299d-41ab-929a-442e97ef55d2" providerId="ADAL" clId="{0F6011D7-B03E-447F-A31E-C61B3360A427}" dt="2020-09-24T10:09:22.653" v="282" actId="700"/>
          <ac:spMkLst>
            <pc:docMk/>
            <pc:sldMk cId="2530064384" sldId="376"/>
            <ac:spMk id="3" creationId="{F631F2AE-5BEE-4334-96EB-07BFE2A28DB8}"/>
          </ac:spMkLst>
        </pc:spChg>
        <pc:spChg chg="add mod ord">
          <ac:chgData name="Chaila, Mwate" userId="532bccc8-299d-41ab-929a-442e97ef55d2" providerId="ADAL" clId="{0F6011D7-B03E-447F-A31E-C61B3360A427}" dt="2020-09-24T10:09:28.191" v="292" actId="20577"/>
          <ac:spMkLst>
            <pc:docMk/>
            <pc:sldMk cId="2530064384" sldId="376"/>
            <ac:spMk id="4" creationId="{218D3A56-81D1-4363-BC93-C77B94D636F3}"/>
          </ac:spMkLst>
        </pc:spChg>
      </pc:sldChg>
    </pc:docChg>
  </pc:docChgLst>
  <pc:docChgLst>
    <pc:chgData name="methridge@pedaids.org" userId="S::urn:spo:guest#methridge@pedaids.org::" providerId="AD" clId="Web-{6D4F5F0F-3614-C171-CDB8-36D76B653D2E}"/>
    <pc:docChg chg="modSld">
      <pc:chgData name="methridge@pedaids.org" userId="S::urn:spo:guest#methridge@pedaids.org::" providerId="AD" clId="Web-{6D4F5F0F-3614-C171-CDB8-36D76B653D2E}" dt="2021-02-09T17:25:08.054" v="12" actId="20577"/>
      <pc:docMkLst>
        <pc:docMk/>
      </pc:docMkLst>
      <pc:sldChg chg="modSp addCm">
        <pc:chgData name="methridge@pedaids.org" userId="S::urn:spo:guest#methridge@pedaids.org::" providerId="AD" clId="Web-{6D4F5F0F-3614-C171-CDB8-36D76B653D2E}" dt="2021-02-09T17:25:08.054" v="12" actId="20577"/>
        <pc:sldMkLst>
          <pc:docMk/>
          <pc:sldMk cId="597776733" sldId="370"/>
        </pc:sldMkLst>
        <pc:spChg chg="mod">
          <ac:chgData name="methridge@pedaids.org" userId="S::urn:spo:guest#methridge@pedaids.org::" providerId="AD" clId="Web-{6D4F5F0F-3614-C171-CDB8-36D76B653D2E}" dt="2021-02-09T17:25:08.054" v="12" actId="20577"/>
          <ac:spMkLst>
            <pc:docMk/>
            <pc:sldMk cId="597776733" sldId="370"/>
            <ac:spMk id="3" creationId="{B5EAE269-1C74-D74C-80A1-A62BD7E9AD05}"/>
          </ac:spMkLst>
        </pc:spChg>
      </pc:sldChg>
    </pc:docChg>
  </pc:docChgLst>
  <pc:docChgLst>
    <pc:chgData name="Kelsey Brosnan" userId="S::kbrosnan@pedaids.org::088ad37a-0c35-44dd-9c81-b1ff65c276c0" providerId="AD" clId="Web-{0DD9CB5C-A638-6894-CB7F-964174A951BF}"/>
    <pc:docChg chg="modSld">
      <pc:chgData name="Kelsey Brosnan" userId="S::kbrosnan@pedaids.org::088ad37a-0c35-44dd-9c81-b1ff65c276c0" providerId="AD" clId="Web-{0DD9CB5C-A638-6894-CB7F-964174A951BF}" dt="2020-09-10T16:29:07.693" v="12" actId="1076"/>
      <pc:docMkLst>
        <pc:docMk/>
      </pc:docMkLst>
      <pc:sldChg chg="modSp">
        <pc:chgData name="Kelsey Brosnan" userId="S::kbrosnan@pedaids.org::088ad37a-0c35-44dd-9c81-b1ff65c276c0" providerId="AD" clId="Web-{0DD9CB5C-A638-6894-CB7F-964174A951BF}" dt="2020-09-10T16:29:07.693" v="12" actId="1076"/>
        <pc:sldMkLst>
          <pc:docMk/>
          <pc:sldMk cId="597776733" sldId="370"/>
        </pc:sldMkLst>
        <pc:spChg chg="mod">
          <ac:chgData name="Kelsey Brosnan" userId="S::kbrosnan@pedaids.org::088ad37a-0c35-44dd-9c81-b1ff65c276c0" providerId="AD" clId="Web-{0DD9CB5C-A638-6894-CB7F-964174A951BF}" dt="2020-09-10T16:28:56.755" v="9" actId="1076"/>
          <ac:spMkLst>
            <pc:docMk/>
            <pc:sldMk cId="597776733" sldId="370"/>
            <ac:spMk id="2" creationId="{19BBCCA2-3275-7147-A4F2-F379D64C8F61}"/>
          </ac:spMkLst>
        </pc:spChg>
        <pc:spChg chg="mod">
          <ac:chgData name="Kelsey Brosnan" userId="S::kbrosnan@pedaids.org::088ad37a-0c35-44dd-9c81-b1ff65c276c0" providerId="AD" clId="Web-{0DD9CB5C-A638-6894-CB7F-964174A951BF}" dt="2020-09-10T16:29:07.693" v="12" actId="1076"/>
          <ac:spMkLst>
            <pc:docMk/>
            <pc:sldMk cId="597776733" sldId="370"/>
            <ac:spMk id="3" creationId="{B5EAE269-1C74-D74C-80A1-A62BD7E9AD05}"/>
          </ac:spMkLst>
        </pc:spChg>
        <pc:spChg chg="mod">
          <ac:chgData name="Kelsey Brosnan" userId="S::kbrosnan@pedaids.org::088ad37a-0c35-44dd-9c81-b1ff65c276c0" providerId="AD" clId="Web-{0DD9CB5C-A638-6894-CB7F-964174A951BF}" dt="2020-09-10T16:29:01.146" v="10" actId="1076"/>
          <ac:spMkLst>
            <pc:docMk/>
            <pc:sldMk cId="597776733" sldId="370"/>
            <ac:spMk id="4" creationId="{E8C4D40B-368A-B843-98D7-811DA2F93712}"/>
          </ac:spMkLst>
        </pc:spChg>
        <pc:spChg chg="mod">
          <ac:chgData name="Kelsey Brosnan" userId="S::kbrosnan@pedaids.org::088ad37a-0c35-44dd-9c81-b1ff65c276c0" providerId="AD" clId="Web-{0DD9CB5C-A638-6894-CB7F-964174A951BF}" dt="2020-09-10T16:29:04.599" v="11" actId="1076"/>
          <ac:spMkLst>
            <pc:docMk/>
            <pc:sldMk cId="597776733" sldId="370"/>
            <ac:spMk id="5" creationId="{42196A43-4425-2F46-99D9-48209A97B687}"/>
          </ac:spMkLst>
        </pc:spChg>
        <pc:spChg chg="mod">
          <ac:chgData name="Kelsey Brosnan" userId="S::kbrosnan@pedaids.org::088ad37a-0c35-44dd-9c81-b1ff65c276c0" providerId="AD" clId="Web-{0DD9CB5C-A638-6894-CB7F-964174A951BF}" dt="2020-09-10T16:28:53.287" v="8" actId="14100"/>
          <ac:spMkLst>
            <pc:docMk/>
            <pc:sldMk cId="597776733" sldId="370"/>
            <ac:spMk id="6" creationId="{45A52497-9011-3842-B2C8-7279B0185865}"/>
          </ac:spMkLst>
        </pc:spChg>
      </pc:sldChg>
    </pc:docChg>
  </pc:docChgLst>
  <pc:docChgLst>
    <pc:chgData name="Chaila, Mwate" userId="532bccc8-299d-41ab-929a-442e97ef55d2" providerId="ADAL" clId="{66EBF1E3-9621-4228-9E5A-BE0D966B1AD7}"/>
    <pc:docChg chg="custSel">
      <pc:chgData name="Chaila, Mwate" userId="532bccc8-299d-41ab-929a-442e97ef55d2" providerId="ADAL" clId="{66EBF1E3-9621-4228-9E5A-BE0D966B1AD7}" dt="2021-01-22T07:40:35.339" v="0" actId="1592"/>
      <pc:docMkLst>
        <pc:docMk/>
      </pc:docMkLst>
      <pc:sldChg chg="delCm">
        <pc:chgData name="Chaila, Mwate" userId="532bccc8-299d-41ab-929a-442e97ef55d2" providerId="ADAL" clId="{66EBF1E3-9621-4228-9E5A-BE0D966B1AD7}" dt="2021-01-22T07:40:35.339" v="0" actId="1592"/>
        <pc:sldMkLst>
          <pc:docMk/>
          <pc:sldMk cId="1144820368" sldId="357"/>
        </pc:sldMkLst>
      </pc:sldChg>
    </pc:docChg>
  </pc:docChgLst>
  <pc:docChgLst>
    <pc:chgData name="Madison Ethridge" userId="S::methridge@pedaids.org::666e09c8-48f1-48e4-bd90-dc52bcdb94a7" providerId="AD" clId="Web-{97B3D630-3A02-73B5-AF00-757843FC2224}"/>
    <pc:docChg chg="modSld">
      <pc:chgData name="Madison Ethridge" userId="S::methridge@pedaids.org::666e09c8-48f1-48e4-bd90-dc52bcdb94a7" providerId="AD" clId="Web-{97B3D630-3A02-73B5-AF00-757843FC2224}" dt="2020-11-09T20:30:13.619" v="12" actId="20577"/>
      <pc:docMkLst>
        <pc:docMk/>
      </pc:docMkLst>
      <pc:sldChg chg="modSp">
        <pc:chgData name="Madison Ethridge" userId="S::methridge@pedaids.org::666e09c8-48f1-48e4-bd90-dc52bcdb94a7" providerId="AD" clId="Web-{97B3D630-3A02-73B5-AF00-757843FC2224}" dt="2020-11-09T20:30:13.619" v="12" actId="20577"/>
        <pc:sldMkLst>
          <pc:docMk/>
          <pc:sldMk cId="2057988748" sldId="361"/>
        </pc:sldMkLst>
        <pc:spChg chg="mod">
          <ac:chgData name="Madison Ethridge" userId="S::methridge@pedaids.org::666e09c8-48f1-48e4-bd90-dc52bcdb94a7" providerId="AD" clId="Web-{97B3D630-3A02-73B5-AF00-757843FC2224}" dt="2020-11-09T20:30:13.619" v="12" actId="20577"/>
          <ac:spMkLst>
            <pc:docMk/>
            <pc:sldMk cId="2057988748" sldId="361"/>
            <ac:spMk id="2" creationId="{B63C9525-D1C9-F14D-B776-E297721FF908}"/>
          </ac:spMkLst>
        </pc:spChg>
      </pc:sldChg>
      <pc:sldChg chg="modSp">
        <pc:chgData name="Madison Ethridge" userId="S::methridge@pedaids.org::666e09c8-48f1-48e4-bd90-dc52bcdb94a7" providerId="AD" clId="Web-{97B3D630-3A02-73B5-AF00-757843FC2224}" dt="2020-11-09T20:29:43.555" v="4" actId="20577"/>
        <pc:sldMkLst>
          <pc:docMk/>
          <pc:sldMk cId="1227424297" sldId="372"/>
        </pc:sldMkLst>
        <pc:spChg chg="mod">
          <ac:chgData name="Madison Ethridge" userId="S::methridge@pedaids.org::666e09c8-48f1-48e4-bd90-dc52bcdb94a7" providerId="AD" clId="Web-{97B3D630-3A02-73B5-AF00-757843FC2224}" dt="2020-11-09T20:29:43.555" v="4" actId="20577"/>
          <ac:spMkLst>
            <pc:docMk/>
            <pc:sldMk cId="1227424297" sldId="372"/>
            <ac:spMk id="8" creationId="{EF50C6AF-A89D-324F-8B30-4EA896A02B1E}"/>
          </ac:spMkLst>
        </pc:spChg>
      </pc:sldChg>
      <pc:sldChg chg="modNotes">
        <pc:chgData name="Madison Ethridge" userId="S::methridge@pedaids.org::666e09c8-48f1-48e4-bd90-dc52bcdb94a7" providerId="AD" clId="Web-{97B3D630-3A02-73B5-AF00-757843FC2224}" dt="2020-11-09T20:29:29.758" v="0"/>
        <pc:sldMkLst>
          <pc:docMk/>
          <pc:sldMk cId="696295463" sldId="375"/>
        </pc:sldMkLst>
      </pc:sldChg>
    </pc:docChg>
  </pc:docChgLst>
  <pc:docChgLst>
    <pc:chgData name="Elena Ghanotakis" userId="f5b7b11dc1ab026f" providerId="LiveId" clId="{07072452-5AF5-DA4A-BC1F-78FE9BA6089A}"/>
    <pc:docChg chg="modSld">
      <pc:chgData name="Elena Ghanotakis" userId="f5b7b11dc1ab026f" providerId="LiveId" clId="{07072452-5AF5-DA4A-BC1F-78FE9BA6089A}" dt="2020-09-01T04:15:17.317" v="21" actId="255"/>
      <pc:docMkLst>
        <pc:docMk/>
      </pc:docMkLst>
      <pc:sldChg chg="modSp mod modNotesTx">
        <pc:chgData name="Elena Ghanotakis" userId="f5b7b11dc1ab026f" providerId="LiveId" clId="{07072452-5AF5-DA4A-BC1F-78FE9BA6089A}" dt="2020-09-01T04:01:31.198" v="10" actId="20577"/>
        <pc:sldMkLst>
          <pc:docMk/>
          <pc:sldMk cId="1144820368" sldId="357"/>
        </pc:sldMkLst>
        <pc:spChg chg="mod">
          <ac:chgData name="Elena Ghanotakis" userId="f5b7b11dc1ab026f" providerId="LiveId" clId="{07072452-5AF5-DA4A-BC1F-78FE9BA6089A}" dt="2020-09-01T04:01:21.014" v="7" actId="20577"/>
          <ac:spMkLst>
            <pc:docMk/>
            <pc:sldMk cId="1144820368" sldId="357"/>
            <ac:spMk id="2" creationId="{2F465763-E3D4-4D6B-904A-2CA2F185E235}"/>
          </ac:spMkLst>
        </pc:spChg>
      </pc:sldChg>
      <pc:sldChg chg="modSp mod">
        <pc:chgData name="Elena Ghanotakis" userId="f5b7b11dc1ab026f" providerId="LiveId" clId="{07072452-5AF5-DA4A-BC1F-78FE9BA6089A}" dt="2020-09-01T04:15:17.317" v="21" actId="255"/>
        <pc:sldMkLst>
          <pc:docMk/>
          <pc:sldMk cId="2057988748" sldId="361"/>
        </pc:sldMkLst>
        <pc:spChg chg="mod">
          <ac:chgData name="Elena Ghanotakis" userId="f5b7b11dc1ab026f" providerId="LiveId" clId="{07072452-5AF5-DA4A-BC1F-78FE9BA6089A}" dt="2020-09-01T04:15:17.317" v="21" actId="255"/>
          <ac:spMkLst>
            <pc:docMk/>
            <pc:sldMk cId="2057988748" sldId="361"/>
            <ac:spMk id="2" creationId="{B63C9525-D1C9-F14D-B776-E297721FF908}"/>
          </ac:spMkLst>
        </pc:spChg>
      </pc:sldChg>
      <pc:sldChg chg="modNotesTx">
        <pc:chgData name="Elena Ghanotakis" userId="f5b7b11dc1ab026f" providerId="LiveId" clId="{07072452-5AF5-DA4A-BC1F-78FE9BA6089A}" dt="2020-09-01T04:02:18.252" v="12" actId="20577"/>
        <pc:sldMkLst>
          <pc:docMk/>
          <pc:sldMk cId="736017009" sldId="367"/>
        </pc:sldMkLst>
      </pc:sldChg>
      <pc:sldChg chg="modNotesTx">
        <pc:chgData name="Elena Ghanotakis" userId="f5b7b11dc1ab026f" providerId="LiveId" clId="{07072452-5AF5-DA4A-BC1F-78FE9BA6089A}" dt="2020-09-01T04:08:14.055" v="15" actId="20577"/>
        <pc:sldMkLst>
          <pc:docMk/>
          <pc:sldMk cId="559588021" sldId="368"/>
        </pc:sldMkLst>
      </pc:sldChg>
      <pc:sldChg chg="modSp mod">
        <pc:chgData name="Elena Ghanotakis" userId="f5b7b11dc1ab026f" providerId="LiveId" clId="{07072452-5AF5-DA4A-BC1F-78FE9BA6089A}" dt="2020-09-01T04:14:29.198" v="18" actId="255"/>
        <pc:sldMkLst>
          <pc:docMk/>
          <pc:sldMk cId="1227424297" sldId="372"/>
        </pc:sldMkLst>
        <pc:spChg chg="mod">
          <ac:chgData name="Elena Ghanotakis" userId="f5b7b11dc1ab026f" providerId="LiveId" clId="{07072452-5AF5-DA4A-BC1F-78FE9BA6089A}" dt="2020-09-01T04:14:29.198" v="18" actId="255"/>
          <ac:spMkLst>
            <pc:docMk/>
            <pc:sldMk cId="1227424297" sldId="372"/>
            <ac:spMk id="8" creationId="{EF50C6AF-A89D-324F-8B30-4EA896A02B1E}"/>
          </ac:spMkLst>
        </pc:spChg>
      </pc:sldChg>
    </pc:docChg>
  </pc:docChgLst>
  <pc:docChgLst>
    <pc:chgData name="Clark, Adele" userId="cb302882-fc54-4eb8-a090-62efc4d6cc36" providerId="ADAL" clId="{87048E8F-A50A-4313-83C8-B90C63A60DF5}"/>
    <pc:docChg chg="addSld delSld modSld">
      <pc:chgData name="Clark, Adele" userId="cb302882-fc54-4eb8-a090-62efc4d6cc36" providerId="ADAL" clId="{87048E8F-A50A-4313-83C8-B90C63A60DF5}" dt="2021-02-25T18:22:30.821" v="31" actId="47"/>
      <pc:docMkLst>
        <pc:docMk/>
      </pc:docMkLst>
      <pc:sldChg chg="del">
        <pc:chgData name="Clark, Adele" userId="cb302882-fc54-4eb8-a090-62efc4d6cc36" providerId="ADAL" clId="{87048E8F-A50A-4313-83C8-B90C63A60DF5}" dt="2021-02-25T18:21:56.455" v="29" actId="47"/>
        <pc:sldMkLst>
          <pc:docMk/>
          <pc:sldMk cId="1144820368" sldId="357"/>
        </pc:sldMkLst>
      </pc:sldChg>
      <pc:sldChg chg="del">
        <pc:chgData name="Clark, Adele" userId="cb302882-fc54-4eb8-a090-62efc4d6cc36" providerId="ADAL" clId="{87048E8F-A50A-4313-83C8-B90C63A60DF5}" dt="2021-02-25T18:22:30.821" v="31" actId="47"/>
        <pc:sldMkLst>
          <pc:docMk/>
          <pc:sldMk cId="2530064384" sldId="376"/>
        </pc:sldMkLst>
      </pc:sldChg>
      <pc:sldChg chg="add">
        <pc:chgData name="Clark, Adele" userId="cb302882-fc54-4eb8-a090-62efc4d6cc36" providerId="ADAL" clId="{87048E8F-A50A-4313-83C8-B90C63A60DF5}" dt="2021-02-25T18:22:27.038" v="30"/>
        <pc:sldMkLst>
          <pc:docMk/>
          <pc:sldMk cId="3399903749" sldId="2044"/>
        </pc:sldMkLst>
      </pc:sldChg>
      <pc:sldChg chg="modSp mod modNotesTx">
        <pc:chgData name="Clark, Adele" userId="cb302882-fc54-4eb8-a090-62efc4d6cc36" providerId="ADAL" clId="{87048E8F-A50A-4313-83C8-B90C63A60DF5}" dt="2021-02-25T18:21:45.978" v="28"/>
        <pc:sldMkLst>
          <pc:docMk/>
          <pc:sldMk cId="1153198540" sldId="2046"/>
        </pc:sldMkLst>
        <pc:spChg chg="mod">
          <ac:chgData name="Clark, Adele" userId="cb302882-fc54-4eb8-a090-62efc4d6cc36" providerId="ADAL" clId="{87048E8F-A50A-4313-83C8-B90C63A60DF5}" dt="2021-02-25T18:21:31.959" v="26" actId="1076"/>
          <ac:spMkLst>
            <pc:docMk/>
            <pc:sldMk cId="1153198540" sldId="2046"/>
            <ac:spMk id="2" creationId="{44034FEE-4BBB-7F49-BE67-328073281F8B}"/>
          </ac:spMkLst>
        </pc:spChg>
      </pc:sldChg>
    </pc:docChg>
  </pc:docChgLst>
  <pc:docChgLst>
    <pc:chgData name="eghanotakis" userId="S::eghanotakis_gmail.com#ext#@pedaidsorg.onmicrosoft.com::0af52404-daef-41c0-a231-4d3790fefa79" providerId="AD" clId="Web-{7885060B-213C-4B1C-817E-AB7552548489}"/>
    <pc:docChg chg="">
      <pc:chgData name="eghanotakis" userId="S::eghanotakis_gmail.com#ext#@pedaidsorg.onmicrosoft.com::0af52404-daef-41c0-a231-4d3790fefa79" providerId="AD" clId="Web-{7885060B-213C-4B1C-817E-AB7552548489}" dt="2020-09-09T15:06:32.810" v="1"/>
      <pc:docMkLst>
        <pc:docMk/>
      </pc:docMkLst>
      <pc:sldChg chg="delCm">
        <pc:chgData name="eghanotakis" userId="S::eghanotakis_gmail.com#ext#@pedaidsorg.onmicrosoft.com::0af52404-daef-41c0-a231-4d3790fefa79" providerId="AD" clId="Web-{7885060B-213C-4B1C-817E-AB7552548489}" dt="2020-09-09T15:06:32.810" v="1"/>
        <pc:sldMkLst>
          <pc:docMk/>
          <pc:sldMk cId="1227424297" sldId="372"/>
        </pc:sldMkLst>
      </pc:sldChg>
    </pc:docChg>
  </pc:docChgLst>
  <pc:docChgLst>
    <pc:chgData name="eghanotakis" userId="S::eghanotakis_gmail.com#ext#@pedaidsorg.onmicrosoft.com::0af52404-daef-41c0-a231-4d3790fefa79" providerId="AD" clId="Web-{28AD970A-E249-4415-3459-3FD8DE6E0190}"/>
    <pc:docChg chg="delSld modSld">
      <pc:chgData name="eghanotakis" userId="S::eghanotakis_gmail.com#ext#@pedaidsorg.onmicrosoft.com::0af52404-daef-41c0-a231-4d3790fefa79" providerId="AD" clId="Web-{28AD970A-E249-4415-3459-3FD8DE6E0190}" dt="2020-08-30T02:59:01.535" v="38" actId="20577"/>
      <pc:docMkLst>
        <pc:docMk/>
      </pc:docMkLst>
      <pc:sldChg chg="modSp">
        <pc:chgData name="eghanotakis" userId="S::eghanotakis_gmail.com#ext#@pedaidsorg.onmicrosoft.com::0af52404-daef-41c0-a231-4d3790fefa79" providerId="AD" clId="Web-{28AD970A-E249-4415-3459-3FD8DE6E0190}" dt="2020-08-30T02:57:48.717" v="6" actId="20577"/>
        <pc:sldMkLst>
          <pc:docMk/>
          <pc:sldMk cId="2057988748" sldId="361"/>
        </pc:sldMkLst>
        <pc:spChg chg="mod">
          <ac:chgData name="eghanotakis" userId="S::eghanotakis_gmail.com#ext#@pedaidsorg.onmicrosoft.com::0af52404-daef-41c0-a231-4d3790fefa79" providerId="AD" clId="Web-{28AD970A-E249-4415-3459-3FD8DE6E0190}" dt="2020-08-30T02:57:48.717" v="6" actId="20577"/>
          <ac:spMkLst>
            <pc:docMk/>
            <pc:sldMk cId="2057988748" sldId="361"/>
            <ac:spMk id="2" creationId="{B63C9525-D1C9-F14D-B776-E297721FF908}"/>
          </ac:spMkLst>
        </pc:spChg>
      </pc:sldChg>
      <pc:sldChg chg="del">
        <pc:chgData name="eghanotakis" userId="S::eghanotakis_gmail.com#ext#@pedaidsorg.onmicrosoft.com::0af52404-daef-41c0-a231-4d3790fefa79" providerId="AD" clId="Web-{28AD970A-E249-4415-3459-3FD8DE6E0190}" dt="2020-08-30T02:57:12.263" v="3"/>
        <pc:sldMkLst>
          <pc:docMk/>
          <pc:sldMk cId="3867964015" sldId="362"/>
        </pc:sldMkLst>
      </pc:sldChg>
      <pc:sldChg chg="del">
        <pc:chgData name="eghanotakis" userId="S::eghanotakis_gmail.com#ext#@pedaidsorg.onmicrosoft.com::0af52404-daef-41c0-a231-4d3790fefa79" providerId="AD" clId="Web-{28AD970A-E249-4415-3459-3FD8DE6E0190}" dt="2020-08-30T02:57:15.888" v="4"/>
        <pc:sldMkLst>
          <pc:docMk/>
          <pc:sldMk cId="2727787198" sldId="363"/>
        </pc:sldMkLst>
      </pc:sldChg>
      <pc:sldChg chg="modSp">
        <pc:chgData name="eghanotakis" userId="S::eghanotakis_gmail.com#ext#@pedaidsorg.onmicrosoft.com::0af52404-daef-41c0-a231-4d3790fefa79" providerId="AD" clId="Web-{28AD970A-E249-4415-3459-3FD8DE6E0190}" dt="2020-08-30T02:59:01.535" v="38" actId="20577"/>
        <pc:sldMkLst>
          <pc:docMk/>
          <pc:sldMk cId="1227424297" sldId="372"/>
        </pc:sldMkLst>
        <pc:spChg chg="mod">
          <ac:chgData name="eghanotakis" userId="S::eghanotakis_gmail.com#ext#@pedaidsorg.onmicrosoft.com::0af52404-daef-41c0-a231-4d3790fefa79" providerId="AD" clId="Web-{28AD970A-E249-4415-3459-3FD8DE6E0190}" dt="2020-08-30T02:59:01.535" v="38" actId="20577"/>
          <ac:spMkLst>
            <pc:docMk/>
            <pc:sldMk cId="1227424297" sldId="372"/>
            <ac:spMk id="8" creationId="{EF50C6AF-A89D-324F-8B30-4EA896A02B1E}"/>
          </ac:spMkLst>
        </pc:spChg>
      </pc:sldChg>
      <pc:sldChg chg="modSp">
        <pc:chgData name="eghanotakis" userId="S::eghanotakis_gmail.com#ext#@pedaidsorg.onmicrosoft.com::0af52404-daef-41c0-a231-4d3790fefa79" providerId="AD" clId="Web-{28AD970A-E249-4415-3459-3FD8DE6E0190}" dt="2020-08-30T02:57:03.372" v="2"/>
        <pc:sldMkLst>
          <pc:docMk/>
          <pc:sldMk cId="696295463" sldId="375"/>
        </pc:sldMkLst>
        <pc:spChg chg="mod">
          <ac:chgData name="eghanotakis" userId="S::eghanotakis_gmail.com#ext#@pedaidsorg.onmicrosoft.com::0af52404-daef-41c0-a231-4d3790fefa79" providerId="AD" clId="Web-{28AD970A-E249-4415-3459-3FD8DE6E0190}" dt="2020-08-30T02:57:03.372" v="2"/>
          <ac:spMkLst>
            <pc:docMk/>
            <pc:sldMk cId="696295463" sldId="375"/>
            <ac:spMk id="2" creationId="{C421C845-C276-0243-B3EF-EDDAEE6261C7}"/>
          </ac:spMkLst>
        </pc:spChg>
      </pc:sldChg>
    </pc:docChg>
  </pc:docChgLst>
  <pc:docChgLst>
    <pc:chgData name="Cathrien Alons" userId="S::calons_pedaids.org#ext#@crsorg.onmicrosoft.com::4972a93c-8e30-42f8-89ac-9c97f01eda25" providerId="AD" clId="Web-{768E234E-CD3A-42B9-AEA2-86236CBF9C7E}"/>
    <pc:docChg chg="modSld">
      <pc:chgData name="Cathrien Alons" userId="S::calons_pedaids.org#ext#@crsorg.onmicrosoft.com::4972a93c-8e30-42f8-89ac-9c97f01eda25" providerId="AD" clId="Web-{768E234E-CD3A-42B9-AEA2-86236CBF9C7E}" dt="2020-09-25T20:02:24.906" v="105"/>
      <pc:docMkLst>
        <pc:docMk/>
      </pc:docMkLst>
      <pc:sldChg chg="modSp delCm">
        <pc:chgData name="Cathrien Alons" userId="S::calons_pedaids.org#ext#@crsorg.onmicrosoft.com::4972a93c-8e30-42f8-89ac-9c97f01eda25" providerId="AD" clId="Web-{768E234E-CD3A-42B9-AEA2-86236CBF9C7E}" dt="2020-09-25T19:57:04.652" v="5" actId="20577"/>
        <pc:sldMkLst>
          <pc:docMk/>
          <pc:sldMk cId="3680602571" sldId="358"/>
        </pc:sldMkLst>
        <pc:spChg chg="mod">
          <ac:chgData name="Cathrien Alons" userId="S::calons_pedaids.org#ext#@crsorg.onmicrosoft.com::4972a93c-8e30-42f8-89ac-9c97f01eda25" providerId="AD" clId="Web-{768E234E-CD3A-42B9-AEA2-86236CBF9C7E}" dt="2020-09-25T19:57:04.652" v="5" actId="20577"/>
          <ac:spMkLst>
            <pc:docMk/>
            <pc:sldMk cId="3680602571" sldId="358"/>
            <ac:spMk id="3" creationId="{77ADF271-74D6-43A9-A606-374B33525C8E}"/>
          </ac:spMkLst>
        </pc:spChg>
      </pc:sldChg>
      <pc:sldChg chg="modSp">
        <pc:chgData name="Cathrien Alons" userId="S::calons_pedaids.org#ext#@crsorg.onmicrosoft.com::4972a93c-8e30-42f8-89ac-9c97f01eda25" providerId="AD" clId="Web-{768E234E-CD3A-42B9-AEA2-86236CBF9C7E}" dt="2020-09-25T20:00:27.352" v="103" actId="20577"/>
        <pc:sldMkLst>
          <pc:docMk/>
          <pc:sldMk cId="559588021" sldId="368"/>
        </pc:sldMkLst>
        <pc:spChg chg="mod">
          <ac:chgData name="Cathrien Alons" userId="S::calons_pedaids.org#ext#@crsorg.onmicrosoft.com::4972a93c-8e30-42f8-89ac-9c97f01eda25" providerId="AD" clId="Web-{768E234E-CD3A-42B9-AEA2-86236CBF9C7E}" dt="2020-09-25T20:00:27.352" v="103" actId="20577"/>
          <ac:spMkLst>
            <pc:docMk/>
            <pc:sldMk cId="559588021" sldId="368"/>
            <ac:spMk id="2" creationId="{6E6A139D-CA25-904E-AC08-C73D4D806CB4}"/>
          </ac:spMkLst>
        </pc:spChg>
        <pc:spChg chg="mod">
          <ac:chgData name="Cathrien Alons" userId="S::calons_pedaids.org#ext#@crsorg.onmicrosoft.com::4972a93c-8e30-42f8-89ac-9c97f01eda25" providerId="AD" clId="Web-{768E234E-CD3A-42B9-AEA2-86236CBF9C7E}" dt="2020-09-25T19:59:52.631" v="76" actId="20577"/>
          <ac:spMkLst>
            <pc:docMk/>
            <pc:sldMk cId="559588021" sldId="368"/>
            <ac:spMk id="3" creationId="{4E0B2995-76F1-984D-B598-F3345C11530E}"/>
          </ac:spMkLst>
        </pc:spChg>
      </pc:sldChg>
      <pc:sldChg chg="addCm delCm">
        <pc:chgData name="Cathrien Alons" userId="S::calons_pedaids.org#ext#@crsorg.onmicrosoft.com::4972a93c-8e30-42f8-89ac-9c97f01eda25" providerId="AD" clId="Web-{768E234E-CD3A-42B9-AEA2-86236CBF9C7E}" dt="2020-09-25T20:02:24.906" v="105"/>
        <pc:sldMkLst>
          <pc:docMk/>
          <pc:sldMk cId="597776733" sldId="370"/>
        </pc:sldMkLst>
      </pc:sldChg>
      <pc:sldChg chg="modSp">
        <pc:chgData name="Cathrien Alons" userId="S::calons_pedaids.org#ext#@crsorg.onmicrosoft.com::4972a93c-8e30-42f8-89ac-9c97f01eda25" providerId="AD" clId="Web-{768E234E-CD3A-42B9-AEA2-86236CBF9C7E}" dt="2020-09-25T19:58:50.315" v="13" actId="20577"/>
        <pc:sldMkLst>
          <pc:docMk/>
          <pc:sldMk cId="696295463" sldId="375"/>
        </pc:sldMkLst>
        <pc:spChg chg="mod">
          <ac:chgData name="Cathrien Alons" userId="S::calons_pedaids.org#ext#@crsorg.onmicrosoft.com::4972a93c-8e30-42f8-89ac-9c97f01eda25" providerId="AD" clId="Web-{768E234E-CD3A-42B9-AEA2-86236CBF9C7E}" dt="2020-09-25T19:58:50.315" v="13" actId="20577"/>
          <ac:spMkLst>
            <pc:docMk/>
            <pc:sldMk cId="696295463" sldId="375"/>
            <ac:spMk id="2" creationId="{C421C845-C276-0243-B3EF-EDDAEE6261C7}"/>
          </ac:spMkLst>
        </pc:spChg>
      </pc:sldChg>
    </pc:docChg>
  </pc:docChgLst>
  <pc:docChgLst>
    <pc:chgData name="Cathrien Alons" userId="S::calons@pedaids.org::40dc079d-356c-4426-b39e-80004cfa760b" providerId="AD" clId="Web-{3010B21E-1E5B-495A-F48B-E5C792D5BA8C}"/>
    <pc:docChg chg="modSld">
      <pc:chgData name="Cathrien Alons" userId="S::calons@pedaids.org::40dc079d-356c-4426-b39e-80004cfa760b" providerId="AD" clId="Web-{3010B21E-1E5B-495A-F48B-E5C792D5BA8C}" dt="2020-09-04T13:32:19.125" v="5" actId="20577"/>
      <pc:docMkLst>
        <pc:docMk/>
      </pc:docMkLst>
      <pc:sldChg chg="modSp">
        <pc:chgData name="Cathrien Alons" userId="S::calons@pedaids.org::40dc079d-356c-4426-b39e-80004cfa760b" providerId="AD" clId="Web-{3010B21E-1E5B-495A-F48B-E5C792D5BA8C}" dt="2020-09-04T13:32:19.125" v="5" actId="20577"/>
        <pc:sldMkLst>
          <pc:docMk/>
          <pc:sldMk cId="559588021" sldId="368"/>
        </pc:sldMkLst>
        <pc:spChg chg="mod">
          <ac:chgData name="Cathrien Alons" userId="S::calons@pedaids.org::40dc079d-356c-4426-b39e-80004cfa760b" providerId="AD" clId="Web-{3010B21E-1E5B-495A-F48B-E5C792D5BA8C}" dt="2020-09-04T13:32:19.125" v="5" actId="20577"/>
          <ac:spMkLst>
            <pc:docMk/>
            <pc:sldMk cId="559588021" sldId="368"/>
            <ac:spMk id="2" creationId="{6E6A139D-CA25-904E-AC08-C73D4D806CB4}"/>
          </ac:spMkLst>
        </pc:spChg>
      </pc:sldChg>
    </pc:docChg>
  </pc:docChgLst>
  <pc:docChgLst>
    <pc:chgData name="Parris, KaeAnne (CDC/DDPHSIS/CGH/DGHT)" userId="S::jdu4_cdc.gov#ext#@crsorg.onmicrosoft.com::b54aab48-f2d2-47c7-9553-5312305b08b3" providerId="AD" clId="Web-{E46C6505-9588-DED9-5395-90F58448143D}"/>
    <pc:docChg chg="">
      <pc:chgData name="Parris, KaeAnne (CDC/DDPHSIS/CGH/DGHT)" userId="S::jdu4_cdc.gov#ext#@crsorg.onmicrosoft.com::b54aab48-f2d2-47c7-9553-5312305b08b3" providerId="AD" clId="Web-{E46C6505-9588-DED9-5395-90F58448143D}" dt="2021-02-04T23:39:57.435" v="0"/>
      <pc:docMkLst>
        <pc:docMk/>
      </pc:docMkLst>
      <pc:sldChg chg="addCm">
        <pc:chgData name="Parris, KaeAnne (CDC/DDPHSIS/CGH/DGHT)" userId="S::jdu4_cdc.gov#ext#@crsorg.onmicrosoft.com::b54aab48-f2d2-47c7-9553-5312305b08b3" providerId="AD" clId="Web-{E46C6505-9588-DED9-5395-90F58448143D}" dt="2021-02-04T23:39:57.435" v="0"/>
        <pc:sldMkLst>
          <pc:docMk/>
          <pc:sldMk cId="597776733" sldId="370"/>
        </pc:sldMkLst>
      </pc:sldChg>
    </pc:docChg>
  </pc:docChgLst>
  <pc:docChgLst>
    <pc:chgData name="Elena Ghanotakis" userId="f5b7b11dc1ab026f" providerId="LiveId" clId="{5B4A8F07-18D8-D747-8371-B54810F298CC}"/>
    <pc:docChg chg="undo custSel modSld sldOrd">
      <pc:chgData name="Elena Ghanotakis" userId="f5b7b11dc1ab026f" providerId="LiveId" clId="{5B4A8F07-18D8-D747-8371-B54810F298CC}" dt="2020-09-08T05:17:35.408" v="324" actId="1592"/>
      <pc:docMkLst>
        <pc:docMk/>
      </pc:docMkLst>
      <pc:sldChg chg="modSp mod ord delCm">
        <pc:chgData name="Elena Ghanotakis" userId="f5b7b11dc1ab026f" providerId="LiveId" clId="{5B4A8F07-18D8-D747-8371-B54810F298CC}" dt="2020-09-08T05:17:35.408" v="324" actId="1592"/>
        <pc:sldMkLst>
          <pc:docMk/>
          <pc:sldMk cId="2057988748" sldId="361"/>
        </pc:sldMkLst>
        <pc:spChg chg="mod">
          <ac:chgData name="Elena Ghanotakis" userId="f5b7b11dc1ab026f" providerId="LiveId" clId="{5B4A8F07-18D8-D747-8371-B54810F298CC}" dt="2020-09-08T04:58:46.259" v="323" actId="20577"/>
          <ac:spMkLst>
            <pc:docMk/>
            <pc:sldMk cId="2057988748" sldId="361"/>
            <ac:spMk id="2" creationId="{B63C9525-D1C9-F14D-B776-E297721FF908}"/>
          </ac:spMkLst>
        </pc:spChg>
      </pc:sldChg>
      <pc:sldChg chg="modSp mod">
        <pc:chgData name="Elena Ghanotakis" userId="f5b7b11dc1ab026f" providerId="LiveId" clId="{5B4A8F07-18D8-D747-8371-B54810F298CC}" dt="2020-09-08T04:47:48.730" v="175" actId="20577"/>
        <pc:sldMkLst>
          <pc:docMk/>
          <pc:sldMk cId="1227424297" sldId="372"/>
        </pc:sldMkLst>
        <pc:spChg chg="mod">
          <ac:chgData name="Elena Ghanotakis" userId="f5b7b11dc1ab026f" providerId="LiveId" clId="{5B4A8F07-18D8-D747-8371-B54810F298CC}" dt="2020-09-08T04:47:48.730" v="175" actId="20577"/>
          <ac:spMkLst>
            <pc:docMk/>
            <pc:sldMk cId="1227424297" sldId="372"/>
            <ac:spMk id="8" creationId="{EF50C6AF-A89D-324F-8B30-4EA896A02B1E}"/>
          </ac:spMkLst>
        </pc:spChg>
      </pc:sldChg>
    </pc:docChg>
  </pc:docChgLst>
  <pc:docChgLst>
    <pc:chgData name="Thebisa Chaava" userId="S::tchaava@pedaids.org::240af263-46d1-4be1-84c7-27e340c63a2f" providerId="AD" clId="Web-{DA8B348D-C164-4B05-653E-939DE3986A31}"/>
    <pc:docChg chg="">
      <pc:chgData name="Thebisa Chaava" userId="S::tchaava@pedaids.org::240af263-46d1-4be1-84c7-27e340c63a2f" providerId="AD" clId="Web-{DA8B348D-C164-4B05-653E-939DE3986A31}" dt="2020-09-07T03:31:15.598" v="0"/>
      <pc:docMkLst>
        <pc:docMk/>
      </pc:docMkLst>
      <pc:sldChg chg="addCm">
        <pc:chgData name="Thebisa Chaava" userId="S::tchaava@pedaids.org::240af263-46d1-4be1-84c7-27e340c63a2f" providerId="AD" clId="Web-{DA8B348D-C164-4B05-653E-939DE3986A31}" dt="2020-09-07T03:31:15.598" v="0"/>
        <pc:sldMkLst>
          <pc:docMk/>
          <pc:sldMk cId="3680602571" sldId="358"/>
        </pc:sldMkLst>
      </pc:sldChg>
    </pc:docChg>
  </pc:docChgLst>
  <pc:docChgLst>
    <pc:chgData name="Cathrien Alons" userId="S::calons@pedaids.org::40dc079d-356c-4426-b39e-80004cfa760b" providerId="AD" clId="Web-{39E4341E-8DF7-AF2B-82C5-C38B2CE11799}"/>
    <pc:docChg chg="modSld">
      <pc:chgData name="Cathrien Alons" userId="S::calons@pedaids.org::40dc079d-356c-4426-b39e-80004cfa760b" providerId="AD" clId="Web-{39E4341E-8DF7-AF2B-82C5-C38B2CE11799}" dt="2020-10-03T00:41:26.734" v="1"/>
      <pc:docMkLst>
        <pc:docMk/>
      </pc:docMkLst>
      <pc:sldChg chg="modNotes">
        <pc:chgData name="Cathrien Alons" userId="S::calons@pedaids.org::40dc079d-356c-4426-b39e-80004cfa760b" providerId="AD" clId="Web-{39E4341E-8DF7-AF2B-82C5-C38B2CE11799}" dt="2020-10-03T00:41:26.734" v="1"/>
        <pc:sldMkLst>
          <pc:docMk/>
          <pc:sldMk cId="2530064384" sldId="37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78A0B3-E570-4C11-9AF7-A7E1B038A701}" type="datetimeFigureOut">
              <a:rPr lang="en-US" smtClean="0"/>
              <a:t>2/25/2021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525920-0AF3-49C6-9F07-88C7498DB916}" type="slidenum">
              <a:rPr lang="en-US" smtClean="0"/>
              <a:t>‹#›</a:t>
            </a:fld>
            <a:endParaRPr lang="en-US"/>
          </a:p>
        </p:txBody>
      </p:sp>
    </p:spTree>
    <p:extLst>
      <p:ext uri="{BB962C8B-B14F-4D97-AF65-F5344CB8AC3E}">
        <p14:creationId xmlns:p14="http://schemas.microsoft.com/office/powerpoint/2010/main" val="1993744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Sans-Serif"/>
              <a:buChar char="•"/>
              <a:tabLst/>
              <a:defRPr/>
            </a:pPr>
            <a:r>
              <a:rPr lang="en-US" sz="1200" b="0" i="0" u="none" strike="noStrike" kern="1200" dirty="0">
                <a:solidFill>
                  <a:schemeClr val="tx1"/>
                </a:solidFill>
                <a:effectLst/>
                <a:latin typeface="+mn-lt"/>
                <a:ea typeface="+mn-ea"/>
                <a:cs typeface="+mn-cs"/>
              </a:rPr>
              <a:t>Module 4 focuses on stakeholder engagement in the CP model.</a:t>
            </a:r>
            <a:r>
              <a:rPr lang="en-US" sz="1200" b="0" i="0" kern="1200" dirty="0">
                <a:solidFill>
                  <a:schemeClr val="tx1"/>
                </a:solidFill>
                <a:effectLst/>
                <a:latin typeface="+mn-lt"/>
                <a:ea typeface="+mn-ea"/>
                <a:cs typeface="+mn-cs"/>
              </a:rPr>
              <a:t>​</a:t>
            </a:r>
            <a:endParaRPr lang="en-US" dirty="0"/>
          </a:p>
          <a:p>
            <a:pPr marL="171450" indent="-171450">
              <a:buFont typeface="Arial,Sans-Serif"/>
              <a:buChar char="•"/>
            </a:pPr>
            <a:endParaRPr lang="en-US" dirty="0">
              <a:cs typeface="Calibri"/>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17EEF4-844D-4D75-8A69-B68C2BED567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090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a:solidFill>
                  <a:schemeClr val="tx1"/>
                </a:solidFill>
                <a:effectLst/>
                <a:latin typeface="+mn-lt"/>
                <a:ea typeface="+mn-ea"/>
                <a:cs typeface="+mn-cs"/>
              </a:rPr>
              <a:t>Introduce Module 4 to participants and read aloud the module objectives.</a:t>
            </a:r>
            <a:endParaRPr lang="en-US"/>
          </a:p>
        </p:txBody>
      </p:sp>
      <p:sp>
        <p:nvSpPr>
          <p:cNvPr id="4" name="Slide Number Placeholder 3"/>
          <p:cNvSpPr>
            <a:spLocks noGrp="1"/>
          </p:cNvSpPr>
          <p:nvPr>
            <p:ph type="sldNum" sz="quarter" idx="5"/>
          </p:nvPr>
        </p:nvSpPr>
        <p:spPr/>
        <p:txBody>
          <a:bodyPr/>
          <a:lstStyle/>
          <a:p>
            <a:fld id="{C6525920-0AF3-49C6-9F07-88C7498DB916}" type="slidenum">
              <a:rPr lang="en-US" smtClean="0"/>
              <a:t>2</a:t>
            </a:fld>
            <a:endParaRPr lang="en-US"/>
          </a:p>
        </p:txBody>
      </p:sp>
    </p:spTree>
    <p:extLst>
      <p:ext uri="{BB962C8B-B14F-4D97-AF65-F5344CB8AC3E}">
        <p14:creationId xmlns:p14="http://schemas.microsoft.com/office/powerpoint/2010/main" val="1496385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1" i="0" u="none" strike="noStrike" kern="1200">
                <a:solidFill>
                  <a:schemeClr val="tx1"/>
                </a:solidFill>
                <a:effectLst/>
                <a:latin typeface="+mn-lt"/>
                <a:ea typeface="+mn-ea"/>
                <a:cs typeface="+mn-cs"/>
              </a:rPr>
              <a:t>Stakeholders </a:t>
            </a:r>
            <a:r>
              <a:rPr lang="en-US" sz="1200" b="0" i="0" u="none" strike="noStrike" kern="1200">
                <a:solidFill>
                  <a:schemeClr val="tx1"/>
                </a:solidFill>
                <a:effectLst/>
                <a:latin typeface="+mn-lt"/>
                <a:ea typeface="+mn-ea"/>
                <a:cs typeface="+mn-cs"/>
              </a:rPr>
              <a:t>are defined as individuals, groups, or organizations who may affect, be affected by, or perceive themselves to be affected by a decision, activity, or outcome of a project, program, or portfolio.</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a:solidFill>
                  <a:schemeClr val="tx1"/>
                </a:solidFill>
                <a:effectLst/>
                <a:latin typeface="+mn-lt"/>
                <a:ea typeface="+mn-ea"/>
                <a:cs typeface="+mn-cs"/>
              </a:rPr>
              <a:t>The CP Model represents a change. It is important to gain the acceptance and support of different stakeholders for the CP model at different levels of the system (national, district, and community).</a:t>
            </a:r>
          </a:p>
        </p:txBody>
      </p:sp>
      <p:sp>
        <p:nvSpPr>
          <p:cNvPr id="4" name="Slide Number Placeholder 3"/>
          <p:cNvSpPr>
            <a:spLocks noGrp="1"/>
          </p:cNvSpPr>
          <p:nvPr>
            <p:ph type="sldNum" sz="quarter" idx="5"/>
          </p:nvPr>
        </p:nvSpPr>
        <p:spPr/>
        <p:txBody>
          <a:bodyPr/>
          <a:lstStyle/>
          <a:p>
            <a:fld id="{C6525920-0AF3-49C6-9F07-88C7498DB916}" type="slidenum">
              <a:rPr lang="en-US" smtClean="0"/>
              <a:t>3</a:t>
            </a:fld>
            <a:endParaRPr lang="en-US"/>
          </a:p>
        </p:txBody>
      </p:sp>
    </p:spTree>
    <p:extLst>
      <p:ext uri="{BB962C8B-B14F-4D97-AF65-F5344CB8AC3E}">
        <p14:creationId xmlns:p14="http://schemas.microsoft.com/office/powerpoint/2010/main" val="2366781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b="0" i="0" u="none" strike="noStrike" kern="1200">
                <a:solidFill>
                  <a:schemeClr val="tx1"/>
                </a:solidFill>
                <a:effectLst/>
                <a:latin typeface="+mn-lt"/>
                <a:ea typeface="+mn-ea"/>
                <a:cs typeface="+mn-cs"/>
              </a:rPr>
              <a:t>Now we are going to discuss the general process of introducing the CP model to a new context.</a:t>
            </a:r>
          </a:p>
          <a:p>
            <a:pPr marL="0" indent="0">
              <a:buFont typeface="+mj-lt"/>
              <a:buNone/>
            </a:pPr>
            <a:endParaRPr lang="en-US"/>
          </a:p>
          <a:p>
            <a:pPr marL="228600" indent="-228600">
              <a:buFont typeface="+mj-lt"/>
              <a:buAutoNum type="arabicPeriod"/>
            </a:pPr>
            <a:r>
              <a:rPr lang="en-US"/>
              <a:t>Interest from a donor such as CDC, PEPFAR, USAID, or DOD or IP</a:t>
            </a:r>
          </a:p>
          <a:p>
            <a:pPr marL="628650" lvl="1" indent="-171450">
              <a:buFont typeface="Arial" panose="020B0604020202020204" pitchFamily="34" charset="0"/>
              <a:buChar char="•"/>
            </a:pPr>
            <a:r>
              <a:rPr lang="en-US"/>
              <a:t>Interest from an IP typically comes from their attending a conference and learning about the CP model.</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a:solidFill>
                  <a:schemeClr val="tx1"/>
                </a:solidFill>
                <a:effectLst/>
                <a:latin typeface="+mn-lt"/>
                <a:ea typeface="+mn-ea"/>
                <a:cs typeface="+mn-cs"/>
              </a:rPr>
              <a:t>Before COVID local CDC offices or IP had learned about the CP model through conferences and wanted to scale it up in their own country</a:t>
            </a:r>
            <a:endParaRPr lang="en-US"/>
          </a:p>
          <a:p>
            <a:pPr marL="628650" lvl="1" indent="-171450">
              <a:buFont typeface="Arial" panose="020B0604020202020204" pitchFamily="34" charset="0"/>
              <a:buChar char="•"/>
            </a:pPr>
            <a:r>
              <a:rPr lang="en-US"/>
              <a:t>A donor may have an interest to scale up the CP model in the particular context and let the IP know about it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a:t>IP receives funding allocation to support implementation/scale-up of the CP model from a donor</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a:t>The IP showcases the CP model to the MOH to achieve their approval and buy-in.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Sometimes </a:t>
            </a:r>
            <a:r>
              <a:rPr lang="en-US" err="1"/>
              <a:t>CoH</a:t>
            </a:r>
            <a:r>
              <a:rPr lang="en-US"/>
              <a:t> gets involved in the advocacy process with the MOH.</a:t>
            </a:r>
            <a:endParaRPr lang="en-US">
              <a:cs typeface="Calibri"/>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a:t>IP secures the buy-in of the local decision-maker</a:t>
            </a:r>
          </a:p>
          <a:p>
            <a:pPr marL="685800" marR="0" lvl="1"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Often this is the most important move forward/don’t move forward step</a:t>
            </a:r>
          </a:p>
          <a:p>
            <a:pPr marL="685800" marR="0" lvl="1"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For example in Nigeria it was important to receive the buy-in of a state health secretary and in Zimbabwe the city health director.  Without the approval of these stakeholders in those contexts it was not possible to move forward with implementation of the model.</a:t>
            </a:r>
          </a:p>
          <a:p>
            <a:pPr marL="0" indent="0">
              <a:buFont typeface="+mj-lt"/>
              <a:buNone/>
            </a:pPr>
            <a:r>
              <a:rPr lang="en-US"/>
              <a:t>5. IP engages with local stakeholders</a:t>
            </a:r>
          </a:p>
          <a:p>
            <a:pPr marL="628650" lvl="1" indent="-171450">
              <a:buFont typeface="Arial" panose="020B0604020202020204" pitchFamily="34" charset="0"/>
              <a:buChar char="•"/>
            </a:pPr>
            <a:r>
              <a:rPr lang="en-US"/>
              <a:t>These may include community leaders; religious leaders, market executives, etc.</a:t>
            </a:r>
          </a:p>
          <a:p>
            <a:pPr marL="628650" lvl="1" indent="-171450">
              <a:buFont typeface="Arial" panose="020B0604020202020204" pitchFamily="34" charset="0"/>
              <a:buChar char="•"/>
            </a:pPr>
            <a:r>
              <a:rPr lang="en-US"/>
              <a:t>Emphasize the benefits in accordance with their interests.</a:t>
            </a:r>
          </a:p>
          <a:p>
            <a:pPr marL="628650" lvl="1" indent="-171450">
              <a:buFont typeface="Arial" panose="020B0604020202020204" pitchFamily="34" charset="0"/>
              <a:buChar char="•"/>
            </a:pPr>
            <a:r>
              <a:rPr lang="en-US"/>
              <a:t>For example to cultivate the enthusiasm of market leaders, emphasize how the CP model can help keep members healthy and keep the economy going.</a:t>
            </a:r>
          </a:p>
          <a:p>
            <a:pPr marL="628650" lvl="1" indent="-171450">
              <a:buFont typeface="Arial" panose="020B0604020202020204" pitchFamily="34" charset="0"/>
              <a:buChar char="•"/>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6. Include local stakeholders in site scanning</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Involve local stakeholders in the site scanning to further solidify these relationships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Most of the time they do participate</a:t>
            </a:r>
          </a:p>
          <a:p>
            <a:pPr marL="0" lvl="0" indent="0">
              <a:buFont typeface="Arial" panose="020B0604020202020204" pitchFamily="34" charset="0"/>
              <a:buNone/>
            </a:pPr>
            <a:endParaRPr lang="en-US"/>
          </a:p>
          <a:p>
            <a:pPr marL="0" indent="0">
              <a:buFont typeface="+mj-lt"/>
              <a:buNone/>
            </a:pPr>
            <a:r>
              <a:rPr lang="en-US"/>
              <a:t>7. Engagement with other IPs </a:t>
            </a:r>
          </a:p>
          <a:p>
            <a:pPr marL="628650" lvl="1" indent="-171450">
              <a:buFont typeface="Arial" panose="020B0604020202020204" pitchFamily="34" charset="0"/>
              <a:buChar char="•"/>
            </a:pPr>
            <a:r>
              <a:rPr lang="en-US"/>
              <a:t>Let them know that the CP model with supplement their work so they don’t feel threatened</a:t>
            </a:r>
          </a:p>
          <a:p>
            <a:pPr marL="628650" lvl="1" indent="-171450">
              <a:buFont typeface="Arial" panose="020B0604020202020204" pitchFamily="34" charset="0"/>
              <a:buChar char="•"/>
            </a:pPr>
            <a:r>
              <a:rPr lang="en-US"/>
              <a:t>Highlight potential collaboration and partnership</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p>
        </p:txBody>
      </p:sp>
      <p:sp>
        <p:nvSpPr>
          <p:cNvPr id="4" name="Slide Number Placeholder 3"/>
          <p:cNvSpPr>
            <a:spLocks noGrp="1"/>
          </p:cNvSpPr>
          <p:nvPr>
            <p:ph type="sldNum" sz="quarter" idx="5"/>
          </p:nvPr>
        </p:nvSpPr>
        <p:spPr/>
        <p:txBody>
          <a:bodyPr/>
          <a:lstStyle/>
          <a:p>
            <a:fld id="{C6525920-0AF3-49C6-9F07-88C7498DB916}" type="slidenum">
              <a:rPr lang="en-US" smtClean="0"/>
              <a:t>4</a:t>
            </a:fld>
            <a:endParaRPr lang="en-US"/>
          </a:p>
        </p:txBody>
      </p:sp>
    </p:spTree>
    <p:extLst>
      <p:ext uri="{BB962C8B-B14F-4D97-AF65-F5344CB8AC3E}">
        <p14:creationId xmlns:p14="http://schemas.microsoft.com/office/powerpoint/2010/main" val="7979768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a:t>Getting approval and achieving buy-in are not the same.</a:t>
            </a:r>
          </a:p>
          <a:p>
            <a:pPr marL="171450" indent="-171450">
              <a:buFont typeface="Arial" panose="020B0604020202020204" pitchFamily="34" charset="0"/>
              <a:buChar char="•"/>
            </a:pPr>
            <a:r>
              <a:rPr lang="en-US"/>
              <a:t>Obtaining approval from authorities to implement is one necessary step.</a:t>
            </a:r>
          </a:p>
          <a:p>
            <a:pPr marL="171450" indent="-171450">
              <a:buFont typeface="Arial" panose="020B0604020202020204" pitchFamily="34" charset="0"/>
              <a:buChar char="•"/>
            </a:pPr>
            <a:r>
              <a:rPr lang="en-US"/>
              <a:t>Achieving buy-in involves enlisting the support and involvement of stakeholders and is absolutely critical to ensure the success of the model.</a:t>
            </a:r>
          </a:p>
          <a:p>
            <a:pPr marL="171450" indent="-171450">
              <a:buFont typeface="Arial" panose="020B0604020202020204" pitchFamily="34" charset="0"/>
              <a:buChar char="•"/>
            </a:pPr>
            <a:r>
              <a:rPr lang="en-US"/>
              <a:t>The emphasis on “one fight” eliminates unhealthy competition and underscores that everyone is important and must come on board.</a:t>
            </a:r>
          </a:p>
          <a:p>
            <a:pPr marL="171450" indent="-171450">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fld id="{C6525920-0AF3-49C6-9F07-88C7498DB916}" type="slidenum">
              <a:rPr lang="en-US" smtClean="0"/>
              <a:t>5</a:t>
            </a:fld>
            <a:endParaRPr lang="en-US"/>
          </a:p>
        </p:txBody>
      </p:sp>
    </p:spTree>
    <p:extLst>
      <p:ext uri="{BB962C8B-B14F-4D97-AF65-F5344CB8AC3E}">
        <p14:creationId xmlns:p14="http://schemas.microsoft.com/office/powerpoint/2010/main" val="15836782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fontAlgn="base">
              <a:buFont typeface="Arial" panose="020B0604020202020204" pitchFamily="34" charset="0"/>
              <a:buChar char="•"/>
            </a:pPr>
            <a:r>
              <a:rPr lang="en-US" sz="1200" b="0" i="0" u="none" strike="noStrike" kern="1200">
                <a:solidFill>
                  <a:schemeClr val="tx1"/>
                </a:solidFill>
                <a:effectLst/>
                <a:latin typeface="+mn-lt"/>
                <a:ea typeface="+mn-ea"/>
                <a:cs typeface="+mn-cs"/>
              </a:rPr>
              <a:t>As part of advocacy efforts, it is helpful to revisit the six barriers to service delivery.</a:t>
            </a:r>
          </a:p>
          <a:p>
            <a:pPr marL="171450" indent="-171450" rtl="0" fontAlgn="base">
              <a:buFont typeface="Arial" panose="020B0604020202020204" pitchFamily="34" charset="0"/>
              <a:buChar char="•"/>
            </a:pPr>
            <a:r>
              <a:rPr lang="en-US" sz="1200" b="0" i="0" u="none" strike="noStrike" kern="1200">
                <a:solidFill>
                  <a:schemeClr val="tx1"/>
                </a:solidFill>
                <a:effectLst/>
                <a:latin typeface="+mn-lt"/>
                <a:ea typeface="+mn-ea"/>
                <a:cs typeface="+mn-cs"/>
              </a:rPr>
              <a:t>Frame the CP model as an innovative model to help address/fill gaps in relation to the six barriers to service delivery.</a:t>
            </a:r>
          </a:p>
          <a:p>
            <a:pPr marL="171450" indent="-171450" rtl="0" fontAlgn="base">
              <a:buFont typeface="Arial" panose="020B0604020202020204" pitchFamily="34" charset="0"/>
              <a:buChar char="•"/>
            </a:pPr>
            <a:r>
              <a:rPr lang="en-US" sz="1200" b="0" i="0" u="none" strike="noStrike" kern="1200">
                <a:solidFill>
                  <a:schemeClr val="tx1"/>
                </a:solidFill>
                <a:effectLst/>
                <a:latin typeface="+mn-lt"/>
                <a:ea typeface="+mn-ea"/>
                <a:cs typeface="+mn-cs"/>
              </a:rPr>
              <a:t>Explain how the CP model addresses each of these barriers/challenge.</a:t>
            </a:r>
          </a:p>
          <a:p>
            <a:pPr marL="171450" indent="-171450" rtl="0" fontAlgn="base">
              <a:buFont typeface="Arial" panose="020B0604020202020204" pitchFamily="34" charset="0"/>
              <a:buChar char="•"/>
            </a:pPr>
            <a:endParaRPr lang="en-US" sz="1200" b="0" i="0" u="none" strike="noStrike" kern="1200">
              <a:solidFill>
                <a:schemeClr val="tx1"/>
              </a:solidFill>
              <a:effectLst/>
              <a:latin typeface="+mn-lt"/>
              <a:ea typeface="+mn-ea"/>
              <a:cs typeface="+mn-cs"/>
            </a:endParaRPr>
          </a:p>
          <a:p>
            <a:pPr rtl="0" fontAlgn="base"/>
            <a:r>
              <a:rPr lang="en-US" sz="1200" b="0" i="0" u="none" strike="noStrike" kern="1200">
                <a:solidFill>
                  <a:schemeClr val="tx1"/>
                </a:solidFill>
                <a:effectLst/>
                <a:latin typeface="+mn-lt"/>
                <a:ea typeface="+mn-ea"/>
                <a:cs typeface="+mn-cs"/>
              </a:rPr>
              <a:t>NOTE: This a summary of demand and supply side barriers to HIV service delivery encountered in the Zambia context.</a:t>
            </a:r>
            <a:r>
              <a:rPr lang="en-US" sz="1200" b="0" i="0" kern="1200">
                <a:solidFill>
                  <a:schemeClr val="tx1"/>
                </a:solidFill>
                <a:effectLst/>
                <a:latin typeface="+mn-lt"/>
                <a:ea typeface="+mn-ea"/>
                <a:cs typeface="+mn-cs"/>
              </a:rPr>
              <a:t>​</a:t>
            </a:r>
          </a:p>
          <a:p>
            <a:pPr rtl="0" fontAlgn="base"/>
            <a:r>
              <a:rPr lang="en-US" sz="1200" b="0" i="0" u="none" strike="noStrike" kern="1200">
                <a:solidFill>
                  <a:schemeClr val="tx1"/>
                </a:solidFill>
                <a:effectLst/>
                <a:latin typeface="+mn-lt"/>
                <a:ea typeface="+mn-ea"/>
                <a:cs typeface="+mn-cs"/>
              </a:rPr>
              <a:t>Please note that these barriers should be adjusted to reflect the situation in your country/community. Please include information that you think is most realistic in making the case for decentralized service delivery through the CP model. </a:t>
            </a:r>
            <a:r>
              <a:rPr lang="en-US" sz="1200" b="1" i="0" u="none" strike="noStrike" kern="1200">
                <a:solidFill>
                  <a:schemeClr val="tx1"/>
                </a:solidFill>
                <a:effectLst/>
                <a:latin typeface="+mn-lt"/>
                <a:ea typeface="+mn-ea"/>
                <a:cs typeface="+mn-cs"/>
              </a:rPr>
              <a:t>Think about the existing barriers in your own context and how the model may be positioned to address those. </a:t>
            </a:r>
            <a:r>
              <a:rPr lang="en-US" sz="1200" b="1" i="0" kern="1200">
                <a:solidFill>
                  <a:schemeClr val="tx1"/>
                </a:solidFill>
                <a:effectLst/>
                <a:latin typeface="+mn-lt"/>
                <a:ea typeface="+mn-ea"/>
                <a:cs typeface="+mn-cs"/>
              </a:rPr>
              <a:t>​</a:t>
            </a:r>
          </a:p>
          <a:p>
            <a:pPr marL="0" indent="0" rtl="0" fontAlgn="base">
              <a:buFont typeface="Arial" panose="020B0604020202020204" pitchFamily="34" charset="0"/>
              <a:buNone/>
            </a:pPr>
            <a:endParaRPr lang="en-US" sz="1200" b="0" i="0" u="none" strike="noStrike" kern="1200">
              <a:solidFill>
                <a:schemeClr val="tx1"/>
              </a:solidFill>
              <a:effectLst/>
              <a:latin typeface="+mn-lt"/>
              <a:ea typeface="+mn-ea"/>
              <a:cs typeface="+mn-cs"/>
            </a:endParaRPr>
          </a:p>
          <a:p>
            <a:pPr fontAlgn="base"/>
            <a:r>
              <a:rPr lang="en-US" b="1"/>
              <a:t>Time: </a:t>
            </a:r>
            <a:r>
              <a:rPr lang="en-US"/>
              <a:t>CPs are conveniently located so that accessing services does not take a lot of time. Fast-tracking ensures that client don’t encounter long wait times.</a:t>
            </a:r>
          </a:p>
          <a:p>
            <a:pPr fontAlgn="base"/>
            <a:r>
              <a:rPr lang="en-US" b="1"/>
              <a:t>Cost: </a:t>
            </a:r>
            <a:r>
              <a:rPr lang="en-US" b="0"/>
              <a:t>The CPs are located to as close to the people it serves as possible. Home delivery of ART has been explored</a:t>
            </a:r>
          </a:p>
          <a:p>
            <a:pPr fontAlgn="base"/>
            <a:r>
              <a:rPr lang="en-US" b="1"/>
              <a:t>Stigma: </a:t>
            </a:r>
            <a:r>
              <a:rPr lang="en-US" b="0"/>
              <a:t>CPs are not branded and therefore provide access to services in a non-stigmatizing way.</a:t>
            </a:r>
          </a:p>
          <a:p>
            <a:pPr fontAlgn="base"/>
            <a:r>
              <a:rPr lang="en-GB" b="1"/>
              <a:t>Poor leveraging </a:t>
            </a:r>
            <a:r>
              <a:rPr lang="en-GB"/>
              <a:t>of relationship capital between community stakeholders (gate keepers) and clinic-based providers: The CP model is based on building relationships and achieving the buy-in of the community.  </a:t>
            </a:r>
          </a:p>
          <a:p>
            <a:pPr fontAlgn="base"/>
            <a:r>
              <a:rPr lang="en-GB" b="1"/>
              <a:t>Poor customer care: </a:t>
            </a:r>
            <a:r>
              <a:rPr lang="en-GB" b="0"/>
              <a:t>The CP model is based on the RECIPE and providing excellent customer care.</a:t>
            </a:r>
          </a:p>
          <a:p>
            <a:pPr fontAlgn="base"/>
            <a:r>
              <a:rPr lang="en-GB" b="1"/>
              <a:t>Competition</a:t>
            </a:r>
            <a:r>
              <a:rPr lang="en-GB"/>
              <a:t> among sector players and stakeholders at various levels limits coordination and effectiveness​: As part of the buy in process for setting up a CP, this involves achieving the buy-in and working with local and other stakeholders to diffuse competition. </a:t>
            </a:r>
          </a:p>
          <a:p>
            <a:pPr rtl="0" fontAlgn="base"/>
            <a:endParaRPr lang="en-US" sz="1200" b="0" i="0" u="none" strike="noStrike" kern="120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5"/>
          </p:nvPr>
        </p:nvSpPr>
        <p:spPr/>
        <p:txBody>
          <a:bodyPr/>
          <a:lstStyle/>
          <a:p>
            <a:fld id="{C6525920-0AF3-49C6-9F07-88C7498DB916}" type="slidenum">
              <a:rPr lang="en-US" smtClean="0"/>
              <a:t>6</a:t>
            </a:fld>
            <a:endParaRPr lang="en-US"/>
          </a:p>
        </p:txBody>
      </p:sp>
    </p:spTree>
    <p:extLst>
      <p:ext uri="{BB962C8B-B14F-4D97-AF65-F5344CB8AC3E}">
        <p14:creationId xmlns:p14="http://schemas.microsoft.com/office/powerpoint/2010/main" val="522314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and the following slide provide two cases to illustrate the process of stakeholder</a:t>
            </a:r>
            <a:r>
              <a:rPr lang="en-US" baseline="0"/>
              <a:t> engagement employed with the scale up of the CP model 1) in Nigeria and 2) in Zimbabwe. </a:t>
            </a:r>
            <a:endParaRPr lang="en-US"/>
          </a:p>
        </p:txBody>
      </p:sp>
      <p:sp>
        <p:nvSpPr>
          <p:cNvPr id="4" name="Slide Number Placeholder 3"/>
          <p:cNvSpPr>
            <a:spLocks noGrp="1"/>
          </p:cNvSpPr>
          <p:nvPr>
            <p:ph type="sldNum" sz="quarter" idx="10"/>
          </p:nvPr>
        </p:nvSpPr>
        <p:spPr/>
        <p:txBody>
          <a:bodyPr/>
          <a:lstStyle/>
          <a:p>
            <a:fld id="{C6525920-0AF3-49C6-9F07-88C7498DB916}" type="slidenum">
              <a:rPr lang="en-US" smtClean="0"/>
              <a:t>7</a:t>
            </a:fld>
            <a:endParaRPr lang="en-US"/>
          </a:p>
        </p:txBody>
      </p:sp>
    </p:spTree>
    <p:extLst>
      <p:ext uri="{BB962C8B-B14F-4D97-AF65-F5344CB8AC3E}">
        <p14:creationId xmlns:p14="http://schemas.microsoft.com/office/powerpoint/2010/main" val="39764459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Thank participants for their participation. See if there are any questions or comments. </a:t>
            </a:r>
          </a:p>
          <a:p>
            <a:endParaRPr lang="en-US" dirty="0"/>
          </a:p>
        </p:txBody>
      </p:sp>
      <p:sp>
        <p:nvSpPr>
          <p:cNvPr id="4" name="Slide Number Placeholder 3"/>
          <p:cNvSpPr>
            <a:spLocks noGrp="1"/>
          </p:cNvSpPr>
          <p:nvPr>
            <p:ph type="sldNum" sz="quarter" idx="5"/>
          </p:nvPr>
        </p:nvSpPr>
        <p:spPr/>
        <p:txBody>
          <a:bodyPr/>
          <a:lstStyle/>
          <a:p>
            <a:fld id="{5117EEF4-844D-4D75-8A69-B68C2BED5678}" type="slidenum">
              <a:rPr lang="en-GB" smtClean="0"/>
              <a:t>9</a:t>
            </a:fld>
            <a:endParaRPr lang="en-GB"/>
          </a:p>
        </p:txBody>
      </p:sp>
    </p:spTree>
    <p:extLst>
      <p:ext uri="{BB962C8B-B14F-4D97-AF65-F5344CB8AC3E}">
        <p14:creationId xmlns:p14="http://schemas.microsoft.com/office/powerpoint/2010/main" val="17613543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8431C2D-FF90-4C45-971A-C5E979C77D4F}"/>
              </a:ext>
            </a:extLst>
          </p:cNvPr>
          <p:cNvPicPr>
            <a:picLocks noChangeAspect="1"/>
          </p:cNvPicPr>
          <p:nvPr/>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1524000" y="1545150"/>
            <a:ext cx="9144000" cy="2387600"/>
          </a:xfrm>
          <a:prstGeom prst="rect">
            <a:avLst/>
          </a:prstGeom>
        </p:spPr>
        <p:txBody>
          <a:bodyPr anchor="b">
            <a:normAutofit/>
          </a:bodyPr>
          <a:lstStyle>
            <a:lvl1pPr algn="ctr">
              <a:defRPr sz="5500" b="1">
                <a:latin typeface="Times" pitchFamily="2" charset="0"/>
              </a:defRPr>
            </a:lvl1pPr>
          </a:lstStyle>
          <a:p>
            <a:r>
              <a:rPr lang="en-US"/>
              <a:t>Insert </a:t>
            </a:r>
            <a:r>
              <a:rPr lang="en-US" err="1"/>
              <a:t>Powerpoint</a:t>
            </a:r>
            <a:r>
              <a:rPr lang="en-US"/>
              <a:t> Title</a:t>
            </a:r>
          </a:p>
        </p:txBody>
      </p:sp>
      <p:sp>
        <p:nvSpPr>
          <p:cNvPr id="3" name="Subtitle 2"/>
          <p:cNvSpPr>
            <a:spLocks noGrp="1"/>
          </p:cNvSpPr>
          <p:nvPr>
            <p:ph type="subTitle" idx="1" hasCustomPrompt="1"/>
          </p:nvPr>
        </p:nvSpPr>
        <p:spPr>
          <a:xfrm>
            <a:off x="1524000" y="4024825"/>
            <a:ext cx="9144000" cy="1655762"/>
          </a:xfrm>
          <a:prstGeom prst="rect">
            <a:avLst/>
          </a:prstGeom>
        </p:spPr>
        <p:txBody>
          <a:bodyPr>
            <a:normAutofit/>
          </a:bodyPr>
          <a:lstStyle>
            <a:lvl1pPr marL="0" indent="0" algn="ctr">
              <a:buNone/>
              <a:defRPr sz="3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Insert </a:t>
            </a:r>
            <a:r>
              <a:rPr lang="en-US" err="1"/>
              <a:t>Powerpoint</a:t>
            </a:r>
            <a:r>
              <a:rPr lang="en-US"/>
              <a:t> Subtitle</a:t>
            </a:r>
          </a:p>
        </p:txBody>
      </p:sp>
    </p:spTree>
    <p:extLst>
      <p:ext uri="{BB962C8B-B14F-4D97-AF65-F5344CB8AC3E}">
        <p14:creationId xmlns:p14="http://schemas.microsoft.com/office/powerpoint/2010/main" val="193010427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8431C2D-FF90-4C45-971A-C5E979C77D4F}"/>
              </a:ext>
            </a:extLst>
          </p:cNvPr>
          <p:cNvPicPr>
            <a:picLocks noChangeAspect="1"/>
          </p:cNvPicPr>
          <p:nvPr/>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1524000" y="1545150"/>
            <a:ext cx="9144000" cy="2387600"/>
          </a:xfrm>
          <a:prstGeom prst="rect">
            <a:avLst/>
          </a:prstGeom>
        </p:spPr>
        <p:txBody>
          <a:bodyPr anchor="b">
            <a:normAutofit/>
          </a:bodyPr>
          <a:lstStyle>
            <a:lvl1pPr algn="ctr">
              <a:defRPr sz="5500" b="1">
                <a:latin typeface="Times" pitchFamily="2" charset="0"/>
              </a:defRPr>
            </a:lvl1pPr>
          </a:lstStyle>
          <a:p>
            <a:r>
              <a:rPr lang="en-US"/>
              <a:t>Insert </a:t>
            </a:r>
            <a:r>
              <a:rPr lang="en-US" err="1"/>
              <a:t>Powerpoint</a:t>
            </a:r>
            <a:r>
              <a:rPr lang="en-US"/>
              <a:t> Title</a:t>
            </a:r>
          </a:p>
        </p:txBody>
      </p:sp>
      <p:sp>
        <p:nvSpPr>
          <p:cNvPr id="3" name="Subtitle 2"/>
          <p:cNvSpPr>
            <a:spLocks noGrp="1"/>
          </p:cNvSpPr>
          <p:nvPr>
            <p:ph type="subTitle" idx="1" hasCustomPrompt="1"/>
          </p:nvPr>
        </p:nvSpPr>
        <p:spPr>
          <a:xfrm>
            <a:off x="1524000" y="4024825"/>
            <a:ext cx="9144000" cy="1655762"/>
          </a:xfrm>
          <a:prstGeom prst="rect">
            <a:avLst/>
          </a:prstGeom>
        </p:spPr>
        <p:txBody>
          <a:bodyPr>
            <a:normAutofit/>
          </a:bodyPr>
          <a:lstStyle>
            <a:lvl1pPr marL="0" indent="0" algn="ctr">
              <a:buNone/>
              <a:defRPr sz="3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Insert </a:t>
            </a:r>
            <a:r>
              <a:rPr lang="en-US" err="1"/>
              <a:t>Powerpoint</a:t>
            </a:r>
            <a:r>
              <a:rPr lang="en-US"/>
              <a:t> Subtitle</a:t>
            </a:r>
          </a:p>
        </p:txBody>
      </p:sp>
    </p:spTree>
    <p:extLst>
      <p:ext uri="{BB962C8B-B14F-4D97-AF65-F5344CB8AC3E}">
        <p14:creationId xmlns:p14="http://schemas.microsoft.com/office/powerpoint/2010/main" val="1285584306"/>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Slide 1">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4817E9-D6A2-B045-8BB8-03114C60E856}"/>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p:cNvSpPr>
            <a:spLocks noGrp="1"/>
          </p:cNvSpPr>
          <p:nvPr>
            <p:ph idx="1"/>
          </p:nvPr>
        </p:nvSpPr>
        <p:spPr>
          <a:xfrm>
            <a:off x="838200" y="1484671"/>
            <a:ext cx="10515600" cy="469229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a:extLst>
              <a:ext uri="{FF2B5EF4-FFF2-40B4-BE49-F238E27FC236}">
                <a16:creationId xmlns:a16="http://schemas.microsoft.com/office/drawing/2014/main" id="{3DB9AC2D-6418-264F-9387-DC4FF03C15DC}"/>
              </a:ext>
            </a:extLst>
          </p:cNvPr>
          <p:cNvSpPr>
            <a:spLocks noGrp="1"/>
          </p:cNvSpPr>
          <p:nvPr>
            <p:ph type="title" hasCustomPrompt="1"/>
          </p:nvPr>
        </p:nvSpPr>
        <p:spPr>
          <a:xfrm>
            <a:off x="839788" y="365126"/>
            <a:ext cx="10515600" cy="1031056"/>
          </a:xfrm>
          <a:prstGeom prst="rect">
            <a:avLst/>
          </a:prstGeom>
        </p:spPr>
        <p:txBody>
          <a:bodyPr anchor="b">
            <a:normAutofit/>
          </a:bodyPr>
          <a:lstStyle>
            <a:lvl1pPr>
              <a:defRPr sz="3600" b="1" i="0" baseline="0">
                <a:solidFill>
                  <a:schemeClr val="tx2"/>
                </a:solidFill>
                <a:latin typeface="Times" pitchFamily="2" charset="0"/>
              </a:defRPr>
            </a:lvl1pPr>
          </a:lstStyle>
          <a:p>
            <a:r>
              <a:rPr lang="en-US"/>
              <a:t>Insert slide header</a:t>
            </a:r>
          </a:p>
        </p:txBody>
      </p:sp>
    </p:spTree>
    <p:extLst>
      <p:ext uri="{BB962C8B-B14F-4D97-AF65-F5344CB8AC3E}">
        <p14:creationId xmlns:p14="http://schemas.microsoft.com/office/powerpoint/2010/main" val="19611252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reserve="1">
  <p:cSld name="Section Slide">
    <p:bg>
      <p:bgRef idx="1001">
        <a:schemeClr val="bg2"/>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95BDDDB-21A7-1643-8CB2-B16F42CBB8E4}"/>
              </a:ext>
            </a:extLst>
          </p:cNvPr>
          <p:cNvPicPr>
            <a:picLocks noChangeAspect="1"/>
          </p:cNvPicPr>
          <p:nvPr/>
        </p:nvPicPr>
        <p:blipFill>
          <a:blip r:embed="rId2"/>
          <a:srcRect/>
          <a:stretch/>
        </p:blipFill>
        <p:spPr>
          <a:xfrm>
            <a:off x="0" y="0"/>
            <a:ext cx="12192000" cy="6858000"/>
          </a:xfrm>
          <a:prstGeom prst="rect">
            <a:avLst/>
          </a:prstGeom>
        </p:spPr>
      </p:pic>
      <p:sp>
        <p:nvSpPr>
          <p:cNvPr id="2" name="Title 1"/>
          <p:cNvSpPr>
            <a:spLocks noGrp="1"/>
          </p:cNvSpPr>
          <p:nvPr>
            <p:ph type="title" hasCustomPrompt="1"/>
          </p:nvPr>
        </p:nvSpPr>
        <p:spPr>
          <a:xfrm>
            <a:off x="5620158" y="988219"/>
            <a:ext cx="5244487" cy="2852737"/>
          </a:xfrm>
          <a:prstGeom prst="rect">
            <a:avLst/>
          </a:prstGeom>
        </p:spPr>
        <p:txBody>
          <a:bodyPr anchor="b">
            <a:normAutofit/>
          </a:bodyPr>
          <a:lstStyle>
            <a:lvl1pPr>
              <a:defRPr sz="4000" b="1" i="0" baseline="0">
                <a:latin typeface="Times" pitchFamily="2" charset="0"/>
              </a:defRPr>
            </a:lvl1pPr>
          </a:lstStyle>
          <a:p>
            <a:r>
              <a:rPr lang="en-US"/>
              <a:t>Insert Section Header</a:t>
            </a:r>
          </a:p>
        </p:txBody>
      </p:sp>
      <p:sp>
        <p:nvSpPr>
          <p:cNvPr id="3" name="Text Placeholder 2"/>
          <p:cNvSpPr>
            <a:spLocks noGrp="1"/>
          </p:cNvSpPr>
          <p:nvPr>
            <p:ph type="body" idx="1" hasCustomPrompt="1"/>
          </p:nvPr>
        </p:nvSpPr>
        <p:spPr>
          <a:xfrm>
            <a:off x="5620158" y="3867944"/>
            <a:ext cx="5244487" cy="1500187"/>
          </a:xfrm>
          <a:prstGeom prst="rect">
            <a:avLst/>
          </a:prstGeo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Insert Section </a:t>
            </a:r>
            <a:r>
              <a:rPr lang="en-US" err="1"/>
              <a:t>Subheader</a:t>
            </a:r>
            <a:endParaRPr lang="en-US"/>
          </a:p>
        </p:txBody>
      </p:sp>
    </p:spTree>
    <p:extLst>
      <p:ext uri="{BB962C8B-B14F-4D97-AF65-F5344CB8AC3E}">
        <p14:creationId xmlns:p14="http://schemas.microsoft.com/office/powerpoint/2010/main" val="2115098635"/>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Slide 2">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A89A9DFE-3133-7942-95B7-6513D4376A4B}"/>
              </a:ext>
            </a:extLst>
          </p:cNvPr>
          <p:cNvPicPr>
            <a:picLocks noChangeAspect="1"/>
          </p:cNvPicPr>
          <p:nvPr/>
        </p:nvPicPr>
        <p:blipFill>
          <a:blip r:embed="rId2"/>
          <a:srcRect/>
          <a:stretch/>
        </p:blipFill>
        <p:spPr>
          <a:xfrm>
            <a:off x="0" y="0"/>
            <a:ext cx="12192000" cy="6858000"/>
          </a:xfrm>
          <a:prstGeom prst="rect">
            <a:avLst/>
          </a:prstGeom>
        </p:spPr>
      </p:pic>
      <p:sp>
        <p:nvSpPr>
          <p:cNvPr id="3" name="Text Placeholder 2"/>
          <p:cNvSpPr>
            <a:spLocks noGrp="1"/>
          </p:cNvSpPr>
          <p:nvPr>
            <p:ph type="body" idx="1"/>
          </p:nvPr>
        </p:nvSpPr>
        <p:spPr>
          <a:xfrm>
            <a:off x="839788" y="149435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318261"/>
            <a:ext cx="5157787" cy="39015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49435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318262"/>
            <a:ext cx="5183188" cy="39015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1">
            <a:extLst>
              <a:ext uri="{FF2B5EF4-FFF2-40B4-BE49-F238E27FC236}">
                <a16:creationId xmlns:a16="http://schemas.microsoft.com/office/drawing/2014/main" id="{BC4A2681-304B-C040-8A92-778EE1314D77}"/>
              </a:ext>
            </a:extLst>
          </p:cNvPr>
          <p:cNvSpPr>
            <a:spLocks noGrp="1"/>
          </p:cNvSpPr>
          <p:nvPr>
            <p:ph type="title" hasCustomPrompt="1"/>
          </p:nvPr>
        </p:nvSpPr>
        <p:spPr>
          <a:xfrm>
            <a:off x="839788" y="365126"/>
            <a:ext cx="10515600" cy="1031056"/>
          </a:xfrm>
          <a:prstGeom prst="rect">
            <a:avLst/>
          </a:prstGeom>
        </p:spPr>
        <p:txBody>
          <a:bodyPr anchor="b">
            <a:normAutofit/>
          </a:bodyPr>
          <a:lstStyle>
            <a:lvl1pPr>
              <a:defRPr sz="3600" b="1" i="0" baseline="0">
                <a:solidFill>
                  <a:schemeClr val="tx2"/>
                </a:solidFill>
                <a:latin typeface="Times" pitchFamily="2" charset="0"/>
              </a:defRPr>
            </a:lvl1pPr>
          </a:lstStyle>
          <a:p>
            <a:r>
              <a:rPr lang="en-US"/>
              <a:t>Insert slide header</a:t>
            </a:r>
          </a:p>
        </p:txBody>
      </p:sp>
      <p:pic>
        <p:nvPicPr>
          <p:cNvPr id="8" name="Picture 7">
            <a:extLst>
              <a:ext uri="{FF2B5EF4-FFF2-40B4-BE49-F238E27FC236}">
                <a16:creationId xmlns:a16="http://schemas.microsoft.com/office/drawing/2014/main" id="{B0ED5C22-D978-2E43-B7F1-CD2C36D963BB}"/>
              </a:ext>
            </a:extLst>
          </p:cNvPr>
          <p:cNvPicPr>
            <a:picLocks noChangeAspect="1"/>
          </p:cNvPicPr>
          <p:nvPr userDrawn="1"/>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13586161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hoto_full slid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EE301A61-FFE4-A248-95E6-8A44756678CA}"/>
              </a:ext>
            </a:extLst>
          </p:cNvPr>
          <p:cNvSpPr>
            <a:spLocks noGrp="1"/>
          </p:cNvSpPr>
          <p:nvPr>
            <p:ph type="pic" sz="quarter" idx="10" hasCustomPrompt="1"/>
          </p:nvPr>
        </p:nvSpPr>
        <p:spPr>
          <a:xfrm>
            <a:off x="0" y="0"/>
            <a:ext cx="12192000" cy="6858000"/>
          </a:xfrm>
          <a:prstGeom prst="rect">
            <a:avLst/>
          </a:prstGeom>
        </p:spPr>
        <p:txBody>
          <a:bodyPr/>
          <a:lstStyle>
            <a:lvl1pPr marL="0" indent="0">
              <a:buNone/>
              <a:defRPr/>
            </a:lvl1pPr>
          </a:lstStyle>
          <a:p>
            <a:r>
              <a:rPr lang="en-US"/>
              <a:t>Photo</a:t>
            </a:r>
          </a:p>
        </p:txBody>
      </p:sp>
      <p:sp>
        <p:nvSpPr>
          <p:cNvPr id="14" name="SmartArt Placeholder 13">
            <a:extLst>
              <a:ext uri="{FF2B5EF4-FFF2-40B4-BE49-F238E27FC236}">
                <a16:creationId xmlns:a16="http://schemas.microsoft.com/office/drawing/2014/main" id="{2F205BA3-5321-A340-B4CD-F0A6052BF0CE}"/>
              </a:ext>
            </a:extLst>
          </p:cNvPr>
          <p:cNvSpPr>
            <a:spLocks noGrp="1"/>
          </p:cNvSpPr>
          <p:nvPr>
            <p:ph type="dgm" sz="quarter" idx="11" hasCustomPrompt="1"/>
          </p:nvPr>
        </p:nvSpPr>
        <p:spPr>
          <a:xfrm>
            <a:off x="0" y="5470168"/>
            <a:ext cx="5588000" cy="914400"/>
          </a:xfrm>
          <a:prstGeom prst="rect">
            <a:avLst/>
          </a:prstGeom>
          <a:solidFill>
            <a:schemeClr val="tx2"/>
          </a:solidFill>
          <a:ln>
            <a:noFill/>
          </a:ln>
        </p:spPr>
        <p:txBody>
          <a:bodyPr lIns="548640" tIns="137160" anchor="ctr"/>
          <a:lstStyle>
            <a:lvl1pPr marL="0" indent="0">
              <a:buNone/>
              <a:defRPr sz="3600" b="1" i="0">
                <a:solidFill>
                  <a:schemeClr val="bg1"/>
                </a:solidFill>
                <a:latin typeface="Times" pitchFamily="2" charset="0"/>
              </a:defRPr>
            </a:lvl1pPr>
          </a:lstStyle>
          <a:p>
            <a:r>
              <a:rPr lang="en-US"/>
              <a:t>Photo Headline</a:t>
            </a:r>
          </a:p>
        </p:txBody>
      </p:sp>
      <p:sp>
        <p:nvSpPr>
          <p:cNvPr id="16" name="Text Placeholder 15">
            <a:extLst>
              <a:ext uri="{FF2B5EF4-FFF2-40B4-BE49-F238E27FC236}">
                <a16:creationId xmlns:a16="http://schemas.microsoft.com/office/drawing/2014/main" id="{322CBD45-9E3B-2945-9D95-A20EEC28DA07}"/>
              </a:ext>
            </a:extLst>
          </p:cNvPr>
          <p:cNvSpPr>
            <a:spLocks noGrp="1"/>
          </p:cNvSpPr>
          <p:nvPr>
            <p:ph type="body" sz="quarter" idx="12" hasCustomPrompt="1"/>
          </p:nvPr>
        </p:nvSpPr>
        <p:spPr>
          <a:xfrm>
            <a:off x="161026" y="6532563"/>
            <a:ext cx="5417547" cy="179322"/>
          </a:xfrm>
          <a:prstGeom prst="rect">
            <a:avLst/>
          </a:prstGeom>
        </p:spPr>
        <p:txBody>
          <a:bodyPr lIns="0" tIns="0" rIns="0" bIns="0" anchor="b"/>
          <a:lstStyle>
            <a:lvl1pPr marL="0" indent="0">
              <a:buFont typeface="Arial" panose="020B0604020202020204" pitchFamily="34" charset="0"/>
              <a:buNone/>
              <a:defRPr sz="1100"/>
            </a:lvl1pPr>
          </a:lstStyle>
          <a:p>
            <a:pPr lvl="0"/>
            <a:r>
              <a:rPr lang="en-US"/>
              <a:t>[Photo credit]</a:t>
            </a:r>
          </a:p>
        </p:txBody>
      </p:sp>
    </p:spTree>
    <p:extLst>
      <p:ext uri="{BB962C8B-B14F-4D97-AF65-F5344CB8AC3E}">
        <p14:creationId xmlns:p14="http://schemas.microsoft.com/office/powerpoint/2010/main" val="130660037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Last Slide_EN">
    <p:bg>
      <p:bgRef idx="1001">
        <a:schemeClr val="bg2"/>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3C5223C-21BC-844F-A509-90C9762C0458}"/>
              </a:ext>
            </a:extLst>
          </p:cNvPr>
          <p:cNvPicPr>
            <a:picLocks noChangeAspect="1"/>
          </p:cNvPicPr>
          <p:nvPr/>
        </p:nvPicPr>
        <p:blipFill>
          <a:blip r:embed="rId2"/>
          <a:srcRect/>
          <a:stretch/>
        </p:blipFill>
        <p:spPr>
          <a:xfrm>
            <a:off x="0" y="0"/>
            <a:ext cx="12192000" cy="6858000"/>
          </a:xfrm>
          <a:prstGeom prst="rect">
            <a:avLst/>
          </a:prstGeom>
        </p:spPr>
      </p:pic>
      <p:sp>
        <p:nvSpPr>
          <p:cNvPr id="7" name="Title 1">
            <a:extLst>
              <a:ext uri="{FF2B5EF4-FFF2-40B4-BE49-F238E27FC236}">
                <a16:creationId xmlns:a16="http://schemas.microsoft.com/office/drawing/2014/main" id="{ABE1E527-BFFA-F44B-94D0-1379A9E41A6D}"/>
              </a:ext>
            </a:extLst>
          </p:cNvPr>
          <p:cNvSpPr>
            <a:spLocks noGrp="1"/>
          </p:cNvSpPr>
          <p:nvPr>
            <p:ph type="ctrTitle" hasCustomPrompt="1"/>
          </p:nvPr>
        </p:nvSpPr>
        <p:spPr>
          <a:xfrm>
            <a:off x="1524000" y="1545150"/>
            <a:ext cx="9144000" cy="2387600"/>
          </a:xfrm>
          <a:prstGeom prst="rect">
            <a:avLst/>
          </a:prstGeom>
        </p:spPr>
        <p:txBody>
          <a:bodyPr anchor="b">
            <a:normAutofit/>
          </a:bodyPr>
          <a:lstStyle>
            <a:lvl1pPr algn="ctr">
              <a:defRPr sz="5500" b="1">
                <a:latin typeface="Times" pitchFamily="2" charset="0"/>
              </a:defRPr>
            </a:lvl1pPr>
          </a:lstStyle>
          <a:p>
            <a:r>
              <a:rPr lang="en-US"/>
              <a:t>Insert Final Thoughts</a:t>
            </a:r>
          </a:p>
        </p:txBody>
      </p:sp>
      <p:pic>
        <p:nvPicPr>
          <p:cNvPr id="3" name="Picture 2" descr="A close up of a logo&#10;&#10;Description automatically generated">
            <a:extLst>
              <a:ext uri="{FF2B5EF4-FFF2-40B4-BE49-F238E27FC236}">
                <a16:creationId xmlns:a16="http://schemas.microsoft.com/office/drawing/2014/main" id="{76DEBF15-9FBB-FE40-A95B-31A3A7E35FE9}"/>
              </a:ext>
            </a:extLst>
          </p:cNvPr>
          <p:cNvPicPr>
            <a:picLocks noChangeAspect="1"/>
          </p:cNvPicPr>
          <p:nvPr/>
        </p:nvPicPr>
        <p:blipFill>
          <a:blip r:embed="rId3"/>
          <a:stretch>
            <a:fillRect/>
          </a:stretch>
        </p:blipFill>
        <p:spPr>
          <a:xfrm>
            <a:off x="4349376" y="4052608"/>
            <a:ext cx="3493247" cy="1799552"/>
          </a:xfrm>
          <a:prstGeom prst="rect">
            <a:avLst/>
          </a:prstGeom>
        </p:spPr>
      </p:pic>
      <p:pic>
        <p:nvPicPr>
          <p:cNvPr id="5" name="Picture 4" descr="A close up of a logo&#10;&#10;Description automatically generated">
            <a:extLst>
              <a:ext uri="{FF2B5EF4-FFF2-40B4-BE49-F238E27FC236}">
                <a16:creationId xmlns:a16="http://schemas.microsoft.com/office/drawing/2014/main" id="{8DC728D0-8F57-B44D-A9BD-06305F4930EB}"/>
              </a:ext>
            </a:extLst>
          </p:cNvPr>
          <p:cNvPicPr>
            <a:picLocks noChangeAspect="1"/>
          </p:cNvPicPr>
          <p:nvPr userDrawn="1"/>
        </p:nvPicPr>
        <p:blipFill>
          <a:blip r:embed="rId3"/>
          <a:stretch>
            <a:fillRect/>
          </a:stretch>
        </p:blipFill>
        <p:spPr>
          <a:xfrm>
            <a:off x="4349376" y="4052608"/>
            <a:ext cx="3493247" cy="1799552"/>
          </a:xfrm>
          <a:prstGeom prst="rect">
            <a:avLst/>
          </a:prstGeom>
        </p:spPr>
      </p:pic>
    </p:spTree>
    <p:extLst>
      <p:ext uri="{BB962C8B-B14F-4D97-AF65-F5344CB8AC3E}">
        <p14:creationId xmlns:p14="http://schemas.microsoft.com/office/powerpoint/2010/main" val="4044225147"/>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Last Slide_FR">
    <p:bg>
      <p:bgRef idx="1001">
        <a:schemeClr val="bg2"/>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3C5223C-21BC-844F-A509-90C9762C0458}"/>
              </a:ext>
            </a:extLst>
          </p:cNvPr>
          <p:cNvPicPr>
            <a:picLocks noChangeAspect="1"/>
          </p:cNvPicPr>
          <p:nvPr/>
        </p:nvPicPr>
        <p:blipFill>
          <a:blip r:embed="rId2"/>
          <a:srcRect/>
          <a:stretch/>
        </p:blipFill>
        <p:spPr>
          <a:xfrm>
            <a:off x="0" y="0"/>
            <a:ext cx="12192000" cy="6858000"/>
          </a:xfrm>
          <a:prstGeom prst="rect">
            <a:avLst/>
          </a:prstGeom>
        </p:spPr>
      </p:pic>
      <p:sp>
        <p:nvSpPr>
          <p:cNvPr id="7" name="Title 1">
            <a:extLst>
              <a:ext uri="{FF2B5EF4-FFF2-40B4-BE49-F238E27FC236}">
                <a16:creationId xmlns:a16="http://schemas.microsoft.com/office/drawing/2014/main" id="{ABE1E527-BFFA-F44B-94D0-1379A9E41A6D}"/>
              </a:ext>
            </a:extLst>
          </p:cNvPr>
          <p:cNvSpPr>
            <a:spLocks noGrp="1"/>
          </p:cNvSpPr>
          <p:nvPr>
            <p:ph type="ctrTitle" hasCustomPrompt="1"/>
          </p:nvPr>
        </p:nvSpPr>
        <p:spPr>
          <a:xfrm>
            <a:off x="1524000" y="1545150"/>
            <a:ext cx="9144000" cy="2387600"/>
          </a:xfrm>
          <a:prstGeom prst="rect">
            <a:avLst/>
          </a:prstGeom>
        </p:spPr>
        <p:txBody>
          <a:bodyPr anchor="b">
            <a:normAutofit/>
          </a:bodyPr>
          <a:lstStyle>
            <a:lvl1pPr algn="ctr">
              <a:defRPr sz="5500" b="1">
                <a:latin typeface="Times" pitchFamily="2" charset="0"/>
              </a:defRPr>
            </a:lvl1pPr>
          </a:lstStyle>
          <a:p>
            <a:r>
              <a:rPr lang="en-US"/>
              <a:t>Insert Final Thoughts</a:t>
            </a:r>
          </a:p>
        </p:txBody>
      </p:sp>
      <p:pic>
        <p:nvPicPr>
          <p:cNvPr id="3" name="Picture 2">
            <a:extLst>
              <a:ext uri="{FF2B5EF4-FFF2-40B4-BE49-F238E27FC236}">
                <a16:creationId xmlns:a16="http://schemas.microsoft.com/office/drawing/2014/main" id="{76DEBF15-9FBB-FE40-A95B-31A3A7E35FE9}"/>
              </a:ext>
            </a:extLst>
          </p:cNvPr>
          <p:cNvPicPr>
            <a:picLocks noChangeAspect="1"/>
          </p:cNvPicPr>
          <p:nvPr/>
        </p:nvPicPr>
        <p:blipFill>
          <a:blip r:embed="rId3"/>
          <a:srcRect/>
          <a:stretch/>
        </p:blipFill>
        <p:spPr>
          <a:xfrm>
            <a:off x="4226052" y="4049081"/>
            <a:ext cx="3739896" cy="1803637"/>
          </a:xfrm>
          <a:prstGeom prst="rect">
            <a:avLst/>
          </a:prstGeom>
        </p:spPr>
      </p:pic>
    </p:spTree>
    <p:extLst>
      <p:ext uri="{BB962C8B-B14F-4D97-AF65-F5344CB8AC3E}">
        <p14:creationId xmlns:p14="http://schemas.microsoft.com/office/powerpoint/2010/main" val="1698314214"/>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Last Slide_SP">
    <p:bg>
      <p:bgRef idx="1001">
        <a:schemeClr val="bg2"/>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3C5223C-21BC-844F-A509-90C9762C0458}"/>
              </a:ext>
            </a:extLst>
          </p:cNvPr>
          <p:cNvPicPr>
            <a:picLocks noChangeAspect="1"/>
          </p:cNvPicPr>
          <p:nvPr/>
        </p:nvPicPr>
        <p:blipFill>
          <a:blip r:embed="rId2"/>
          <a:srcRect/>
          <a:stretch/>
        </p:blipFill>
        <p:spPr>
          <a:xfrm>
            <a:off x="0" y="0"/>
            <a:ext cx="12192000" cy="6858000"/>
          </a:xfrm>
          <a:prstGeom prst="rect">
            <a:avLst/>
          </a:prstGeom>
        </p:spPr>
      </p:pic>
      <p:sp>
        <p:nvSpPr>
          <p:cNvPr id="7" name="Title 1">
            <a:extLst>
              <a:ext uri="{FF2B5EF4-FFF2-40B4-BE49-F238E27FC236}">
                <a16:creationId xmlns:a16="http://schemas.microsoft.com/office/drawing/2014/main" id="{ABE1E527-BFFA-F44B-94D0-1379A9E41A6D}"/>
              </a:ext>
            </a:extLst>
          </p:cNvPr>
          <p:cNvSpPr>
            <a:spLocks noGrp="1"/>
          </p:cNvSpPr>
          <p:nvPr>
            <p:ph type="ctrTitle" hasCustomPrompt="1"/>
          </p:nvPr>
        </p:nvSpPr>
        <p:spPr>
          <a:xfrm>
            <a:off x="1524000" y="1545150"/>
            <a:ext cx="9144000" cy="2387600"/>
          </a:xfrm>
          <a:prstGeom prst="rect">
            <a:avLst/>
          </a:prstGeom>
        </p:spPr>
        <p:txBody>
          <a:bodyPr anchor="b">
            <a:normAutofit/>
          </a:bodyPr>
          <a:lstStyle>
            <a:lvl1pPr algn="ctr">
              <a:defRPr sz="5500" b="1">
                <a:latin typeface="Times" pitchFamily="2" charset="0"/>
              </a:defRPr>
            </a:lvl1pPr>
          </a:lstStyle>
          <a:p>
            <a:r>
              <a:rPr lang="en-US"/>
              <a:t>Insert Final Thoughts</a:t>
            </a:r>
          </a:p>
        </p:txBody>
      </p:sp>
      <p:pic>
        <p:nvPicPr>
          <p:cNvPr id="3" name="Picture 2">
            <a:extLst>
              <a:ext uri="{FF2B5EF4-FFF2-40B4-BE49-F238E27FC236}">
                <a16:creationId xmlns:a16="http://schemas.microsoft.com/office/drawing/2014/main" id="{76DEBF15-9FBB-FE40-A95B-31A3A7E35FE9}"/>
              </a:ext>
            </a:extLst>
          </p:cNvPr>
          <p:cNvPicPr>
            <a:picLocks noChangeAspect="1"/>
          </p:cNvPicPr>
          <p:nvPr/>
        </p:nvPicPr>
        <p:blipFill>
          <a:blip r:embed="rId3"/>
          <a:srcRect/>
          <a:stretch/>
        </p:blipFill>
        <p:spPr>
          <a:xfrm>
            <a:off x="4137990" y="4057496"/>
            <a:ext cx="3916019" cy="1801368"/>
          </a:xfrm>
          <a:prstGeom prst="rect">
            <a:avLst/>
          </a:prstGeom>
        </p:spPr>
      </p:pic>
    </p:spTree>
    <p:extLst>
      <p:ext uri="{BB962C8B-B14F-4D97-AF65-F5344CB8AC3E}">
        <p14:creationId xmlns:p14="http://schemas.microsoft.com/office/powerpoint/2010/main" val="2170843631"/>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Photo_full slid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EE301A61-FFE4-A248-95E6-8A44756678CA}"/>
              </a:ext>
            </a:extLst>
          </p:cNvPr>
          <p:cNvSpPr>
            <a:spLocks noGrp="1"/>
          </p:cNvSpPr>
          <p:nvPr>
            <p:ph type="pic" sz="quarter" idx="10" hasCustomPrompt="1"/>
          </p:nvPr>
        </p:nvSpPr>
        <p:spPr>
          <a:xfrm>
            <a:off x="0" y="0"/>
            <a:ext cx="12192000" cy="6858000"/>
          </a:xfrm>
          <a:prstGeom prst="rect">
            <a:avLst/>
          </a:prstGeom>
        </p:spPr>
        <p:txBody>
          <a:bodyPr/>
          <a:lstStyle>
            <a:lvl1pPr marL="0" indent="0">
              <a:buNone/>
              <a:defRPr/>
            </a:lvl1pPr>
          </a:lstStyle>
          <a:p>
            <a:r>
              <a:rPr lang="en-US"/>
              <a:t>Photo</a:t>
            </a:r>
          </a:p>
        </p:txBody>
      </p:sp>
      <p:sp>
        <p:nvSpPr>
          <p:cNvPr id="16" name="Text Placeholder 15">
            <a:extLst>
              <a:ext uri="{FF2B5EF4-FFF2-40B4-BE49-F238E27FC236}">
                <a16:creationId xmlns:a16="http://schemas.microsoft.com/office/drawing/2014/main" id="{322CBD45-9E3B-2945-9D95-A20EEC28DA07}"/>
              </a:ext>
            </a:extLst>
          </p:cNvPr>
          <p:cNvSpPr>
            <a:spLocks noGrp="1"/>
          </p:cNvSpPr>
          <p:nvPr>
            <p:ph type="body" sz="quarter" idx="12" hasCustomPrompt="1"/>
          </p:nvPr>
        </p:nvSpPr>
        <p:spPr>
          <a:xfrm>
            <a:off x="161026" y="6532563"/>
            <a:ext cx="5417547" cy="179322"/>
          </a:xfrm>
          <a:prstGeom prst="rect">
            <a:avLst/>
          </a:prstGeom>
        </p:spPr>
        <p:txBody>
          <a:bodyPr lIns="0" tIns="0" rIns="0" bIns="0" anchor="b"/>
          <a:lstStyle>
            <a:lvl1pPr marL="0" indent="0">
              <a:buFont typeface="Arial" panose="020B0604020202020204" pitchFamily="34" charset="0"/>
              <a:buNone/>
              <a:defRPr sz="1100"/>
            </a:lvl1pPr>
          </a:lstStyle>
          <a:p>
            <a:pPr lvl="0"/>
            <a:r>
              <a:rPr lang="en-US"/>
              <a:t>[Photo credit]</a:t>
            </a:r>
          </a:p>
        </p:txBody>
      </p:sp>
      <p:sp>
        <p:nvSpPr>
          <p:cNvPr id="3" name="Text Placeholder 2">
            <a:extLst>
              <a:ext uri="{FF2B5EF4-FFF2-40B4-BE49-F238E27FC236}">
                <a16:creationId xmlns:a16="http://schemas.microsoft.com/office/drawing/2014/main" id="{513A38EA-FCD7-F844-A8CA-A168FB067694}"/>
              </a:ext>
            </a:extLst>
          </p:cNvPr>
          <p:cNvSpPr>
            <a:spLocks noGrp="1"/>
          </p:cNvSpPr>
          <p:nvPr>
            <p:ph type="body" sz="quarter" idx="13" hasCustomPrompt="1"/>
          </p:nvPr>
        </p:nvSpPr>
        <p:spPr>
          <a:xfrm>
            <a:off x="0" y="5470168"/>
            <a:ext cx="5588000" cy="914400"/>
          </a:xfrm>
          <a:prstGeom prst="rect">
            <a:avLst/>
          </a:prstGeom>
          <a:solidFill>
            <a:schemeClr val="tx2"/>
          </a:solidFill>
        </p:spPr>
        <p:txBody>
          <a:bodyPr lIns="548640" tIns="45720" bIns="0" anchor="ctr"/>
          <a:lstStyle>
            <a:lvl1pPr marL="0" indent="0">
              <a:buNone/>
              <a:defRPr sz="3600" b="1">
                <a:solidFill>
                  <a:schemeClr val="bg1"/>
                </a:solidFill>
                <a:latin typeface="Times" pitchFamily="2" charset="0"/>
              </a:defRPr>
            </a:lvl1pPr>
          </a:lstStyle>
          <a:p>
            <a:r>
              <a:rPr lang="en-US"/>
              <a:t>Photo Headline</a:t>
            </a:r>
          </a:p>
        </p:txBody>
      </p:sp>
    </p:spTree>
    <p:extLst>
      <p:ext uri="{BB962C8B-B14F-4D97-AF65-F5344CB8AC3E}">
        <p14:creationId xmlns:p14="http://schemas.microsoft.com/office/powerpoint/2010/main" val="14925761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Photo_full slide_option2">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EE301A61-FFE4-A248-95E6-8A44756678CA}"/>
              </a:ext>
            </a:extLst>
          </p:cNvPr>
          <p:cNvSpPr>
            <a:spLocks noGrp="1"/>
          </p:cNvSpPr>
          <p:nvPr>
            <p:ph type="pic" sz="quarter" idx="10" hasCustomPrompt="1"/>
          </p:nvPr>
        </p:nvSpPr>
        <p:spPr>
          <a:xfrm>
            <a:off x="0" y="0"/>
            <a:ext cx="12192000" cy="6858000"/>
          </a:xfrm>
          <a:prstGeom prst="rect">
            <a:avLst/>
          </a:prstGeom>
        </p:spPr>
        <p:txBody>
          <a:bodyPr/>
          <a:lstStyle>
            <a:lvl1pPr marL="0" indent="0">
              <a:buNone/>
              <a:defRPr/>
            </a:lvl1pPr>
          </a:lstStyle>
          <a:p>
            <a:r>
              <a:rPr lang="en-US"/>
              <a:t>Photo</a:t>
            </a:r>
          </a:p>
        </p:txBody>
      </p:sp>
      <p:sp>
        <p:nvSpPr>
          <p:cNvPr id="16" name="Text Placeholder 15">
            <a:extLst>
              <a:ext uri="{FF2B5EF4-FFF2-40B4-BE49-F238E27FC236}">
                <a16:creationId xmlns:a16="http://schemas.microsoft.com/office/drawing/2014/main" id="{322CBD45-9E3B-2945-9D95-A20EEC28DA07}"/>
              </a:ext>
            </a:extLst>
          </p:cNvPr>
          <p:cNvSpPr>
            <a:spLocks noGrp="1"/>
          </p:cNvSpPr>
          <p:nvPr>
            <p:ph type="body" sz="quarter" idx="12" hasCustomPrompt="1"/>
          </p:nvPr>
        </p:nvSpPr>
        <p:spPr>
          <a:xfrm>
            <a:off x="161026" y="6532563"/>
            <a:ext cx="5417547" cy="179322"/>
          </a:xfrm>
          <a:prstGeom prst="rect">
            <a:avLst/>
          </a:prstGeom>
        </p:spPr>
        <p:txBody>
          <a:bodyPr lIns="0" tIns="0" rIns="0" bIns="0" anchor="b"/>
          <a:lstStyle>
            <a:lvl1pPr marL="0" indent="0">
              <a:buFont typeface="Arial" panose="020B0604020202020204" pitchFamily="34" charset="0"/>
              <a:buNone/>
              <a:defRPr sz="1100"/>
            </a:lvl1pPr>
          </a:lstStyle>
          <a:p>
            <a:pPr lvl="0"/>
            <a:r>
              <a:rPr lang="en-US"/>
              <a:t>[Photo credit]</a:t>
            </a:r>
          </a:p>
        </p:txBody>
      </p:sp>
      <p:sp>
        <p:nvSpPr>
          <p:cNvPr id="3" name="Text Placeholder 2">
            <a:extLst>
              <a:ext uri="{FF2B5EF4-FFF2-40B4-BE49-F238E27FC236}">
                <a16:creationId xmlns:a16="http://schemas.microsoft.com/office/drawing/2014/main" id="{513A38EA-FCD7-F844-A8CA-A168FB067694}"/>
              </a:ext>
            </a:extLst>
          </p:cNvPr>
          <p:cNvSpPr>
            <a:spLocks noGrp="1"/>
          </p:cNvSpPr>
          <p:nvPr>
            <p:ph type="body" sz="quarter" idx="13" hasCustomPrompt="1"/>
          </p:nvPr>
        </p:nvSpPr>
        <p:spPr>
          <a:xfrm>
            <a:off x="0" y="5470168"/>
            <a:ext cx="5588000" cy="914400"/>
          </a:xfrm>
          <a:prstGeom prst="rect">
            <a:avLst/>
          </a:prstGeom>
          <a:gradFill>
            <a:gsLst>
              <a:gs pos="0">
                <a:schemeClr val="accent1">
                  <a:alpha val="75000"/>
                </a:schemeClr>
              </a:gs>
              <a:gs pos="98000">
                <a:schemeClr val="tx2">
                  <a:alpha val="75000"/>
                </a:schemeClr>
              </a:gs>
            </a:gsLst>
            <a:lin ang="0" scaled="1"/>
          </a:gradFill>
        </p:spPr>
        <p:txBody>
          <a:bodyPr lIns="548640" tIns="45720" bIns="0" anchor="ctr"/>
          <a:lstStyle>
            <a:lvl1pPr marL="0" indent="0">
              <a:buNone/>
              <a:defRPr sz="3600" b="1">
                <a:solidFill>
                  <a:schemeClr val="bg1"/>
                </a:solidFill>
                <a:latin typeface="Times" pitchFamily="2" charset="0"/>
              </a:defRPr>
            </a:lvl1pPr>
          </a:lstStyle>
          <a:p>
            <a:r>
              <a:rPr lang="en-US"/>
              <a:t>Photo Headline</a:t>
            </a:r>
          </a:p>
        </p:txBody>
      </p:sp>
    </p:spTree>
    <p:extLst>
      <p:ext uri="{BB962C8B-B14F-4D97-AF65-F5344CB8AC3E}">
        <p14:creationId xmlns:p14="http://schemas.microsoft.com/office/powerpoint/2010/main" val="52515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 Slide 1">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4817E9-D6A2-B045-8BB8-03114C60E856}"/>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p:cNvSpPr>
            <a:spLocks noGrp="1"/>
          </p:cNvSpPr>
          <p:nvPr>
            <p:ph idx="1"/>
          </p:nvPr>
        </p:nvSpPr>
        <p:spPr>
          <a:xfrm>
            <a:off x="838200" y="1484671"/>
            <a:ext cx="10515600" cy="469229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a:extLst>
              <a:ext uri="{FF2B5EF4-FFF2-40B4-BE49-F238E27FC236}">
                <a16:creationId xmlns:a16="http://schemas.microsoft.com/office/drawing/2014/main" id="{3DB9AC2D-6418-264F-9387-DC4FF03C15DC}"/>
              </a:ext>
            </a:extLst>
          </p:cNvPr>
          <p:cNvSpPr>
            <a:spLocks noGrp="1"/>
          </p:cNvSpPr>
          <p:nvPr>
            <p:ph type="title" hasCustomPrompt="1"/>
          </p:nvPr>
        </p:nvSpPr>
        <p:spPr>
          <a:xfrm>
            <a:off x="839788" y="365126"/>
            <a:ext cx="10515600" cy="1031056"/>
          </a:xfrm>
          <a:prstGeom prst="rect">
            <a:avLst/>
          </a:prstGeom>
        </p:spPr>
        <p:txBody>
          <a:bodyPr anchor="b">
            <a:normAutofit/>
          </a:bodyPr>
          <a:lstStyle>
            <a:lvl1pPr>
              <a:defRPr sz="3600" b="1" i="0" baseline="0">
                <a:solidFill>
                  <a:schemeClr val="tx2"/>
                </a:solidFill>
                <a:latin typeface="Times" pitchFamily="2" charset="0"/>
              </a:defRPr>
            </a:lvl1pPr>
          </a:lstStyle>
          <a:p>
            <a:r>
              <a:rPr lang="en-US"/>
              <a:t>Insert slide header</a:t>
            </a:r>
          </a:p>
        </p:txBody>
      </p:sp>
    </p:spTree>
    <p:extLst>
      <p:ext uri="{BB962C8B-B14F-4D97-AF65-F5344CB8AC3E}">
        <p14:creationId xmlns:p14="http://schemas.microsoft.com/office/powerpoint/2010/main" val="3242326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Slide">
    <p:bg>
      <p:bgRef idx="1001">
        <a:schemeClr val="bg2"/>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95BDDDB-21A7-1643-8CB2-B16F42CBB8E4}"/>
              </a:ext>
            </a:extLst>
          </p:cNvPr>
          <p:cNvPicPr>
            <a:picLocks noChangeAspect="1"/>
          </p:cNvPicPr>
          <p:nvPr/>
        </p:nvPicPr>
        <p:blipFill>
          <a:blip r:embed="rId2"/>
          <a:srcRect/>
          <a:stretch/>
        </p:blipFill>
        <p:spPr>
          <a:xfrm>
            <a:off x="0" y="0"/>
            <a:ext cx="12192000" cy="6858000"/>
          </a:xfrm>
          <a:prstGeom prst="rect">
            <a:avLst/>
          </a:prstGeom>
        </p:spPr>
      </p:pic>
      <p:sp>
        <p:nvSpPr>
          <p:cNvPr id="2" name="Title 1"/>
          <p:cNvSpPr>
            <a:spLocks noGrp="1"/>
          </p:cNvSpPr>
          <p:nvPr>
            <p:ph type="title" hasCustomPrompt="1"/>
          </p:nvPr>
        </p:nvSpPr>
        <p:spPr>
          <a:xfrm>
            <a:off x="5620158" y="988219"/>
            <a:ext cx="5244487" cy="2852737"/>
          </a:xfrm>
          <a:prstGeom prst="rect">
            <a:avLst/>
          </a:prstGeom>
        </p:spPr>
        <p:txBody>
          <a:bodyPr anchor="b">
            <a:normAutofit/>
          </a:bodyPr>
          <a:lstStyle>
            <a:lvl1pPr>
              <a:defRPr sz="4000" b="1" i="0" baseline="0">
                <a:latin typeface="Times" pitchFamily="2" charset="0"/>
              </a:defRPr>
            </a:lvl1pPr>
          </a:lstStyle>
          <a:p>
            <a:r>
              <a:rPr lang="en-US"/>
              <a:t>Insert Section Header</a:t>
            </a:r>
          </a:p>
        </p:txBody>
      </p:sp>
      <p:sp>
        <p:nvSpPr>
          <p:cNvPr id="3" name="Text Placeholder 2"/>
          <p:cNvSpPr>
            <a:spLocks noGrp="1"/>
          </p:cNvSpPr>
          <p:nvPr>
            <p:ph type="body" idx="1" hasCustomPrompt="1"/>
          </p:nvPr>
        </p:nvSpPr>
        <p:spPr>
          <a:xfrm>
            <a:off x="5620158" y="3867944"/>
            <a:ext cx="5244487" cy="1500187"/>
          </a:xfrm>
          <a:prstGeom prst="rect">
            <a:avLst/>
          </a:prstGeo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Insert Section </a:t>
            </a:r>
            <a:r>
              <a:rPr lang="en-US" err="1"/>
              <a:t>Subheader</a:t>
            </a:r>
            <a:endParaRPr lang="en-US"/>
          </a:p>
        </p:txBody>
      </p:sp>
    </p:spTree>
    <p:extLst>
      <p:ext uri="{BB962C8B-B14F-4D97-AF65-F5344CB8AC3E}">
        <p14:creationId xmlns:p14="http://schemas.microsoft.com/office/powerpoint/2010/main" val="261891801"/>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2">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A89A9DFE-3133-7942-95B7-6513D4376A4B}"/>
              </a:ext>
            </a:extLst>
          </p:cNvPr>
          <p:cNvPicPr>
            <a:picLocks noChangeAspect="1"/>
          </p:cNvPicPr>
          <p:nvPr/>
        </p:nvPicPr>
        <p:blipFill>
          <a:blip r:embed="rId2"/>
          <a:srcRect/>
          <a:stretch/>
        </p:blipFill>
        <p:spPr>
          <a:xfrm>
            <a:off x="0" y="0"/>
            <a:ext cx="12192000" cy="6858000"/>
          </a:xfrm>
          <a:prstGeom prst="rect">
            <a:avLst/>
          </a:prstGeom>
        </p:spPr>
      </p:pic>
      <p:sp>
        <p:nvSpPr>
          <p:cNvPr id="3" name="Text Placeholder 2"/>
          <p:cNvSpPr>
            <a:spLocks noGrp="1"/>
          </p:cNvSpPr>
          <p:nvPr>
            <p:ph type="body" idx="1"/>
          </p:nvPr>
        </p:nvSpPr>
        <p:spPr>
          <a:xfrm>
            <a:off x="839788" y="149435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318261"/>
            <a:ext cx="5157787" cy="39015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49435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318262"/>
            <a:ext cx="5183188" cy="39015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1">
            <a:extLst>
              <a:ext uri="{FF2B5EF4-FFF2-40B4-BE49-F238E27FC236}">
                <a16:creationId xmlns:a16="http://schemas.microsoft.com/office/drawing/2014/main" id="{BC4A2681-304B-C040-8A92-778EE1314D77}"/>
              </a:ext>
            </a:extLst>
          </p:cNvPr>
          <p:cNvSpPr>
            <a:spLocks noGrp="1"/>
          </p:cNvSpPr>
          <p:nvPr>
            <p:ph type="title" hasCustomPrompt="1"/>
          </p:nvPr>
        </p:nvSpPr>
        <p:spPr>
          <a:xfrm>
            <a:off x="839788" y="365126"/>
            <a:ext cx="10515600" cy="1031056"/>
          </a:xfrm>
          <a:prstGeom prst="rect">
            <a:avLst/>
          </a:prstGeom>
        </p:spPr>
        <p:txBody>
          <a:bodyPr anchor="b">
            <a:normAutofit/>
          </a:bodyPr>
          <a:lstStyle>
            <a:lvl1pPr>
              <a:defRPr sz="3600" b="1" i="0" baseline="0">
                <a:solidFill>
                  <a:schemeClr val="tx2"/>
                </a:solidFill>
                <a:latin typeface="Times" pitchFamily="2" charset="0"/>
              </a:defRPr>
            </a:lvl1pPr>
          </a:lstStyle>
          <a:p>
            <a:r>
              <a:rPr lang="en-US"/>
              <a:t>Insert slide header</a:t>
            </a:r>
          </a:p>
        </p:txBody>
      </p:sp>
      <p:pic>
        <p:nvPicPr>
          <p:cNvPr id="8" name="Picture 7">
            <a:extLst>
              <a:ext uri="{FF2B5EF4-FFF2-40B4-BE49-F238E27FC236}">
                <a16:creationId xmlns:a16="http://schemas.microsoft.com/office/drawing/2014/main" id="{B0ED5C22-D978-2E43-B7F1-CD2C36D963BB}"/>
              </a:ext>
            </a:extLst>
          </p:cNvPr>
          <p:cNvPicPr>
            <a:picLocks noChangeAspect="1"/>
          </p:cNvPicPr>
          <p:nvPr userDrawn="1"/>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393533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hoto_full slid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EE301A61-FFE4-A248-95E6-8A44756678CA}"/>
              </a:ext>
            </a:extLst>
          </p:cNvPr>
          <p:cNvSpPr>
            <a:spLocks noGrp="1"/>
          </p:cNvSpPr>
          <p:nvPr>
            <p:ph type="pic" sz="quarter" idx="10" hasCustomPrompt="1"/>
          </p:nvPr>
        </p:nvSpPr>
        <p:spPr>
          <a:xfrm>
            <a:off x="0" y="0"/>
            <a:ext cx="12192000" cy="6858000"/>
          </a:xfrm>
          <a:prstGeom prst="rect">
            <a:avLst/>
          </a:prstGeom>
        </p:spPr>
        <p:txBody>
          <a:bodyPr/>
          <a:lstStyle>
            <a:lvl1pPr marL="0" indent="0">
              <a:buNone/>
              <a:defRPr/>
            </a:lvl1pPr>
          </a:lstStyle>
          <a:p>
            <a:r>
              <a:rPr lang="en-US"/>
              <a:t>Photo</a:t>
            </a:r>
          </a:p>
        </p:txBody>
      </p:sp>
      <p:sp>
        <p:nvSpPr>
          <p:cNvPr id="14" name="SmartArt Placeholder 13">
            <a:extLst>
              <a:ext uri="{FF2B5EF4-FFF2-40B4-BE49-F238E27FC236}">
                <a16:creationId xmlns:a16="http://schemas.microsoft.com/office/drawing/2014/main" id="{2F205BA3-5321-A340-B4CD-F0A6052BF0CE}"/>
              </a:ext>
            </a:extLst>
          </p:cNvPr>
          <p:cNvSpPr>
            <a:spLocks noGrp="1"/>
          </p:cNvSpPr>
          <p:nvPr>
            <p:ph type="dgm" sz="quarter" idx="11" hasCustomPrompt="1"/>
          </p:nvPr>
        </p:nvSpPr>
        <p:spPr>
          <a:xfrm>
            <a:off x="0" y="5470168"/>
            <a:ext cx="5588000" cy="914400"/>
          </a:xfrm>
          <a:prstGeom prst="rect">
            <a:avLst/>
          </a:prstGeom>
          <a:solidFill>
            <a:schemeClr val="tx2"/>
          </a:solidFill>
          <a:ln>
            <a:noFill/>
          </a:ln>
        </p:spPr>
        <p:txBody>
          <a:bodyPr lIns="548640" tIns="137160" anchor="ctr"/>
          <a:lstStyle>
            <a:lvl1pPr marL="0" indent="0">
              <a:buNone/>
              <a:defRPr sz="3600" b="1" i="0">
                <a:solidFill>
                  <a:schemeClr val="bg1"/>
                </a:solidFill>
                <a:latin typeface="Times" pitchFamily="2" charset="0"/>
              </a:defRPr>
            </a:lvl1pPr>
          </a:lstStyle>
          <a:p>
            <a:r>
              <a:rPr lang="en-US"/>
              <a:t>Photo Headline</a:t>
            </a:r>
          </a:p>
        </p:txBody>
      </p:sp>
      <p:sp>
        <p:nvSpPr>
          <p:cNvPr id="16" name="Text Placeholder 15">
            <a:extLst>
              <a:ext uri="{FF2B5EF4-FFF2-40B4-BE49-F238E27FC236}">
                <a16:creationId xmlns:a16="http://schemas.microsoft.com/office/drawing/2014/main" id="{322CBD45-9E3B-2945-9D95-A20EEC28DA07}"/>
              </a:ext>
            </a:extLst>
          </p:cNvPr>
          <p:cNvSpPr>
            <a:spLocks noGrp="1"/>
          </p:cNvSpPr>
          <p:nvPr>
            <p:ph type="body" sz="quarter" idx="12" hasCustomPrompt="1"/>
          </p:nvPr>
        </p:nvSpPr>
        <p:spPr>
          <a:xfrm>
            <a:off x="161026" y="6532563"/>
            <a:ext cx="5417547" cy="179322"/>
          </a:xfrm>
          <a:prstGeom prst="rect">
            <a:avLst/>
          </a:prstGeom>
        </p:spPr>
        <p:txBody>
          <a:bodyPr lIns="0" tIns="0" rIns="0" bIns="0" anchor="b"/>
          <a:lstStyle>
            <a:lvl1pPr marL="0" indent="0">
              <a:buFont typeface="Arial" panose="020B0604020202020204" pitchFamily="34" charset="0"/>
              <a:buNone/>
              <a:defRPr sz="1100"/>
            </a:lvl1pPr>
          </a:lstStyle>
          <a:p>
            <a:pPr lvl="0"/>
            <a:r>
              <a:rPr lang="en-US"/>
              <a:t>[Photo credit]</a:t>
            </a:r>
          </a:p>
        </p:txBody>
      </p:sp>
    </p:spTree>
    <p:extLst>
      <p:ext uri="{BB962C8B-B14F-4D97-AF65-F5344CB8AC3E}">
        <p14:creationId xmlns:p14="http://schemas.microsoft.com/office/powerpoint/2010/main" val="45216357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Last Slide_EN">
    <p:bg>
      <p:bgRef idx="1001">
        <a:schemeClr val="bg2"/>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3C5223C-21BC-844F-A509-90C9762C0458}"/>
              </a:ext>
            </a:extLst>
          </p:cNvPr>
          <p:cNvPicPr>
            <a:picLocks noChangeAspect="1"/>
          </p:cNvPicPr>
          <p:nvPr/>
        </p:nvPicPr>
        <p:blipFill>
          <a:blip r:embed="rId2"/>
          <a:srcRect/>
          <a:stretch/>
        </p:blipFill>
        <p:spPr>
          <a:xfrm>
            <a:off x="0" y="0"/>
            <a:ext cx="12192000" cy="6858000"/>
          </a:xfrm>
          <a:prstGeom prst="rect">
            <a:avLst/>
          </a:prstGeom>
        </p:spPr>
      </p:pic>
      <p:sp>
        <p:nvSpPr>
          <p:cNvPr id="7" name="Title 1">
            <a:extLst>
              <a:ext uri="{FF2B5EF4-FFF2-40B4-BE49-F238E27FC236}">
                <a16:creationId xmlns:a16="http://schemas.microsoft.com/office/drawing/2014/main" id="{ABE1E527-BFFA-F44B-94D0-1379A9E41A6D}"/>
              </a:ext>
            </a:extLst>
          </p:cNvPr>
          <p:cNvSpPr>
            <a:spLocks noGrp="1"/>
          </p:cNvSpPr>
          <p:nvPr>
            <p:ph type="ctrTitle" hasCustomPrompt="1"/>
          </p:nvPr>
        </p:nvSpPr>
        <p:spPr>
          <a:xfrm>
            <a:off x="1524000" y="1545150"/>
            <a:ext cx="9144000" cy="2387600"/>
          </a:xfrm>
          <a:prstGeom prst="rect">
            <a:avLst/>
          </a:prstGeom>
        </p:spPr>
        <p:txBody>
          <a:bodyPr anchor="b">
            <a:normAutofit/>
          </a:bodyPr>
          <a:lstStyle>
            <a:lvl1pPr algn="ctr">
              <a:defRPr sz="5500" b="1">
                <a:latin typeface="Times" pitchFamily="2" charset="0"/>
              </a:defRPr>
            </a:lvl1pPr>
          </a:lstStyle>
          <a:p>
            <a:r>
              <a:rPr lang="en-US"/>
              <a:t>Insert Final Thoughts</a:t>
            </a:r>
          </a:p>
        </p:txBody>
      </p:sp>
      <p:pic>
        <p:nvPicPr>
          <p:cNvPr id="3" name="Picture 2" descr="A close up of a logo&#10;&#10;Description automatically generated">
            <a:extLst>
              <a:ext uri="{FF2B5EF4-FFF2-40B4-BE49-F238E27FC236}">
                <a16:creationId xmlns:a16="http://schemas.microsoft.com/office/drawing/2014/main" id="{76DEBF15-9FBB-FE40-A95B-31A3A7E35FE9}"/>
              </a:ext>
            </a:extLst>
          </p:cNvPr>
          <p:cNvPicPr>
            <a:picLocks noChangeAspect="1"/>
          </p:cNvPicPr>
          <p:nvPr/>
        </p:nvPicPr>
        <p:blipFill>
          <a:blip r:embed="rId3"/>
          <a:stretch>
            <a:fillRect/>
          </a:stretch>
        </p:blipFill>
        <p:spPr>
          <a:xfrm>
            <a:off x="4349376" y="4052608"/>
            <a:ext cx="3493247" cy="1799552"/>
          </a:xfrm>
          <a:prstGeom prst="rect">
            <a:avLst/>
          </a:prstGeom>
        </p:spPr>
      </p:pic>
      <p:pic>
        <p:nvPicPr>
          <p:cNvPr id="5" name="Picture 4" descr="A close up of a logo&#10;&#10;Description automatically generated">
            <a:extLst>
              <a:ext uri="{FF2B5EF4-FFF2-40B4-BE49-F238E27FC236}">
                <a16:creationId xmlns:a16="http://schemas.microsoft.com/office/drawing/2014/main" id="{8DC728D0-8F57-B44D-A9BD-06305F4930EB}"/>
              </a:ext>
            </a:extLst>
          </p:cNvPr>
          <p:cNvPicPr>
            <a:picLocks noChangeAspect="1"/>
          </p:cNvPicPr>
          <p:nvPr userDrawn="1"/>
        </p:nvPicPr>
        <p:blipFill>
          <a:blip r:embed="rId3"/>
          <a:stretch>
            <a:fillRect/>
          </a:stretch>
        </p:blipFill>
        <p:spPr>
          <a:xfrm>
            <a:off x="4349376" y="4052608"/>
            <a:ext cx="3493247" cy="1799552"/>
          </a:xfrm>
          <a:prstGeom prst="rect">
            <a:avLst/>
          </a:prstGeom>
        </p:spPr>
      </p:pic>
    </p:spTree>
    <p:extLst>
      <p:ext uri="{BB962C8B-B14F-4D97-AF65-F5344CB8AC3E}">
        <p14:creationId xmlns:p14="http://schemas.microsoft.com/office/powerpoint/2010/main" val="28634722"/>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Last Slide_FR">
    <p:bg>
      <p:bgRef idx="1001">
        <a:schemeClr val="bg2"/>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3C5223C-21BC-844F-A509-90C9762C0458}"/>
              </a:ext>
            </a:extLst>
          </p:cNvPr>
          <p:cNvPicPr>
            <a:picLocks noChangeAspect="1"/>
          </p:cNvPicPr>
          <p:nvPr/>
        </p:nvPicPr>
        <p:blipFill>
          <a:blip r:embed="rId2"/>
          <a:srcRect/>
          <a:stretch/>
        </p:blipFill>
        <p:spPr>
          <a:xfrm>
            <a:off x="0" y="0"/>
            <a:ext cx="12192000" cy="6858000"/>
          </a:xfrm>
          <a:prstGeom prst="rect">
            <a:avLst/>
          </a:prstGeom>
        </p:spPr>
      </p:pic>
      <p:sp>
        <p:nvSpPr>
          <p:cNvPr id="7" name="Title 1">
            <a:extLst>
              <a:ext uri="{FF2B5EF4-FFF2-40B4-BE49-F238E27FC236}">
                <a16:creationId xmlns:a16="http://schemas.microsoft.com/office/drawing/2014/main" id="{ABE1E527-BFFA-F44B-94D0-1379A9E41A6D}"/>
              </a:ext>
            </a:extLst>
          </p:cNvPr>
          <p:cNvSpPr>
            <a:spLocks noGrp="1"/>
          </p:cNvSpPr>
          <p:nvPr>
            <p:ph type="ctrTitle" hasCustomPrompt="1"/>
          </p:nvPr>
        </p:nvSpPr>
        <p:spPr>
          <a:xfrm>
            <a:off x="1524000" y="1545150"/>
            <a:ext cx="9144000" cy="2387600"/>
          </a:xfrm>
          <a:prstGeom prst="rect">
            <a:avLst/>
          </a:prstGeom>
        </p:spPr>
        <p:txBody>
          <a:bodyPr anchor="b">
            <a:normAutofit/>
          </a:bodyPr>
          <a:lstStyle>
            <a:lvl1pPr algn="ctr">
              <a:defRPr sz="5500" b="1">
                <a:latin typeface="Times" pitchFamily="2" charset="0"/>
              </a:defRPr>
            </a:lvl1pPr>
          </a:lstStyle>
          <a:p>
            <a:r>
              <a:rPr lang="en-US"/>
              <a:t>Insert Final Thoughts</a:t>
            </a:r>
          </a:p>
        </p:txBody>
      </p:sp>
      <p:pic>
        <p:nvPicPr>
          <p:cNvPr id="3" name="Picture 2">
            <a:extLst>
              <a:ext uri="{FF2B5EF4-FFF2-40B4-BE49-F238E27FC236}">
                <a16:creationId xmlns:a16="http://schemas.microsoft.com/office/drawing/2014/main" id="{76DEBF15-9FBB-FE40-A95B-31A3A7E35FE9}"/>
              </a:ext>
            </a:extLst>
          </p:cNvPr>
          <p:cNvPicPr>
            <a:picLocks noChangeAspect="1"/>
          </p:cNvPicPr>
          <p:nvPr/>
        </p:nvPicPr>
        <p:blipFill>
          <a:blip r:embed="rId3"/>
          <a:srcRect/>
          <a:stretch/>
        </p:blipFill>
        <p:spPr>
          <a:xfrm>
            <a:off x="4226052" y="4049081"/>
            <a:ext cx="3739896" cy="1803637"/>
          </a:xfrm>
          <a:prstGeom prst="rect">
            <a:avLst/>
          </a:prstGeom>
        </p:spPr>
      </p:pic>
    </p:spTree>
    <p:extLst>
      <p:ext uri="{BB962C8B-B14F-4D97-AF65-F5344CB8AC3E}">
        <p14:creationId xmlns:p14="http://schemas.microsoft.com/office/powerpoint/2010/main" val="1153607939"/>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Last Slide_SP">
    <p:bg>
      <p:bgRef idx="1001">
        <a:schemeClr val="bg2"/>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3C5223C-21BC-844F-A509-90C9762C0458}"/>
              </a:ext>
            </a:extLst>
          </p:cNvPr>
          <p:cNvPicPr>
            <a:picLocks noChangeAspect="1"/>
          </p:cNvPicPr>
          <p:nvPr/>
        </p:nvPicPr>
        <p:blipFill>
          <a:blip r:embed="rId2"/>
          <a:srcRect/>
          <a:stretch/>
        </p:blipFill>
        <p:spPr>
          <a:xfrm>
            <a:off x="0" y="0"/>
            <a:ext cx="12192000" cy="6858000"/>
          </a:xfrm>
          <a:prstGeom prst="rect">
            <a:avLst/>
          </a:prstGeom>
        </p:spPr>
      </p:pic>
      <p:sp>
        <p:nvSpPr>
          <p:cNvPr id="7" name="Title 1">
            <a:extLst>
              <a:ext uri="{FF2B5EF4-FFF2-40B4-BE49-F238E27FC236}">
                <a16:creationId xmlns:a16="http://schemas.microsoft.com/office/drawing/2014/main" id="{ABE1E527-BFFA-F44B-94D0-1379A9E41A6D}"/>
              </a:ext>
            </a:extLst>
          </p:cNvPr>
          <p:cNvSpPr>
            <a:spLocks noGrp="1"/>
          </p:cNvSpPr>
          <p:nvPr>
            <p:ph type="ctrTitle" hasCustomPrompt="1"/>
          </p:nvPr>
        </p:nvSpPr>
        <p:spPr>
          <a:xfrm>
            <a:off x="1524000" y="1545150"/>
            <a:ext cx="9144000" cy="2387600"/>
          </a:xfrm>
          <a:prstGeom prst="rect">
            <a:avLst/>
          </a:prstGeom>
        </p:spPr>
        <p:txBody>
          <a:bodyPr anchor="b">
            <a:normAutofit/>
          </a:bodyPr>
          <a:lstStyle>
            <a:lvl1pPr algn="ctr">
              <a:defRPr sz="5500" b="1">
                <a:latin typeface="Times" pitchFamily="2" charset="0"/>
              </a:defRPr>
            </a:lvl1pPr>
          </a:lstStyle>
          <a:p>
            <a:r>
              <a:rPr lang="en-US"/>
              <a:t>Insert Final Thoughts</a:t>
            </a:r>
          </a:p>
        </p:txBody>
      </p:sp>
      <p:pic>
        <p:nvPicPr>
          <p:cNvPr id="3" name="Picture 2">
            <a:extLst>
              <a:ext uri="{FF2B5EF4-FFF2-40B4-BE49-F238E27FC236}">
                <a16:creationId xmlns:a16="http://schemas.microsoft.com/office/drawing/2014/main" id="{76DEBF15-9FBB-FE40-A95B-31A3A7E35FE9}"/>
              </a:ext>
            </a:extLst>
          </p:cNvPr>
          <p:cNvPicPr>
            <a:picLocks noChangeAspect="1"/>
          </p:cNvPicPr>
          <p:nvPr/>
        </p:nvPicPr>
        <p:blipFill>
          <a:blip r:embed="rId3"/>
          <a:srcRect/>
          <a:stretch/>
        </p:blipFill>
        <p:spPr>
          <a:xfrm>
            <a:off x="4137990" y="4057496"/>
            <a:ext cx="3916019" cy="1801368"/>
          </a:xfrm>
          <a:prstGeom prst="rect">
            <a:avLst/>
          </a:prstGeom>
        </p:spPr>
      </p:pic>
    </p:spTree>
    <p:extLst>
      <p:ext uri="{BB962C8B-B14F-4D97-AF65-F5344CB8AC3E}">
        <p14:creationId xmlns:p14="http://schemas.microsoft.com/office/powerpoint/2010/main" val="249594607"/>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Photo_full slide_option2">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EE301A61-FFE4-A248-95E6-8A44756678CA}"/>
              </a:ext>
            </a:extLst>
          </p:cNvPr>
          <p:cNvSpPr>
            <a:spLocks noGrp="1"/>
          </p:cNvSpPr>
          <p:nvPr>
            <p:ph type="pic" sz="quarter" idx="10" hasCustomPrompt="1"/>
          </p:nvPr>
        </p:nvSpPr>
        <p:spPr>
          <a:xfrm>
            <a:off x="0" y="0"/>
            <a:ext cx="12192000" cy="6858000"/>
          </a:xfrm>
          <a:prstGeom prst="rect">
            <a:avLst/>
          </a:prstGeom>
        </p:spPr>
        <p:txBody>
          <a:bodyPr/>
          <a:lstStyle>
            <a:lvl1pPr marL="0" indent="0">
              <a:buNone/>
              <a:defRPr/>
            </a:lvl1pPr>
          </a:lstStyle>
          <a:p>
            <a:r>
              <a:rPr lang="en-US"/>
              <a:t>Photo</a:t>
            </a:r>
          </a:p>
        </p:txBody>
      </p:sp>
      <p:sp>
        <p:nvSpPr>
          <p:cNvPr id="16" name="Text Placeholder 15">
            <a:extLst>
              <a:ext uri="{FF2B5EF4-FFF2-40B4-BE49-F238E27FC236}">
                <a16:creationId xmlns:a16="http://schemas.microsoft.com/office/drawing/2014/main" id="{322CBD45-9E3B-2945-9D95-A20EEC28DA07}"/>
              </a:ext>
            </a:extLst>
          </p:cNvPr>
          <p:cNvSpPr>
            <a:spLocks noGrp="1"/>
          </p:cNvSpPr>
          <p:nvPr>
            <p:ph type="body" sz="quarter" idx="12" hasCustomPrompt="1"/>
          </p:nvPr>
        </p:nvSpPr>
        <p:spPr>
          <a:xfrm>
            <a:off x="161026" y="6532563"/>
            <a:ext cx="5417547" cy="179322"/>
          </a:xfrm>
          <a:prstGeom prst="rect">
            <a:avLst/>
          </a:prstGeom>
        </p:spPr>
        <p:txBody>
          <a:bodyPr lIns="0" tIns="0" rIns="0" bIns="0" anchor="b"/>
          <a:lstStyle>
            <a:lvl1pPr marL="0" indent="0">
              <a:buFont typeface="Arial" panose="020B0604020202020204" pitchFamily="34" charset="0"/>
              <a:buNone/>
              <a:defRPr sz="1100"/>
            </a:lvl1pPr>
          </a:lstStyle>
          <a:p>
            <a:pPr lvl="0"/>
            <a:r>
              <a:rPr lang="en-US"/>
              <a:t>[Photo credit]</a:t>
            </a:r>
          </a:p>
        </p:txBody>
      </p:sp>
      <p:sp>
        <p:nvSpPr>
          <p:cNvPr id="3" name="Text Placeholder 2">
            <a:extLst>
              <a:ext uri="{FF2B5EF4-FFF2-40B4-BE49-F238E27FC236}">
                <a16:creationId xmlns:a16="http://schemas.microsoft.com/office/drawing/2014/main" id="{513A38EA-FCD7-F844-A8CA-A168FB067694}"/>
              </a:ext>
            </a:extLst>
          </p:cNvPr>
          <p:cNvSpPr>
            <a:spLocks noGrp="1"/>
          </p:cNvSpPr>
          <p:nvPr>
            <p:ph type="body" sz="quarter" idx="13" hasCustomPrompt="1"/>
          </p:nvPr>
        </p:nvSpPr>
        <p:spPr>
          <a:xfrm>
            <a:off x="0" y="5470168"/>
            <a:ext cx="5588000" cy="914400"/>
          </a:xfrm>
          <a:prstGeom prst="rect">
            <a:avLst/>
          </a:prstGeom>
          <a:gradFill>
            <a:gsLst>
              <a:gs pos="0">
                <a:schemeClr val="accent1">
                  <a:alpha val="75000"/>
                </a:schemeClr>
              </a:gs>
              <a:gs pos="98000">
                <a:schemeClr val="tx2">
                  <a:alpha val="75000"/>
                </a:schemeClr>
              </a:gs>
            </a:gsLst>
            <a:lin ang="0" scaled="1"/>
          </a:gradFill>
        </p:spPr>
        <p:txBody>
          <a:bodyPr lIns="548640" tIns="45720" bIns="0" anchor="ctr"/>
          <a:lstStyle>
            <a:lvl1pPr marL="0" indent="0">
              <a:buNone/>
              <a:defRPr sz="3600" b="1">
                <a:solidFill>
                  <a:schemeClr val="bg1"/>
                </a:solidFill>
                <a:latin typeface="Times" pitchFamily="2" charset="0"/>
              </a:defRPr>
            </a:lvl1pPr>
          </a:lstStyle>
          <a:p>
            <a:r>
              <a:rPr lang="en-US"/>
              <a:t>Photo Headline</a:t>
            </a:r>
          </a:p>
        </p:txBody>
      </p:sp>
    </p:spTree>
    <p:extLst>
      <p:ext uri="{BB962C8B-B14F-4D97-AF65-F5344CB8AC3E}">
        <p14:creationId xmlns:p14="http://schemas.microsoft.com/office/powerpoint/2010/main" val="1852348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image" Target="../media/image1.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theme" Target="../theme/theme2.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Number Placeholder 4">
            <a:extLst>
              <a:ext uri="{FF2B5EF4-FFF2-40B4-BE49-F238E27FC236}">
                <a16:creationId xmlns:a16="http://schemas.microsoft.com/office/drawing/2014/main" id="{15C68A1B-2C6C-5549-8A8C-8FE7450F7563}"/>
              </a:ext>
            </a:extLst>
          </p:cNvPr>
          <p:cNvSpPr txBox="1">
            <a:spLocks/>
          </p:cNvSpPr>
          <p:nvPr/>
        </p:nvSpPr>
        <p:spPr>
          <a:xfrm>
            <a:off x="11369548" y="6290433"/>
            <a:ext cx="793956"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a:t> </a:t>
            </a:r>
            <a:r>
              <a:rPr lang="en-US" sz="1500" b="0" i="1">
                <a:solidFill>
                  <a:schemeClr val="accent2"/>
                </a:solidFill>
              </a:rPr>
              <a:t>/</a:t>
            </a:r>
            <a:r>
              <a:rPr lang="en-US">
                <a:solidFill>
                  <a:schemeClr val="tx1"/>
                </a:solidFill>
              </a:rPr>
              <a:t> </a:t>
            </a:r>
            <a:fld id="{67670A0D-E481-4943-8BB9-3DE314317743}" type="slidenum">
              <a:rPr lang="en-US" sz="1200" smtClean="0">
                <a:solidFill>
                  <a:schemeClr val="tx1"/>
                </a:solidFill>
              </a:rPr>
              <a:pPr algn="l"/>
              <a:t>‹#›</a:t>
            </a:fld>
            <a:endParaRPr lang="en-US" sz="1200">
              <a:solidFill>
                <a:schemeClr val="tx1"/>
              </a:solidFill>
            </a:endParaRPr>
          </a:p>
        </p:txBody>
      </p:sp>
      <p:pic>
        <p:nvPicPr>
          <p:cNvPr id="4" name="Picture 3">
            <a:extLst>
              <a:ext uri="{FF2B5EF4-FFF2-40B4-BE49-F238E27FC236}">
                <a16:creationId xmlns:a16="http://schemas.microsoft.com/office/drawing/2014/main" id="{62514DF7-2822-D940-BBE1-55C2C4A688F1}"/>
              </a:ext>
            </a:extLst>
          </p:cNvPr>
          <p:cNvPicPr>
            <a:picLocks noChangeAspect="1"/>
          </p:cNvPicPr>
          <p:nvPr/>
        </p:nvPicPr>
        <p:blipFill>
          <a:blip r:embed="rId11"/>
          <a:stretch>
            <a:fillRect/>
          </a:stretch>
        </p:blipFill>
        <p:spPr>
          <a:xfrm>
            <a:off x="11094306" y="6359525"/>
            <a:ext cx="347302" cy="191502"/>
          </a:xfrm>
          <a:prstGeom prst="rect">
            <a:avLst/>
          </a:prstGeom>
        </p:spPr>
      </p:pic>
      <p:sp>
        <p:nvSpPr>
          <p:cNvPr id="5" name="Slide Number Placeholder 4">
            <a:extLst>
              <a:ext uri="{FF2B5EF4-FFF2-40B4-BE49-F238E27FC236}">
                <a16:creationId xmlns:a16="http://schemas.microsoft.com/office/drawing/2014/main" id="{DC02902E-F8C6-DF41-BB87-50D54410EC2D}"/>
              </a:ext>
            </a:extLst>
          </p:cNvPr>
          <p:cNvSpPr txBox="1">
            <a:spLocks/>
          </p:cNvSpPr>
          <p:nvPr userDrawn="1"/>
        </p:nvSpPr>
        <p:spPr>
          <a:xfrm>
            <a:off x="11369548" y="6290433"/>
            <a:ext cx="793956"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a:t> </a:t>
            </a:r>
            <a:r>
              <a:rPr lang="en-US" sz="1500" b="0" i="1">
                <a:solidFill>
                  <a:schemeClr val="accent2"/>
                </a:solidFill>
              </a:rPr>
              <a:t>/</a:t>
            </a:r>
            <a:r>
              <a:rPr lang="en-US">
                <a:solidFill>
                  <a:schemeClr val="tx1"/>
                </a:solidFill>
              </a:rPr>
              <a:t> </a:t>
            </a:r>
            <a:fld id="{67670A0D-E481-4943-8BB9-3DE314317743}" type="slidenum">
              <a:rPr lang="en-US" sz="1200" smtClean="0">
                <a:solidFill>
                  <a:schemeClr val="tx1"/>
                </a:solidFill>
              </a:rPr>
              <a:pPr algn="l"/>
              <a:t>‹#›</a:t>
            </a:fld>
            <a:endParaRPr lang="en-US" sz="1200">
              <a:solidFill>
                <a:schemeClr val="tx1"/>
              </a:solidFill>
            </a:endParaRPr>
          </a:p>
        </p:txBody>
      </p:sp>
      <p:pic>
        <p:nvPicPr>
          <p:cNvPr id="6" name="Picture 5">
            <a:extLst>
              <a:ext uri="{FF2B5EF4-FFF2-40B4-BE49-F238E27FC236}">
                <a16:creationId xmlns:a16="http://schemas.microsoft.com/office/drawing/2014/main" id="{8D0B1961-9A24-0748-AF7D-20C006DBFF6C}"/>
              </a:ext>
            </a:extLst>
          </p:cNvPr>
          <p:cNvPicPr>
            <a:picLocks noChangeAspect="1"/>
          </p:cNvPicPr>
          <p:nvPr userDrawn="1"/>
        </p:nvPicPr>
        <p:blipFill>
          <a:blip r:embed="rId11"/>
          <a:stretch>
            <a:fillRect/>
          </a:stretch>
        </p:blipFill>
        <p:spPr>
          <a:xfrm>
            <a:off x="11094306" y="6359525"/>
            <a:ext cx="347302" cy="191502"/>
          </a:xfrm>
          <a:prstGeom prst="rect">
            <a:avLst/>
          </a:prstGeom>
        </p:spPr>
      </p:pic>
    </p:spTree>
    <p:extLst>
      <p:ext uri="{BB962C8B-B14F-4D97-AF65-F5344CB8AC3E}">
        <p14:creationId xmlns:p14="http://schemas.microsoft.com/office/powerpoint/2010/main" val="250302857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4" r:id="rId9"/>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Number Placeholder 4">
            <a:extLst>
              <a:ext uri="{FF2B5EF4-FFF2-40B4-BE49-F238E27FC236}">
                <a16:creationId xmlns:a16="http://schemas.microsoft.com/office/drawing/2014/main" id="{15C68A1B-2C6C-5549-8A8C-8FE7450F7563}"/>
              </a:ext>
            </a:extLst>
          </p:cNvPr>
          <p:cNvSpPr txBox="1">
            <a:spLocks/>
          </p:cNvSpPr>
          <p:nvPr/>
        </p:nvSpPr>
        <p:spPr>
          <a:xfrm>
            <a:off x="11369548" y="6290433"/>
            <a:ext cx="793956"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a:t> </a:t>
            </a:r>
            <a:r>
              <a:rPr lang="en-US" sz="1500" b="0" i="1">
                <a:solidFill>
                  <a:schemeClr val="accent2"/>
                </a:solidFill>
              </a:rPr>
              <a:t>/</a:t>
            </a:r>
            <a:r>
              <a:rPr lang="en-US">
                <a:solidFill>
                  <a:schemeClr val="tx1"/>
                </a:solidFill>
              </a:rPr>
              <a:t> </a:t>
            </a:r>
            <a:fld id="{67670A0D-E481-4943-8BB9-3DE314317743}" type="slidenum">
              <a:rPr lang="en-US" sz="1200" smtClean="0">
                <a:solidFill>
                  <a:schemeClr val="tx1"/>
                </a:solidFill>
              </a:rPr>
              <a:pPr algn="l"/>
              <a:t>‹#›</a:t>
            </a:fld>
            <a:endParaRPr lang="en-US" sz="1200">
              <a:solidFill>
                <a:schemeClr val="tx1"/>
              </a:solidFill>
            </a:endParaRPr>
          </a:p>
        </p:txBody>
      </p:sp>
      <p:pic>
        <p:nvPicPr>
          <p:cNvPr id="4" name="Picture 3">
            <a:extLst>
              <a:ext uri="{FF2B5EF4-FFF2-40B4-BE49-F238E27FC236}">
                <a16:creationId xmlns:a16="http://schemas.microsoft.com/office/drawing/2014/main" id="{62514DF7-2822-D940-BBE1-55C2C4A688F1}"/>
              </a:ext>
            </a:extLst>
          </p:cNvPr>
          <p:cNvPicPr>
            <a:picLocks noChangeAspect="1"/>
          </p:cNvPicPr>
          <p:nvPr/>
        </p:nvPicPr>
        <p:blipFill>
          <a:blip r:embed="rId12"/>
          <a:stretch>
            <a:fillRect/>
          </a:stretch>
        </p:blipFill>
        <p:spPr>
          <a:xfrm>
            <a:off x="11094306" y="6359525"/>
            <a:ext cx="347302" cy="191502"/>
          </a:xfrm>
          <a:prstGeom prst="rect">
            <a:avLst/>
          </a:prstGeom>
        </p:spPr>
      </p:pic>
      <p:sp>
        <p:nvSpPr>
          <p:cNvPr id="5" name="Slide Number Placeholder 4">
            <a:extLst>
              <a:ext uri="{FF2B5EF4-FFF2-40B4-BE49-F238E27FC236}">
                <a16:creationId xmlns:a16="http://schemas.microsoft.com/office/drawing/2014/main" id="{DC02902E-F8C6-DF41-BB87-50D54410EC2D}"/>
              </a:ext>
            </a:extLst>
          </p:cNvPr>
          <p:cNvSpPr txBox="1">
            <a:spLocks/>
          </p:cNvSpPr>
          <p:nvPr userDrawn="1"/>
        </p:nvSpPr>
        <p:spPr>
          <a:xfrm>
            <a:off x="11369548" y="6290433"/>
            <a:ext cx="793956"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a:t> </a:t>
            </a:r>
            <a:r>
              <a:rPr lang="en-US" sz="1500" b="0" i="1">
                <a:solidFill>
                  <a:schemeClr val="accent2"/>
                </a:solidFill>
              </a:rPr>
              <a:t>/</a:t>
            </a:r>
            <a:r>
              <a:rPr lang="en-US">
                <a:solidFill>
                  <a:schemeClr val="tx1"/>
                </a:solidFill>
              </a:rPr>
              <a:t> </a:t>
            </a:r>
            <a:fld id="{67670A0D-E481-4943-8BB9-3DE314317743}" type="slidenum">
              <a:rPr lang="en-US" sz="1200" smtClean="0">
                <a:solidFill>
                  <a:schemeClr val="tx1"/>
                </a:solidFill>
              </a:rPr>
              <a:pPr algn="l"/>
              <a:t>‹#›</a:t>
            </a:fld>
            <a:endParaRPr lang="en-US" sz="1200">
              <a:solidFill>
                <a:schemeClr val="tx1"/>
              </a:solidFill>
            </a:endParaRPr>
          </a:p>
        </p:txBody>
      </p:sp>
      <p:pic>
        <p:nvPicPr>
          <p:cNvPr id="6" name="Picture 5">
            <a:extLst>
              <a:ext uri="{FF2B5EF4-FFF2-40B4-BE49-F238E27FC236}">
                <a16:creationId xmlns:a16="http://schemas.microsoft.com/office/drawing/2014/main" id="{8D0B1961-9A24-0748-AF7D-20C006DBFF6C}"/>
              </a:ext>
            </a:extLst>
          </p:cNvPr>
          <p:cNvPicPr>
            <a:picLocks noChangeAspect="1"/>
          </p:cNvPicPr>
          <p:nvPr userDrawn="1"/>
        </p:nvPicPr>
        <p:blipFill>
          <a:blip r:embed="rId12"/>
          <a:stretch>
            <a:fillRect/>
          </a:stretch>
        </p:blipFill>
        <p:spPr>
          <a:xfrm>
            <a:off x="11094306" y="6359525"/>
            <a:ext cx="347302" cy="191502"/>
          </a:xfrm>
          <a:prstGeom prst="rect">
            <a:avLst/>
          </a:prstGeom>
        </p:spPr>
      </p:pic>
    </p:spTree>
    <p:extLst>
      <p:ext uri="{BB962C8B-B14F-4D97-AF65-F5344CB8AC3E}">
        <p14:creationId xmlns:p14="http://schemas.microsoft.com/office/powerpoint/2010/main" val="99198393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34FEE-4BBB-7F49-BE67-328073281F8B}"/>
              </a:ext>
            </a:extLst>
          </p:cNvPr>
          <p:cNvSpPr>
            <a:spLocks noGrp="1"/>
          </p:cNvSpPr>
          <p:nvPr>
            <p:ph type="title"/>
          </p:nvPr>
        </p:nvSpPr>
        <p:spPr>
          <a:xfrm>
            <a:off x="5813119" y="1117884"/>
            <a:ext cx="5282971" cy="2852737"/>
          </a:xfrm>
        </p:spPr>
        <p:txBody>
          <a:bodyPr lIns="91440" tIns="45720" rIns="91440" bIns="45720" anchor="b">
            <a:normAutofit/>
          </a:bodyPr>
          <a:lstStyle/>
          <a:p>
            <a:r>
              <a:rPr lang="en-US" dirty="0">
                <a:latin typeface="Times"/>
                <a:cs typeface="Times"/>
              </a:rPr>
              <a:t>Module 4: </a:t>
            </a:r>
            <a:br>
              <a:rPr lang="en-US" dirty="0"/>
            </a:br>
            <a:r>
              <a:rPr lang="en-US" dirty="0">
                <a:latin typeface="Times"/>
                <a:cs typeface="Times"/>
              </a:rPr>
              <a:t>Stakeholder Engagement</a:t>
            </a:r>
          </a:p>
        </p:txBody>
      </p:sp>
      <p:sp>
        <p:nvSpPr>
          <p:cNvPr id="3" name="Rectangle 2">
            <a:extLst>
              <a:ext uri="{FF2B5EF4-FFF2-40B4-BE49-F238E27FC236}">
                <a16:creationId xmlns:a16="http://schemas.microsoft.com/office/drawing/2014/main" id="{96EF8E04-44F7-0F4A-A640-D7C14643E6E5}"/>
              </a:ext>
            </a:extLst>
          </p:cNvPr>
          <p:cNvSpPr/>
          <p:nvPr/>
        </p:nvSpPr>
        <p:spPr>
          <a:xfrm>
            <a:off x="0" y="5467546"/>
            <a:ext cx="12192000" cy="139045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pic>
        <p:nvPicPr>
          <p:cNvPr id="4" name="Picture 3" descr="Graphical user interface, text&#10;&#10;Description automatically generated">
            <a:extLst>
              <a:ext uri="{FF2B5EF4-FFF2-40B4-BE49-F238E27FC236}">
                <a16:creationId xmlns:a16="http://schemas.microsoft.com/office/drawing/2014/main" id="{AFEDF181-4448-814F-8361-7C8F00B446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2058" y="5608660"/>
            <a:ext cx="6383376" cy="1108225"/>
          </a:xfrm>
          <a:prstGeom prst="rect">
            <a:avLst/>
          </a:prstGeom>
        </p:spPr>
      </p:pic>
    </p:spTree>
    <p:extLst>
      <p:ext uri="{BB962C8B-B14F-4D97-AF65-F5344CB8AC3E}">
        <p14:creationId xmlns:p14="http://schemas.microsoft.com/office/powerpoint/2010/main" val="1153198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A2C5018-F7B9-714F-8D5F-9A60D53B3513}"/>
              </a:ext>
            </a:extLst>
          </p:cNvPr>
          <p:cNvSpPr>
            <a:spLocks noGrp="1"/>
          </p:cNvSpPr>
          <p:nvPr>
            <p:ph idx="1"/>
          </p:nvPr>
        </p:nvSpPr>
        <p:spPr/>
        <p:txBody>
          <a:bodyPr/>
          <a:lstStyle/>
          <a:p>
            <a:r>
              <a:rPr lang="en-US"/>
              <a:t>Describe the importance of stakeholder engagement when establishing the CP model</a:t>
            </a:r>
          </a:p>
          <a:p>
            <a:r>
              <a:rPr lang="en-US"/>
              <a:t>Outline the overall process of stakeholder engagement in the CP model from the initial interest of an IP/local agency to engaging with other IPs to diffuse competition</a:t>
            </a:r>
          </a:p>
          <a:p>
            <a:r>
              <a:rPr lang="en-US"/>
              <a:t>Identify the difference between approval and buy-in and the importance of each</a:t>
            </a:r>
          </a:p>
          <a:p>
            <a:r>
              <a:rPr lang="en-US"/>
              <a:t>Describe how the CP model addresses HIV service delivery barriers</a:t>
            </a:r>
          </a:p>
        </p:txBody>
      </p:sp>
      <p:sp>
        <p:nvSpPr>
          <p:cNvPr id="3" name="Title 2">
            <a:extLst>
              <a:ext uri="{FF2B5EF4-FFF2-40B4-BE49-F238E27FC236}">
                <a16:creationId xmlns:a16="http://schemas.microsoft.com/office/drawing/2014/main" id="{D877CE5B-C995-1F49-96D1-FC253F5A8F1F}"/>
              </a:ext>
            </a:extLst>
          </p:cNvPr>
          <p:cNvSpPr>
            <a:spLocks noGrp="1"/>
          </p:cNvSpPr>
          <p:nvPr>
            <p:ph type="title"/>
          </p:nvPr>
        </p:nvSpPr>
        <p:spPr/>
        <p:txBody>
          <a:bodyPr/>
          <a:lstStyle/>
          <a:p>
            <a:r>
              <a:rPr lang="en-US"/>
              <a:t>Module 4 Objectives</a:t>
            </a:r>
          </a:p>
        </p:txBody>
      </p:sp>
    </p:spTree>
    <p:extLst>
      <p:ext uri="{BB962C8B-B14F-4D97-AF65-F5344CB8AC3E}">
        <p14:creationId xmlns:p14="http://schemas.microsoft.com/office/powerpoint/2010/main" val="736017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ADF271-74D6-43A9-A606-374B33525C8E}"/>
              </a:ext>
            </a:extLst>
          </p:cNvPr>
          <p:cNvSpPr>
            <a:spLocks noGrp="1"/>
          </p:cNvSpPr>
          <p:nvPr>
            <p:ph idx="1"/>
          </p:nvPr>
        </p:nvSpPr>
        <p:spPr/>
        <p:txBody>
          <a:bodyPr lIns="91440" tIns="45720" rIns="91440" bIns="45720" anchor="t"/>
          <a:lstStyle/>
          <a:p>
            <a:pPr marL="457200" indent="-457200">
              <a:buFont typeface="Courier New" panose="02070309020205020404" pitchFamily="49" charset="0"/>
              <a:buChar char="o"/>
            </a:pPr>
            <a:r>
              <a:rPr lang="en-US"/>
              <a:t>Is the first and critical step to introducing the CP model in a new or existing context</a:t>
            </a:r>
          </a:p>
          <a:p>
            <a:pPr marL="457200" indent="-457200">
              <a:buFont typeface="Courier New" panose="02070309020205020404" pitchFamily="49" charset="0"/>
              <a:buChar char="o"/>
            </a:pPr>
            <a:r>
              <a:rPr lang="en-US"/>
              <a:t>Involves building relationships at every level of the system and with different types of stakeholders (government, authorities, community -, faith-, and business leaders)</a:t>
            </a:r>
            <a:endParaRPr lang="en-US">
              <a:cs typeface="Calibri" panose="020F0502020204030204"/>
            </a:endParaRPr>
          </a:p>
          <a:p>
            <a:pPr marL="457200" indent="-457200">
              <a:buFont typeface="Courier New" panose="02070309020205020404" pitchFamily="49" charset="0"/>
              <a:buChar char="o"/>
            </a:pPr>
            <a:r>
              <a:rPr lang="en-US">
                <a:cs typeface="Calibri" panose="020F0502020204030204"/>
              </a:rPr>
              <a:t>Happens continuously</a:t>
            </a:r>
          </a:p>
          <a:p>
            <a:pPr marL="457200" indent="-457200">
              <a:buFont typeface="Courier New" panose="02070309020205020404" pitchFamily="49" charset="0"/>
              <a:buChar char="o"/>
            </a:pPr>
            <a:r>
              <a:rPr lang="en-US">
                <a:cs typeface="Calibri" panose="020F0502020204030204"/>
              </a:rPr>
              <a:t>The specific process and details associated with stakeholder engagement may vary according to context</a:t>
            </a:r>
          </a:p>
          <a:p>
            <a:pPr marL="0" indent="0">
              <a:buNone/>
            </a:pPr>
            <a:endParaRPr lang="en-US">
              <a:cs typeface="Calibri" panose="020F0502020204030204"/>
            </a:endParaRPr>
          </a:p>
        </p:txBody>
      </p:sp>
      <p:sp>
        <p:nvSpPr>
          <p:cNvPr id="2" name="Title 1">
            <a:extLst>
              <a:ext uri="{FF2B5EF4-FFF2-40B4-BE49-F238E27FC236}">
                <a16:creationId xmlns:a16="http://schemas.microsoft.com/office/drawing/2014/main" id="{1EEBA884-336E-467A-8DF2-7EBC7AF56A54}"/>
              </a:ext>
            </a:extLst>
          </p:cNvPr>
          <p:cNvSpPr>
            <a:spLocks noGrp="1"/>
          </p:cNvSpPr>
          <p:nvPr>
            <p:ph type="title"/>
          </p:nvPr>
        </p:nvSpPr>
        <p:spPr/>
        <p:txBody>
          <a:bodyPr>
            <a:normAutofit fontScale="90000"/>
          </a:bodyPr>
          <a:lstStyle/>
          <a:p>
            <a:r>
              <a:rPr lang="en-US"/>
              <a:t>Overview of Stakeholder Engagement in the CP Model</a:t>
            </a:r>
          </a:p>
        </p:txBody>
      </p:sp>
      <p:sp>
        <p:nvSpPr>
          <p:cNvPr id="4" name="Slide Number Placeholder 3">
            <a:extLst>
              <a:ext uri="{FF2B5EF4-FFF2-40B4-BE49-F238E27FC236}">
                <a16:creationId xmlns:a16="http://schemas.microsoft.com/office/drawing/2014/main" id="{CD4E6488-E3EE-49B3-8BD1-1E39B5B3C3CE}"/>
              </a:ext>
            </a:extLst>
          </p:cNvPr>
          <p:cNvSpPr>
            <a:spLocks noGrp="1"/>
          </p:cNvSpPr>
          <p:nvPr>
            <p:ph type="sldNum" sz="quarter" idx="4294967295"/>
          </p:nvPr>
        </p:nvSpPr>
        <p:spPr>
          <a:xfrm>
            <a:off x="10880725" y="6459538"/>
            <a:ext cx="1311275" cy="365125"/>
          </a:xfrm>
          <a:prstGeom prst="rect">
            <a:avLst/>
          </a:prstGeom>
        </p:spPr>
        <p:txBody>
          <a:bodyPr/>
          <a:lstStyle/>
          <a:p>
            <a:fld id="{3FC02BC4-ED84-4AD9-899F-B91775AAD259}" type="slidenum">
              <a:rPr lang="en-US" smtClean="0">
                <a:solidFill>
                  <a:prstClr val="black">
                    <a:tint val="75000"/>
                  </a:prstClr>
                </a:solidFill>
              </a:rPr>
              <a:pPr/>
              <a:t>3</a:t>
            </a:fld>
            <a:endParaRPr lang="en-US">
              <a:solidFill>
                <a:prstClr val="black">
                  <a:tint val="75000"/>
                </a:prstClr>
              </a:solidFill>
            </a:endParaRPr>
          </a:p>
        </p:txBody>
      </p:sp>
    </p:spTree>
    <p:extLst>
      <p:ext uri="{BB962C8B-B14F-4D97-AF65-F5344CB8AC3E}">
        <p14:creationId xmlns:p14="http://schemas.microsoft.com/office/powerpoint/2010/main" val="3680602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21C845-C276-0243-B3EF-EDDAEE6261C7}"/>
              </a:ext>
            </a:extLst>
          </p:cNvPr>
          <p:cNvSpPr>
            <a:spLocks noGrp="1"/>
          </p:cNvSpPr>
          <p:nvPr>
            <p:ph idx="1"/>
          </p:nvPr>
        </p:nvSpPr>
        <p:spPr/>
        <p:txBody>
          <a:bodyPr lIns="91440" tIns="45720" rIns="91440" bIns="45720" anchor="t"/>
          <a:lstStyle/>
          <a:p>
            <a:pPr marL="514350" indent="-514350">
              <a:buFont typeface="+mj-lt"/>
              <a:buAutoNum type="arabicPeriod"/>
            </a:pPr>
            <a:r>
              <a:rPr lang="en-US" sz="2600"/>
              <a:t>Interest in CP model from a local agency (CDC/PEPFAR/USG/DOD) or IP</a:t>
            </a:r>
            <a:endParaRPr lang="en-US" sz="2600">
              <a:cs typeface="Calibri"/>
            </a:endParaRPr>
          </a:p>
          <a:p>
            <a:pPr marL="514350" indent="-514350">
              <a:buFont typeface="+mj-lt"/>
              <a:buAutoNum type="arabicPeriod"/>
            </a:pPr>
            <a:r>
              <a:rPr lang="en-US" sz="2600"/>
              <a:t>IP receives funding from local agency to implement CP model</a:t>
            </a:r>
            <a:endParaRPr lang="en-US" sz="2600">
              <a:cs typeface="Calibri"/>
            </a:endParaRPr>
          </a:p>
          <a:p>
            <a:pPr marL="514350" indent="-514350">
              <a:buFont typeface="+mj-lt"/>
              <a:buAutoNum type="arabicPeriod"/>
            </a:pPr>
            <a:r>
              <a:rPr lang="en-US" sz="2600"/>
              <a:t>IP conducts advocacy to the MOH to receive their approval and buy-in at the national level to implement the model</a:t>
            </a:r>
            <a:endParaRPr lang="en-US" sz="2600">
              <a:cs typeface="Calibri"/>
            </a:endParaRPr>
          </a:p>
          <a:p>
            <a:pPr marL="514350" indent="-514350">
              <a:buFont typeface="+mj-lt"/>
              <a:buAutoNum type="arabicPeriod"/>
            </a:pPr>
            <a:r>
              <a:rPr lang="en-US" sz="2600"/>
              <a:t>IP secures the buy-in of the local decision-maker(s)</a:t>
            </a:r>
            <a:endParaRPr lang="en-US" sz="2600">
              <a:cs typeface="Calibri"/>
            </a:endParaRPr>
          </a:p>
          <a:p>
            <a:pPr marL="514350" indent="-514350">
              <a:buFont typeface="+mj-lt"/>
              <a:buAutoNum type="arabicPeriod"/>
            </a:pPr>
            <a:r>
              <a:rPr lang="en-US" sz="2600"/>
              <a:t>IP engages with local stakeholders, including community leaders, religious leaders, market executives, etc.</a:t>
            </a:r>
            <a:endParaRPr lang="en-US" sz="2600">
              <a:cs typeface="Calibri"/>
            </a:endParaRPr>
          </a:p>
          <a:p>
            <a:pPr marL="514350" indent="-514350">
              <a:buFont typeface="+mj-lt"/>
              <a:buAutoNum type="arabicPeriod"/>
            </a:pPr>
            <a:r>
              <a:rPr lang="en-US" sz="2600"/>
              <a:t>Include local stakeholders in site scanning</a:t>
            </a:r>
            <a:endParaRPr lang="en-US" sz="2600">
              <a:cs typeface="Calibri"/>
            </a:endParaRPr>
          </a:p>
          <a:p>
            <a:pPr marL="514350" indent="-514350">
              <a:buFont typeface="+mj-lt"/>
              <a:buAutoNum type="arabicPeriod"/>
            </a:pPr>
            <a:r>
              <a:rPr lang="en-US" sz="2600"/>
              <a:t>IP engages with other IPs</a:t>
            </a:r>
            <a:endParaRPr lang="en-US" sz="2600">
              <a:cs typeface="Calibri"/>
            </a:endParaRPr>
          </a:p>
        </p:txBody>
      </p:sp>
      <p:sp>
        <p:nvSpPr>
          <p:cNvPr id="3" name="Title 2">
            <a:extLst>
              <a:ext uri="{FF2B5EF4-FFF2-40B4-BE49-F238E27FC236}">
                <a16:creationId xmlns:a16="http://schemas.microsoft.com/office/drawing/2014/main" id="{3DEFD61F-A744-C142-9B51-19E8A0886753}"/>
              </a:ext>
            </a:extLst>
          </p:cNvPr>
          <p:cNvSpPr>
            <a:spLocks noGrp="1"/>
          </p:cNvSpPr>
          <p:nvPr>
            <p:ph type="title"/>
          </p:nvPr>
        </p:nvSpPr>
        <p:spPr/>
        <p:txBody>
          <a:bodyPr/>
          <a:lstStyle/>
          <a:p>
            <a:r>
              <a:rPr lang="en-US"/>
              <a:t>Steps</a:t>
            </a:r>
          </a:p>
        </p:txBody>
      </p:sp>
    </p:spTree>
    <p:extLst>
      <p:ext uri="{BB962C8B-B14F-4D97-AF65-F5344CB8AC3E}">
        <p14:creationId xmlns:p14="http://schemas.microsoft.com/office/powerpoint/2010/main" val="696295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E6A139D-CA25-904E-AC08-C73D4D806CB4}"/>
              </a:ext>
            </a:extLst>
          </p:cNvPr>
          <p:cNvSpPr>
            <a:spLocks noGrp="1"/>
          </p:cNvSpPr>
          <p:nvPr>
            <p:ph idx="1"/>
          </p:nvPr>
        </p:nvSpPr>
        <p:spPr/>
        <p:txBody>
          <a:bodyPr lIns="91440" tIns="45720" rIns="91440" bIns="45720" anchor="t"/>
          <a:lstStyle/>
          <a:p>
            <a:r>
              <a:rPr lang="en-US"/>
              <a:t>Buy-In is not the same as getting approval!</a:t>
            </a:r>
            <a:endParaRPr lang="en-US">
              <a:cs typeface="Calibri"/>
            </a:endParaRPr>
          </a:p>
          <a:p>
            <a:r>
              <a:rPr lang="en-US"/>
              <a:t>Approval grants the permission to move forward at the national or local level</a:t>
            </a:r>
            <a:endParaRPr lang="en-US">
              <a:cs typeface="Calibri"/>
            </a:endParaRPr>
          </a:p>
          <a:p>
            <a:r>
              <a:rPr lang="en-US"/>
              <a:t>Achieving buy-in involves enlisting support and involvement to ensure the success of the model</a:t>
            </a:r>
            <a:endParaRPr lang="en-US">
              <a:cs typeface="Calibri"/>
            </a:endParaRPr>
          </a:p>
          <a:p>
            <a:r>
              <a:rPr lang="en-US"/>
              <a:t>Explain how the CP models addresses key barriers to service delivery</a:t>
            </a:r>
            <a:endParaRPr lang="en-US">
              <a:cs typeface="Calibri"/>
            </a:endParaRPr>
          </a:p>
          <a:p>
            <a:r>
              <a:rPr lang="en-US"/>
              <a:t>Emphasize “one fight”</a:t>
            </a:r>
            <a:endParaRPr lang="en-US">
              <a:cs typeface="Calibri"/>
            </a:endParaRPr>
          </a:p>
          <a:p>
            <a:endParaRPr lang="en-US"/>
          </a:p>
        </p:txBody>
      </p:sp>
      <p:sp>
        <p:nvSpPr>
          <p:cNvPr id="3" name="Title 2">
            <a:extLst>
              <a:ext uri="{FF2B5EF4-FFF2-40B4-BE49-F238E27FC236}">
                <a16:creationId xmlns:a16="http://schemas.microsoft.com/office/drawing/2014/main" id="{4E0B2995-76F1-984D-B598-F3345C11530E}"/>
              </a:ext>
            </a:extLst>
          </p:cNvPr>
          <p:cNvSpPr>
            <a:spLocks noGrp="1"/>
          </p:cNvSpPr>
          <p:nvPr>
            <p:ph type="title"/>
          </p:nvPr>
        </p:nvSpPr>
        <p:spPr/>
        <p:txBody>
          <a:bodyPr lIns="91440" tIns="45720" rIns="91440" bIns="45720" anchor="b">
            <a:normAutofit/>
          </a:bodyPr>
          <a:lstStyle/>
          <a:p>
            <a:r>
              <a:rPr lang="en-US">
                <a:latin typeface="Times"/>
                <a:cs typeface="Times"/>
              </a:rPr>
              <a:t>Getting Buy In</a:t>
            </a:r>
          </a:p>
        </p:txBody>
      </p:sp>
    </p:spTree>
    <p:extLst>
      <p:ext uri="{BB962C8B-B14F-4D97-AF65-F5344CB8AC3E}">
        <p14:creationId xmlns:p14="http://schemas.microsoft.com/office/powerpoint/2010/main" val="559588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9BBCCA2-3275-7147-A4F2-F379D64C8F61}"/>
              </a:ext>
            </a:extLst>
          </p:cNvPr>
          <p:cNvSpPr>
            <a:spLocks noGrp="1"/>
          </p:cNvSpPr>
          <p:nvPr>
            <p:ph type="body" idx="1"/>
          </p:nvPr>
        </p:nvSpPr>
        <p:spPr>
          <a:xfrm>
            <a:off x="839787" y="1517629"/>
            <a:ext cx="5157787" cy="452205"/>
          </a:xfrm>
        </p:spPr>
        <p:txBody>
          <a:bodyPr/>
          <a:lstStyle/>
          <a:p>
            <a:r>
              <a:rPr lang="en-US" sz="2800"/>
              <a:t>Demand Side (Client)</a:t>
            </a:r>
            <a:r>
              <a:rPr lang="en-US" sz="2800" b="0"/>
              <a:t>​</a:t>
            </a:r>
            <a:endParaRPr lang="en-US" sz="2800"/>
          </a:p>
        </p:txBody>
      </p:sp>
      <p:sp>
        <p:nvSpPr>
          <p:cNvPr id="3" name="Content Placeholder 2">
            <a:extLst>
              <a:ext uri="{FF2B5EF4-FFF2-40B4-BE49-F238E27FC236}">
                <a16:creationId xmlns:a16="http://schemas.microsoft.com/office/drawing/2014/main" id="{B5EAE269-1C74-D74C-80A1-A62BD7E9AD05}"/>
              </a:ext>
            </a:extLst>
          </p:cNvPr>
          <p:cNvSpPr>
            <a:spLocks noGrp="1"/>
          </p:cNvSpPr>
          <p:nvPr>
            <p:ph sz="half" idx="2"/>
          </p:nvPr>
        </p:nvSpPr>
        <p:spPr>
          <a:xfrm>
            <a:off x="839788" y="2203626"/>
            <a:ext cx="5157787" cy="3901563"/>
          </a:xfrm>
        </p:spPr>
        <p:txBody>
          <a:bodyPr lIns="91440" tIns="45720" rIns="91440" bIns="45720" anchor="t"/>
          <a:lstStyle/>
          <a:p>
            <a:pPr fontAlgn="base"/>
            <a:r>
              <a:rPr lang="en-US" sz="2400" b="1"/>
              <a:t>Time</a:t>
            </a:r>
            <a:r>
              <a:rPr lang="en-US" sz="2400"/>
              <a:t> (client wait times and time to reach services)​</a:t>
            </a:r>
          </a:p>
          <a:p>
            <a:pPr fontAlgn="base"/>
            <a:r>
              <a:rPr lang="en-US" sz="2400" b="1"/>
              <a:t>Cost </a:t>
            </a:r>
            <a:r>
              <a:rPr lang="en-US" sz="2400"/>
              <a:t>of access (transport) ​</a:t>
            </a:r>
          </a:p>
          <a:p>
            <a:pPr fontAlgn="base"/>
            <a:r>
              <a:rPr lang="en-US" sz="2400" b="1"/>
              <a:t>Stigma </a:t>
            </a:r>
            <a:r>
              <a:rPr lang="en-US" sz="2400"/>
              <a:t>(especially among men and adolescents</a:t>
            </a:r>
            <a:r>
              <a:rPr lang="en-US"/>
              <a:t>)​</a:t>
            </a:r>
            <a:endParaRPr lang="en-US">
              <a:cs typeface="Calibri"/>
            </a:endParaRPr>
          </a:p>
          <a:p>
            <a:pPr marL="0" indent="0">
              <a:buNone/>
            </a:pPr>
            <a:endParaRPr lang="en-US"/>
          </a:p>
        </p:txBody>
      </p:sp>
      <p:sp>
        <p:nvSpPr>
          <p:cNvPr id="4" name="Text Placeholder 3">
            <a:extLst>
              <a:ext uri="{FF2B5EF4-FFF2-40B4-BE49-F238E27FC236}">
                <a16:creationId xmlns:a16="http://schemas.microsoft.com/office/drawing/2014/main" id="{E8C4D40B-368A-B843-98D7-811DA2F93712}"/>
              </a:ext>
            </a:extLst>
          </p:cNvPr>
          <p:cNvSpPr>
            <a:spLocks noGrp="1"/>
          </p:cNvSpPr>
          <p:nvPr>
            <p:ph type="body" sz="quarter" idx="3"/>
          </p:nvPr>
        </p:nvSpPr>
        <p:spPr>
          <a:xfrm>
            <a:off x="6194427" y="1630383"/>
            <a:ext cx="5183188" cy="452205"/>
          </a:xfrm>
        </p:spPr>
        <p:txBody>
          <a:bodyPr/>
          <a:lstStyle/>
          <a:p>
            <a:r>
              <a:rPr lang="en-US" sz="2800"/>
              <a:t>Supply Side (Providers) </a:t>
            </a:r>
          </a:p>
        </p:txBody>
      </p:sp>
      <p:sp>
        <p:nvSpPr>
          <p:cNvPr id="5" name="Content Placeholder 4">
            <a:extLst>
              <a:ext uri="{FF2B5EF4-FFF2-40B4-BE49-F238E27FC236}">
                <a16:creationId xmlns:a16="http://schemas.microsoft.com/office/drawing/2014/main" id="{42196A43-4425-2F46-99D9-48209A97B687}"/>
              </a:ext>
            </a:extLst>
          </p:cNvPr>
          <p:cNvSpPr>
            <a:spLocks noGrp="1"/>
          </p:cNvSpPr>
          <p:nvPr>
            <p:ph sz="quarter" idx="4"/>
          </p:nvPr>
        </p:nvSpPr>
        <p:spPr>
          <a:xfrm>
            <a:off x="6194427" y="2216451"/>
            <a:ext cx="5647822" cy="3901562"/>
          </a:xfrm>
        </p:spPr>
        <p:txBody>
          <a:bodyPr lIns="91440" tIns="45720" rIns="91440" bIns="45720" anchor="t"/>
          <a:lstStyle/>
          <a:p>
            <a:pPr fontAlgn="base"/>
            <a:r>
              <a:rPr lang="en-GB" sz="2400" b="1"/>
              <a:t>Poor leveraging </a:t>
            </a:r>
            <a:r>
              <a:rPr lang="en-GB" sz="2400"/>
              <a:t>of relationship capital between community stakeholders (gate keepers) and clinic-based providers (silo mentality)​</a:t>
            </a:r>
          </a:p>
          <a:p>
            <a:pPr fontAlgn="base"/>
            <a:r>
              <a:rPr lang="en-GB" sz="2400" b="1"/>
              <a:t>Poor customer care </a:t>
            </a:r>
            <a:r>
              <a:rPr lang="en-GB" sz="2400"/>
              <a:t>(from  service providers)​</a:t>
            </a:r>
            <a:endParaRPr lang="en-GB" sz="2400">
              <a:cs typeface="Calibri"/>
            </a:endParaRPr>
          </a:p>
          <a:p>
            <a:pPr fontAlgn="base"/>
            <a:r>
              <a:rPr lang="en-GB" sz="2400" b="1"/>
              <a:t>Competition</a:t>
            </a:r>
            <a:r>
              <a:rPr lang="en-GB" sz="2400"/>
              <a:t> among sector players and stakeholders at various levels limits coordination and effectiveness​</a:t>
            </a:r>
            <a:endParaRPr lang="en-GB" sz="2400">
              <a:cs typeface="Calibri"/>
            </a:endParaRPr>
          </a:p>
          <a:p>
            <a:pPr fontAlgn="base"/>
            <a:endParaRPr lang="en-GB"/>
          </a:p>
          <a:p>
            <a:pPr fontAlgn="base"/>
            <a:endParaRPr lang="en-US">
              <a:cs typeface="Calibri"/>
            </a:endParaRPr>
          </a:p>
          <a:p>
            <a:endParaRPr lang="en-US"/>
          </a:p>
        </p:txBody>
      </p:sp>
      <p:sp>
        <p:nvSpPr>
          <p:cNvPr id="6" name="Title 5">
            <a:extLst>
              <a:ext uri="{FF2B5EF4-FFF2-40B4-BE49-F238E27FC236}">
                <a16:creationId xmlns:a16="http://schemas.microsoft.com/office/drawing/2014/main" id="{45A52497-9011-3842-B2C8-7279B0185865}"/>
              </a:ext>
            </a:extLst>
          </p:cNvPr>
          <p:cNvSpPr>
            <a:spLocks noGrp="1"/>
          </p:cNvSpPr>
          <p:nvPr>
            <p:ph type="title"/>
          </p:nvPr>
        </p:nvSpPr>
        <p:spPr>
          <a:xfrm>
            <a:off x="862015" y="490794"/>
            <a:ext cx="10515600" cy="715105"/>
          </a:xfrm>
        </p:spPr>
        <p:txBody>
          <a:bodyPr/>
          <a:lstStyle/>
          <a:p>
            <a:r>
              <a:rPr lang="en-US"/>
              <a:t>Barriers to HIV Service Delivery  </a:t>
            </a:r>
          </a:p>
        </p:txBody>
      </p:sp>
    </p:spTree>
    <p:extLst>
      <p:ext uri="{BB962C8B-B14F-4D97-AF65-F5344CB8AC3E}">
        <p14:creationId xmlns:p14="http://schemas.microsoft.com/office/powerpoint/2010/main" val="597776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EF50C6AF-A89D-324F-8B30-4EA896A02B1E}"/>
              </a:ext>
            </a:extLst>
          </p:cNvPr>
          <p:cNvSpPr>
            <a:spLocks noGrp="1"/>
          </p:cNvSpPr>
          <p:nvPr>
            <p:ph idx="1"/>
          </p:nvPr>
        </p:nvSpPr>
        <p:spPr>
          <a:xfrm>
            <a:off x="506776" y="1484671"/>
            <a:ext cx="11071952" cy="5008203"/>
          </a:xfrm>
        </p:spPr>
        <p:txBody>
          <a:bodyPr lIns="91440" tIns="45720" rIns="91440" bIns="45720" anchor="t"/>
          <a:lstStyle/>
          <a:p>
            <a:r>
              <a:rPr lang="en-US" sz="2000"/>
              <a:t>CDC HQ (Atlanta) convened virtual meetings were every two weeks over two months to orient CDC Nigeria and the IPs to the CP model</a:t>
            </a:r>
          </a:p>
          <a:p>
            <a:r>
              <a:rPr lang="en-US" sz="2000" err="1"/>
              <a:t>CoH</a:t>
            </a:r>
            <a:r>
              <a:rPr lang="en-US" sz="2000"/>
              <a:t> conducted abbreviated orientations and trainings for CDC Nigeria and the IPs on most CP model modules virtually</a:t>
            </a:r>
          </a:p>
          <a:p>
            <a:r>
              <a:rPr lang="en-US" sz="2000"/>
              <a:t>Stakeholder meetings with CDC Nigeria and the IPs commenced in Nigeria</a:t>
            </a:r>
          </a:p>
          <a:p>
            <a:pPr lvl="0"/>
            <a:r>
              <a:rPr lang="en-US" sz="2000"/>
              <a:t>Scanning and permissions sought from local MOH at both state and city levels</a:t>
            </a:r>
          </a:p>
          <a:p>
            <a:r>
              <a:rPr lang="en-US" sz="2000"/>
              <a:t>1 </a:t>
            </a:r>
            <a:r>
              <a:rPr lang="en-US" sz="2000" err="1"/>
              <a:t>CoH</a:t>
            </a:r>
            <a:r>
              <a:rPr lang="en-US" sz="2000"/>
              <a:t>;  2 CDC HQ Atlanta Officers; and 1 CDC Zambia Staff took trip to Nigeria</a:t>
            </a:r>
            <a:endParaRPr lang="en-US" sz="2000">
              <a:cs typeface="Calibri"/>
            </a:endParaRPr>
          </a:p>
          <a:p>
            <a:pPr lvl="0"/>
            <a:r>
              <a:rPr lang="en-US" sz="2000"/>
              <a:t>During trip, orientations and trainings took place at all levels (i.e. CDC Nigeria, IP, Facility, CP staff, Market Executives, State Officials i.e. State Health Secretary)</a:t>
            </a:r>
          </a:p>
          <a:p>
            <a:pPr lvl="0"/>
            <a:r>
              <a:rPr lang="en-US" sz="2000"/>
              <a:t>During visit the ceremonial ribbon cutting  and activation of CP took place</a:t>
            </a:r>
          </a:p>
          <a:p>
            <a:pPr lvl="0"/>
            <a:r>
              <a:rPr lang="en-US" sz="2000"/>
              <a:t>Follow up support provided through virtual WhatsApp platform support and by weekly online meetings</a:t>
            </a:r>
          </a:p>
          <a:p>
            <a:r>
              <a:rPr lang="en-US" sz="2000" err="1"/>
              <a:t>CoH</a:t>
            </a:r>
            <a:r>
              <a:rPr lang="en-US" sz="2000"/>
              <a:t>  provided virtual support through weekly online meetings to IPs, facility staff, and CP Team Leads and Data Associates</a:t>
            </a:r>
            <a:endParaRPr lang="en-US"/>
          </a:p>
          <a:p>
            <a:endParaRPr lang="en-US"/>
          </a:p>
        </p:txBody>
      </p:sp>
      <p:sp>
        <p:nvSpPr>
          <p:cNvPr id="7" name="Title 6">
            <a:extLst>
              <a:ext uri="{FF2B5EF4-FFF2-40B4-BE49-F238E27FC236}">
                <a16:creationId xmlns:a16="http://schemas.microsoft.com/office/drawing/2014/main" id="{6585C89F-6BD4-F546-9798-D3888A3E8EBE}"/>
              </a:ext>
            </a:extLst>
          </p:cNvPr>
          <p:cNvSpPr>
            <a:spLocks noGrp="1"/>
          </p:cNvSpPr>
          <p:nvPr>
            <p:ph type="title"/>
          </p:nvPr>
        </p:nvSpPr>
        <p:spPr>
          <a:xfrm>
            <a:off x="506776" y="365126"/>
            <a:ext cx="10848612" cy="850932"/>
          </a:xfrm>
        </p:spPr>
        <p:txBody>
          <a:bodyPr/>
          <a:lstStyle/>
          <a:p>
            <a:r>
              <a:rPr lang="en-US"/>
              <a:t>Case Study: Implementing the CP model in Nigeria</a:t>
            </a:r>
          </a:p>
        </p:txBody>
      </p:sp>
    </p:spTree>
    <p:extLst>
      <p:ext uri="{BB962C8B-B14F-4D97-AF65-F5344CB8AC3E}">
        <p14:creationId xmlns:p14="http://schemas.microsoft.com/office/powerpoint/2010/main" val="1227424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63C9525-D1C9-F14D-B776-E297721FF908}"/>
              </a:ext>
            </a:extLst>
          </p:cNvPr>
          <p:cNvSpPr>
            <a:spLocks noGrp="1"/>
          </p:cNvSpPr>
          <p:nvPr>
            <p:ph idx="1"/>
          </p:nvPr>
        </p:nvSpPr>
        <p:spPr>
          <a:xfrm>
            <a:off x="517793" y="1484671"/>
            <a:ext cx="11292289" cy="5125450"/>
          </a:xfrm>
        </p:spPr>
        <p:txBody>
          <a:bodyPr lIns="91440" tIns="45720" rIns="91440" bIns="45720" anchor="t"/>
          <a:lstStyle/>
          <a:p>
            <a:pPr lvl="0"/>
            <a:r>
              <a:rPr lang="en-US" sz="2000"/>
              <a:t>CDC and USAID Zimbabwe held virtual meetings, orientations, and trainings for three IPs in three sessions</a:t>
            </a:r>
            <a:endParaRPr lang="en-US" sz="2000">
              <a:cs typeface="Calibri"/>
            </a:endParaRPr>
          </a:p>
          <a:p>
            <a:r>
              <a:rPr lang="en-US" sz="2000"/>
              <a:t>Who were the participants in the virtual meetings?  Who was the target for the orientation and training?</a:t>
            </a:r>
          </a:p>
          <a:p>
            <a:r>
              <a:rPr lang="en-US" sz="2000"/>
              <a:t>Zimbabwe IPs (ZACH, AFRICAID, FACT) visit CoH Zambia with CDC Zimbabwe and USAID for onsite orientation, training, mentorship and connecting visit. </a:t>
            </a:r>
          </a:p>
          <a:p>
            <a:pPr lvl="0"/>
            <a:r>
              <a:rPr lang="en-US" sz="2000"/>
              <a:t>CP staff and IP from Zimbabwe participated in a practical consisting of field visits to CoH CPs with orientation and training</a:t>
            </a:r>
          </a:p>
          <a:p>
            <a:pPr lvl="0"/>
            <a:r>
              <a:rPr lang="en-US" sz="2000"/>
              <a:t>Training included CoH model cascade modules; role of IP in ensuring success by CRS, role of local CDC in ensuring success; role of CDC HQ in (one officer had travelled from US) supporting CPs through timely provision of support to both IP and Facility, role of </a:t>
            </a:r>
            <a:r>
              <a:rPr lang="en-US" sz="2000" err="1"/>
              <a:t>MoH</a:t>
            </a:r>
            <a:r>
              <a:rPr lang="en-US" sz="2000"/>
              <a:t> in supporting the CP</a:t>
            </a:r>
          </a:p>
          <a:p>
            <a:pPr lvl="0"/>
            <a:r>
              <a:rPr lang="en-US" sz="2000"/>
              <a:t>CoH visit to Zimbabwe to orient, train, scan, interview short listed staff, review scanned communities, meet stakeholders i.e. market executives, faith communities, provincial ministers and officials</a:t>
            </a:r>
          </a:p>
          <a:p>
            <a:pPr lvl="0"/>
            <a:r>
              <a:rPr lang="en-US" sz="2000"/>
              <a:t>Training and orientation of PEPFAR interagency in country</a:t>
            </a:r>
          </a:p>
        </p:txBody>
      </p:sp>
      <p:sp>
        <p:nvSpPr>
          <p:cNvPr id="3" name="Title 2">
            <a:extLst>
              <a:ext uri="{FF2B5EF4-FFF2-40B4-BE49-F238E27FC236}">
                <a16:creationId xmlns:a16="http://schemas.microsoft.com/office/drawing/2014/main" id="{D5358FB8-5033-CE4C-B0E7-515EF4CFFBCB}"/>
              </a:ext>
            </a:extLst>
          </p:cNvPr>
          <p:cNvSpPr>
            <a:spLocks noGrp="1"/>
          </p:cNvSpPr>
          <p:nvPr>
            <p:ph type="title"/>
          </p:nvPr>
        </p:nvSpPr>
        <p:spPr>
          <a:xfrm>
            <a:off x="517793" y="365126"/>
            <a:ext cx="10837595" cy="1031056"/>
          </a:xfrm>
        </p:spPr>
        <p:txBody>
          <a:bodyPr>
            <a:normAutofit/>
          </a:bodyPr>
          <a:lstStyle/>
          <a:p>
            <a:r>
              <a:rPr lang="en-US"/>
              <a:t>Case Study: Implementing the CP model in Zimbabwe</a:t>
            </a:r>
          </a:p>
        </p:txBody>
      </p:sp>
    </p:spTree>
    <p:extLst>
      <p:ext uri="{BB962C8B-B14F-4D97-AF65-F5344CB8AC3E}">
        <p14:creationId xmlns:p14="http://schemas.microsoft.com/office/powerpoint/2010/main" val="2057988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A174257-AB81-1547-90DF-293AA2B162D5}"/>
              </a:ext>
            </a:extLst>
          </p:cNvPr>
          <p:cNvSpPr/>
          <p:nvPr/>
        </p:nvSpPr>
        <p:spPr>
          <a:xfrm>
            <a:off x="0" y="5467546"/>
            <a:ext cx="12192000" cy="139045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34927DB3-B272-2142-9DAC-3B2C7D282363}"/>
              </a:ext>
            </a:extLst>
          </p:cNvPr>
          <p:cNvSpPr txBox="1"/>
          <p:nvPr/>
        </p:nvSpPr>
        <p:spPr>
          <a:xfrm>
            <a:off x="2447109" y="2959640"/>
            <a:ext cx="6775268" cy="938719"/>
          </a:xfrm>
          <a:prstGeom prst="rect">
            <a:avLst/>
          </a:prstGeom>
          <a:noFill/>
        </p:spPr>
        <p:txBody>
          <a:bodyPr wrap="square" rtlCol="0" anchor="b">
            <a:spAutoFit/>
          </a:bodyPr>
          <a:lstStyle/>
          <a:p>
            <a:pPr algn="ctr"/>
            <a:r>
              <a:rPr lang="en-US" sz="5500" b="1" dirty="0">
                <a:latin typeface="Times New Roman" panose="02020603050405020304" pitchFamily="18" charset="0"/>
                <a:cs typeface="Times New Roman" panose="02020603050405020304" pitchFamily="18" charset="0"/>
              </a:rPr>
              <a:t>Thank You!</a:t>
            </a:r>
          </a:p>
        </p:txBody>
      </p:sp>
      <p:pic>
        <p:nvPicPr>
          <p:cNvPr id="23" name="Picture 22" descr="Graphical user interface, text&#10;&#10;Description automatically generated">
            <a:extLst>
              <a:ext uri="{FF2B5EF4-FFF2-40B4-BE49-F238E27FC236}">
                <a16:creationId xmlns:a16="http://schemas.microsoft.com/office/drawing/2014/main" id="{88510730-2EBF-934D-BF6E-9917AC87E7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2058" y="5608660"/>
            <a:ext cx="6383376" cy="1108225"/>
          </a:xfrm>
          <a:prstGeom prst="rect">
            <a:avLst/>
          </a:prstGeom>
        </p:spPr>
      </p:pic>
    </p:spTree>
    <p:extLst>
      <p:ext uri="{BB962C8B-B14F-4D97-AF65-F5344CB8AC3E}">
        <p14:creationId xmlns:p14="http://schemas.microsoft.com/office/powerpoint/2010/main" val="3399903749"/>
      </p:ext>
    </p:extLst>
  </p:cSld>
  <p:clrMapOvr>
    <a:masterClrMapping/>
  </p:clrMapOvr>
</p:sld>
</file>

<file path=ppt/theme/theme1.xml><?xml version="1.0" encoding="utf-8"?>
<a:theme xmlns:a="http://schemas.openxmlformats.org/drawingml/2006/main" name="CRS_2020_Microsoft">
  <a:themeElements>
    <a:clrScheme name="CRS_2020_Palette_Microsoft">
      <a:dk1>
        <a:srgbClr val="000000"/>
      </a:dk1>
      <a:lt1>
        <a:srgbClr val="FFFFFF"/>
      </a:lt1>
      <a:dk2>
        <a:srgbClr val="00A2C7"/>
      </a:dk2>
      <a:lt2>
        <a:srgbClr val="BFB8AF"/>
      </a:lt2>
      <a:accent1>
        <a:srgbClr val="7999AC"/>
      </a:accent1>
      <a:accent2>
        <a:srgbClr val="9053A1"/>
      </a:accent2>
      <a:accent3>
        <a:srgbClr val="79A02C"/>
      </a:accent3>
      <a:accent4>
        <a:srgbClr val="EF6E0B"/>
      </a:accent4>
      <a:accent5>
        <a:srgbClr val="0099A9"/>
      </a:accent5>
      <a:accent6>
        <a:srgbClr val="00468B"/>
      </a:accent6>
      <a:hlink>
        <a:srgbClr val="00A2C7"/>
      </a:hlink>
      <a:folHlink>
        <a:srgbClr val="9053A1"/>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S_2020_Microsoft" id="{8AD903B1-0873-9443-9A9B-35DA84F277A7}" vid="{F2B1F12F-FD2E-EF43-8EFF-88FC48E675B7}"/>
    </a:ext>
  </a:extLst>
</a:theme>
</file>

<file path=ppt/theme/theme2.xml><?xml version="1.0" encoding="utf-8"?>
<a:theme xmlns:a="http://schemas.openxmlformats.org/drawingml/2006/main" name="1_CRS_2020_Microsoft">
  <a:themeElements>
    <a:clrScheme name="CRS_2020_Palette_Microsoft">
      <a:dk1>
        <a:srgbClr val="000000"/>
      </a:dk1>
      <a:lt1>
        <a:srgbClr val="FFFFFF"/>
      </a:lt1>
      <a:dk2>
        <a:srgbClr val="00A2C7"/>
      </a:dk2>
      <a:lt2>
        <a:srgbClr val="BFB8AF"/>
      </a:lt2>
      <a:accent1>
        <a:srgbClr val="7999AC"/>
      </a:accent1>
      <a:accent2>
        <a:srgbClr val="9053A1"/>
      </a:accent2>
      <a:accent3>
        <a:srgbClr val="79A02C"/>
      </a:accent3>
      <a:accent4>
        <a:srgbClr val="EF6E0B"/>
      </a:accent4>
      <a:accent5>
        <a:srgbClr val="0099A9"/>
      </a:accent5>
      <a:accent6>
        <a:srgbClr val="00468B"/>
      </a:accent6>
      <a:hlink>
        <a:srgbClr val="00A2C7"/>
      </a:hlink>
      <a:folHlink>
        <a:srgbClr val="9053A1"/>
      </a:folHlink>
    </a:clrScheme>
    <a:fontScheme name="Custom 3">
      <a:majorFont>
        <a:latin typeface="Times"/>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S_2020_Microsoft" id="{8AD903B1-0873-9443-9A9B-35DA84F277A7}" vid="{F2B1F12F-FD2E-EF43-8EFF-88FC48E675B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5CAA96C1999094786B973238AF77649" ma:contentTypeVersion="12" ma:contentTypeDescription="Create a new document." ma:contentTypeScope="" ma:versionID="50d1b1160b9aeb16644aa561f3ce026b">
  <xsd:schema xmlns:xsd="http://www.w3.org/2001/XMLSchema" xmlns:xs="http://www.w3.org/2001/XMLSchema" xmlns:p="http://schemas.microsoft.com/office/2006/metadata/properties" xmlns:ns2="dded2064-7d0e-4d5d-977e-7586f710ec2f" xmlns:ns3="48a493e2-215d-46ac-991e-d3a1f5ba593b" targetNamespace="http://schemas.microsoft.com/office/2006/metadata/properties" ma:root="true" ma:fieldsID="1d93ad4c97ac508bcf10f9fb11e9298a" ns2:_="" ns3:_="">
    <xsd:import namespace="dded2064-7d0e-4d5d-977e-7586f710ec2f"/>
    <xsd:import namespace="48a493e2-215d-46ac-991e-d3a1f5ba593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ed2064-7d0e-4d5d-977e-7586f710ec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a493e2-215d-46ac-991e-d3a1f5ba593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48a493e2-215d-46ac-991e-d3a1f5ba593b">
      <UserInfo>
        <DisplayName/>
        <AccountId xsi:nil="true"/>
        <AccountType/>
      </UserInfo>
    </SharedWithUsers>
  </documentManagement>
</p:properties>
</file>

<file path=customXml/itemProps1.xml><?xml version="1.0" encoding="utf-8"?>
<ds:datastoreItem xmlns:ds="http://schemas.openxmlformats.org/officeDocument/2006/customXml" ds:itemID="{9EC78ADD-151E-4697-A6AA-77E00E0B2FAA}"/>
</file>

<file path=customXml/itemProps2.xml><?xml version="1.0" encoding="utf-8"?>
<ds:datastoreItem xmlns:ds="http://schemas.openxmlformats.org/officeDocument/2006/customXml" ds:itemID="{1837B053-F90F-4077-9137-26CE037AFBC5}">
  <ds:schemaRefs>
    <ds:schemaRef ds:uri="http://schemas.microsoft.com/sharepoint/v3/contenttype/forms"/>
  </ds:schemaRefs>
</ds:datastoreItem>
</file>

<file path=customXml/itemProps3.xml><?xml version="1.0" encoding="utf-8"?>
<ds:datastoreItem xmlns:ds="http://schemas.openxmlformats.org/officeDocument/2006/customXml" ds:itemID="{189FB88A-8DE2-4735-A282-E38212B2A4EA}">
  <ds:schemaRefs>
    <ds:schemaRef ds:uri="http://www.w3.org/XML/1998/namespace"/>
    <ds:schemaRef ds:uri="http://schemas.microsoft.com/office/2006/documentManagement/types"/>
    <ds:schemaRef ds:uri="http://purl.org/dc/dcmitype/"/>
    <ds:schemaRef ds:uri="988aa38e-a633-4a02-86d3-ec20755fa418"/>
    <ds:schemaRef ds:uri="http://schemas.openxmlformats.org/package/2006/metadata/core-properties"/>
    <ds:schemaRef ds:uri="http://schemas.microsoft.com/office/2006/metadata/properties"/>
    <ds:schemaRef ds:uri="http://purl.org/dc/terms/"/>
    <ds:schemaRef ds:uri="http://purl.org/dc/elements/1.1/"/>
    <ds:schemaRef ds:uri="http://schemas.microsoft.com/office/infopath/2007/PartnerControls"/>
    <ds:schemaRef ds:uri="0ed8911e-08ce-4b62-836a-b15b8300e57a"/>
  </ds:schemaRefs>
</ds:datastoreItem>
</file>

<file path=docProps/app.xml><?xml version="1.0" encoding="utf-8"?>
<Properties xmlns="http://schemas.openxmlformats.org/officeDocument/2006/extended-properties" xmlns:vt="http://schemas.openxmlformats.org/officeDocument/2006/docPropsVTypes">
  <Template/>
  <TotalTime>0</TotalTime>
  <Words>1600</Words>
  <Application>Microsoft Office PowerPoint</Application>
  <PresentationFormat>Widescreen</PresentationFormat>
  <Paragraphs>110</Paragraphs>
  <Slides>9</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Arial,Sans-Serif</vt:lpstr>
      <vt:lpstr>Calibri</vt:lpstr>
      <vt:lpstr>Courier New</vt:lpstr>
      <vt:lpstr>Times</vt:lpstr>
      <vt:lpstr>Times New Roman</vt:lpstr>
      <vt:lpstr>CRS_2020_Microsoft</vt:lpstr>
      <vt:lpstr>1_CRS_2020_Microsoft</vt:lpstr>
      <vt:lpstr>Module 4:  Stakeholder Engagement</vt:lpstr>
      <vt:lpstr>Module 4 Objectives</vt:lpstr>
      <vt:lpstr>Overview of Stakeholder Engagement in the CP Model</vt:lpstr>
      <vt:lpstr>Steps</vt:lpstr>
      <vt:lpstr>Getting Buy In</vt:lpstr>
      <vt:lpstr>Barriers to HIV Service Delivery  </vt:lpstr>
      <vt:lpstr>Case Study: Implementing the CP model in Nigeria</vt:lpstr>
      <vt:lpstr>Case Study: Implementing the CP model in Zimbabwe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SmartCare</dc:creator>
  <cp:lastModifiedBy>Clark, Adele</cp:lastModifiedBy>
  <cp:revision>1</cp:revision>
  <dcterms:created xsi:type="dcterms:W3CDTF">2019-11-13T10:49:38Z</dcterms:created>
  <dcterms:modified xsi:type="dcterms:W3CDTF">2021-02-25T18:22:35Z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0x01010065CAA96C1999094786B973238AF77649</vt:lpwstr>
  </property>
  <property fmtid="{D5CDD505-2E9C-101B-9397-08002B2CF9AE}" pid="3" name="_dlc_DocIdItemGuid">
    <vt:lpwstr>7a17eddf-3d1e-4077-8d13-0927f4bae305</vt:lpwstr>
  </property>
  <property fmtid="{D5CDD505-2E9C-101B-9397-08002B2CF9AE}" pid="4" name="Order">
    <vt:r8>29800</vt:r8>
  </property>
  <property fmtid="{D5CDD505-2E9C-101B-9397-08002B2CF9AE}" pid="5" name="xd_Signature">
    <vt:bool>false</vt:bool>
  </property>
  <property fmtid="{D5CDD505-2E9C-101B-9397-08002B2CF9AE}" pid="6" name="xd_ProgID">
    <vt:lpwstr/>
  </property>
  <property fmtid="{D5CDD505-2E9C-101B-9397-08002B2CF9AE}" pid="7" name="_ExtendedDescription">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ies>
</file>