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4"/>
    <p:sldMasterId id="2147483663" r:id="rId5"/>
  </p:sldMasterIdLst>
  <p:notesMasterIdLst>
    <p:notesMasterId r:id="rId16"/>
  </p:notesMasterIdLst>
  <p:sldIdLst>
    <p:sldId id="2046" r:id="rId6"/>
    <p:sldId id="385" r:id="rId7"/>
    <p:sldId id="372" r:id="rId8"/>
    <p:sldId id="368" r:id="rId9"/>
    <p:sldId id="369" r:id="rId10"/>
    <p:sldId id="370" r:id="rId11"/>
    <p:sldId id="371" r:id="rId12"/>
    <p:sldId id="373" r:id="rId13"/>
    <p:sldId id="374" r:id="rId14"/>
    <p:sldId id="2044" r:id="rId15"/>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F3C7B-5829-0C18-3E2C-A606EAE5D555}" name="Gross, Jessica (CDC/DDPHSIS/CGH/DGHT)" initials="G(" userId="S::lst3_cdc.gov#ext#@crsorg.onmicrosoft.com::5beca5a1-fade-42f8-a585-1bf43cd13e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ena Ghanotakis" initials="EG" lastIdx="28" clrIdx="6">
    <p:extLst>
      <p:ext uri="{19B8F6BF-5375-455C-9EA6-DF929625EA0E}">
        <p15:presenceInfo xmlns:p15="http://schemas.microsoft.com/office/powerpoint/2012/main" userId="f5b7b11dc1ab026f" providerId="Windows Live"/>
      </p:ext>
    </p:extLst>
  </p:cmAuthor>
  <p:cmAuthor id="1" name="Hillis, Susan (CDC/DDNID/NCIPC/DVP)" initials="HS(" lastIdx="23" clrIdx="0"/>
  <p:cmAuthor id="8" name="Chaila, Mwate" initials="CM" lastIdx="13" clrIdx="7">
    <p:extLst>
      <p:ext uri="{19B8F6BF-5375-455C-9EA6-DF929625EA0E}">
        <p15:presenceInfo xmlns:p15="http://schemas.microsoft.com/office/powerpoint/2012/main" userId="S::mwate.chaila@crs.org::532bccc8-299d-41ab-929a-442e97ef55d2" providerId="AD"/>
      </p:ext>
    </p:extLst>
  </p:cmAuthor>
  <p:cmAuthor id="2" name="Christina " initials="CS" lastIdx="27" clrIdx="1"/>
  <p:cmAuthor id="9" name="eghanotakis" initials="eg" lastIdx="1" clrIdx="8">
    <p:extLst>
      <p:ext uri="{19B8F6BF-5375-455C-9EA6-DF929625EA0E}">
        <p15:presenceInfo xmlns:p15="http://schemas.microsoft.com/office/powerpoint/2012/main" userId="S::eghanotakis_gmail.com#ext#@pedaidsorg.onmicrosoft.com::0af52404-daef-41c0-a231-4d3790fefa79" providerId="AD"/>
      </p:ext>
    </p:extLst>
  </p:cmAuthor>
  <p:cmAuthor id="3" name="Cathrien Alons" initials="CA" lastIdx="20" clrIdx="2"/>
  <p:cmAuthor id="10" name="Parris, KaeAnne (CDC/DDPHSIS/CGH/DGHT)" initials="P(" lastIdx="1" clrIdx="9">
    <p:extLst>
      <p:ext uri="{19B8F6BF-5375-455C-9EA6-DF929625EA0E}">
        <p15:presenceInfo xmlns:p15="http://schemas.microsoft.com/office/powerpoint/2012/main" userId="S::jdu4_cdc.gov#ext#@crsorg.onmicrosoft.com::b54aab48-f2d2-47c7-9553-5312305b08b3" providerId="AD"/>
      </p:ext>
    </p:extLst>
  </p:cmAuthor>
  <p:cmAuthor id="4" name="Thebisa Chaava" initials="TC" lastIdx="8" clrIdx="3"/>
  <p:cmAuthor id="11" name="methridge@pedaids.org" initials="me" lastIdx="1" clrIdx="10">
    <p:extLst>
      <p:ext uri="{19B8F6BF-5375-455C-9EA6-DF929625EA0E}">
        <p15:presenceInfo xmlns:p15="http://schemas.microsoft.com/office/powerpoint/2012/main" userId="S::urn:spo:guest#methridge@pedaids.org::" providerId="AD"/>
      </p:ext>
    </p:extLst>
  </p:cmAuthor>
  <p:cmAuthor id="5" name="Madison Ethridge" initials="ME" lastIdx="1" clrIdx="4"/>
  <p:cmAuthor id="6" name="Christina Stellini" initials="CS" lastIdx="4" clrIdx="5">
    <p:extLst>
      <p:ext uri="{19B8F6BF-5375-455C-9EA6-DF929625EA0E}">
        <p15:presenceInfo xmlns:p15="http://schemas.microsoft.com/office/powerpoint/2012/main" userId="S::christinastellini_yahoo.com#ext#@pedaidsorg.onmicrosoft.com::34b8093b-0585-4618-b6c9-6bb61012d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49900-14AD-4043-8213-4F15B1A0D8D0}" v="3" dt="2021-02-25T18:13:06.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6100" autoAdjust="0"/>
  </p:normalViewPr>
  <p:slideViewPr>
    <p:cSldViewPr snapToGrid="0">
      <p:cViewPr varScale="1">
        <p:scale>
          <a:sx n="57" d="100"/>
          <a:sy n="57" d="100"/>
        </p:scale>
        <p:origin x="99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ison Ethridge" userId="S::methridge@pedaids.org::666e09c8-48f1-48e4-bd90-dc52bcdb94a7" providerId="AD" clId="Web-{0FED4732-53C6-A230-BBD5-57EC5640BFD1}"/>
    <pc:docChg chg="modSld">
      <pc:chgData name="Madison Ethridge" userId="S::methridge@pedaids.org::666e09c8-48f1-48e4-bd90-dc52bcdb94a7" providerId="AD" clId="Web-{0FED4732-53C6-A230-BBD5-57EC5640BFD1}" dt="2020-11-06T17:01:41.216" v="60"/>
      <pc:docMkLst>
        <pc:docMk/>
      </pc:docMkLst>
      <pc:sldChg chg="modNotes">
        <pc:chgData name="Madison Ethridge" userId="S::methridge@pedaids.org::666e09c8-48f1-48e4-bd90-dc52bcdb94a7" providerId="AD" clId="Web-{0FED4732-53C6-A230-BBD5-57EC5640BFD1}" dt="2020-11-06T17:00:04.026" v="2"/>
        <pc:sldMkLst>
          <pc:docMk/>
          <pc:sldMk cId="2693477689" sldId="368"/>
        </pc:sldMkLst>
      </pc:sldChg>
      <pc:sldChg chg="modSp modNotes">
        <pc:chgData name="Madison Ethridge" userId="S::methridge@pedaids.org::666e09c8-48f1-48e4-bd90-dc52bcdb94a7" providerId="AD" clId="Web-{0FED4732-53C6-A230-BBD5-57EC5640BFD1}" dt="2020-11-06T17:00:52.043" v="19"/>
        <pc:sldMkLst>
          <pc:docMk/>
          <pc:sldMk cId="1443849186" sldId="369"/>
        </pc:sldMkLst>
        <pc:spChg chg="mod">
          <ac:chgData name="Madison Ethridge" userId="S::methridge@pedaids.org::666e09c8-48f1-48e4-bd90-dc52bcdb94a7" providerId="AD" clId="Web-{0FED4732-53C6-A230-BBD5-57EC5640BFD1}" dt="2020-11-06T17:00:32.620" v="7" actId="20577"/>
          <ac:spMkLst>
            <pc:docMk/>
            <pc:sldMk cId="1443849186" sldId="369"/>
            <ac:spMk id="6" creationId="{FC57CE03-9B9B-4872-AAED-55CE363312E3}"/>
          </ac:spMkLst>
        </pc:spChg>
      </pc:sldChg>
      <pc:sldChg chg="modNotes">
        <pc:chgData name="Madison Ethridge" userId="S::methridge@pedaids.org::666e09c8-48f1-48e4-bd90-dc52bcdb94a7" providerId="AD" clId="Web-{0FED4732-53C6-A230-BBD5-57EC5640BFD1}" dt="2020-11-06T17:00:56.840" v="21"/>
        <pc:sldMkLst>
          <pc:docMk/>
          <pc:sldMk cId="2330469519" sldId="370"/>
        </pc:sldMkLst>
      </pc:sldChg>
      <pc:sldChg chg="modNotes">
        <pc:chgData name="Madison Ethridge" userId="S::methridge@pedaids.org::666e09c8-48f1-48e4-bd90-dc52bcdb94a7" providerId="AD" clId="Web-{0FED4732-53C6-A230-BBD5-57EC5640BFD1}" dt="2020-11-06T17:01:00.902" v="27"/>
        <pc:sldMkLst>
          <pc:docMk/>
          <pc:sldMk cId="2190757820" sldId="371"/>
        </pc:sldMkLst>
      </pc:sldChg>
      <pc:sldChg chg="modNotes">
        <pc:chgData name="Madison Ethridge" userId="S::methridge@pedaids.org::666e09c8-48f1-48e4-bd90-dc52bcdb94a7" providerId="AD" clId="Web-{0FED4732-53C6-A230-BBD5-57EC5640BFD1}" dt="2020-11-06T17:01:20.528" v="44"/>
        <pc:sldMkLst>
          <pc:docMk/>
          <pc:sldMk cId="3015315777" sldId="373"/>
        </pc:sldMkLst>
      </pc:sldChg>
      <pc:sldChg chg="modNotes">
        <pc:chgData name="Madison Ethridge" userId="S::methridge@pedaids.org::666e09c8-48f1-48e4-bd90-dc52bcdb94a7" providerId="AD" clId="Web-{0FED4732-53C6-A230-BBD5-57EC5640BFD1}" dt="2020-11-06T17:01:41.216" v="60"/>
        <pc:sldMkLst>
          <pc:docMk/>
          <pc:sldMk cId="3801515875" sldId="374"/>
        </pc:sldMkLst>
      </pc:sldChg>
    </pc:docChg>
  </pc:docChgLst>
  <pc:docChgLst>
    <pc:chgData name="eghanotakis" userId="S::eghanotakis_gmail.com#ext#@pedaidsorg.onmicrosoft.com::0af52404-daef-41c0-a231-4d3790fefa79" providerId="AD" clId="Web-{213C4904-D843-4A46-8EA5-F8A297FE8FC8}"/>
    <pc:docChg chg="addSld delSld modSld sldOrd">
      <pc:chgData name="eghanotakis" userId="S::eghanotakis_gmail.com#ext#@pedaidsorg.onmicrosoft.com::0af52404-daef-41c0-a231-4d3790fefa79" providerId="AD" clId="Web-{213C4904-D843-4A46-8EA5-F8A297FE8FC8}" dt="2020-07-31T04:01:21.184" v="41"/>
      <pc:docMkLst>
        <pc:docMk/>
      </pc:docMkLst>
      <pc:sldChg chg="modSp del modNotes">
        <pc:chgData name="eghanotakis" userId="S::eghanotakis_gmail.com#ext#@pedaidsorg.onmicrosoft.com::0af52404-daef-41c0-a231-4d3790fefa79" providerId="AD" clId="Web-{213C4904-D843-4A46-8EA5-F8A297FE8FC8}" dt="2020-07-31T03:59:47.662" v="26"/>
        <pc:sldMkLst>
          <pc:docMk/>
          <pc:sldMk cId="76914611" sldId="256"/>
        </pc:sldMkLst>
        <pc:spChg chg="mod">
          <ac:chgData name="eghanotakis" userId="S::eghanotakis_gmail.com#ext#@pedaidsorg.onmicrosoft.com::0af52404-daef-41c0-a231-4d3790fefa79" providerId="AD" clId="Web-{213C4904-D843-4A46-8EA5-F8A297FE8FC8}" dt="2020-07-31T03:58:57.674" v="8" actId="20577"/>
          <ac:spMkLst>
            <pc:docMk/>
            <pc:sldMk cId="76914611" sldId="256"/>
            <ac:spMk id="2" creationId="{00000000-0000-0000-0000-000000000000}"/>
          </ac:spMkLst>
        </pc:spChg>
      </pc:sldChg>
      <pc:sldChg chg="modSp">
        <pc:chgData name="eghanotakis" userId="S::eghanotakis_gmail.com#ext#@pedaidsorg.onmicrosoft.com::0af52404-daef-41c0-a231-4d3790fefa79" providerId="AD" clId="Web-{213C4904-D843-4A46-8EA5-F8A297FE8FC8}" dt="2020-07-31T04:00:06.038" v="29" actId="20577"/>
        <pc:sldMkLst>
          <pc:docMk/>
          <pc:sldMk cId="1892566726" sldId="367"/>
        </pc:sldMkLst>
        <pc:spChg chg="mod">
          <ac:chgData name="eghanotakis" userId="S::eghanotakis_gmail.com#ext#@pedaidsorg.onmicrosoft.com::0af52404-daef-41c0-a231-4d3790fefa79" providerId="AD" clId="Web-{213C4904-D843-4A46-8EA5-F8A297FE8FC8}" dt="2020-07-31T04:00:06.038" v="29" actId="20577"/>
          <ac:spMkLst>
            <pc:docMk/>
            <pc:sldMk cId="1892566726" sldId="367"/>
            <ac:spMk id="2" creationId="{EB1CAAF2-9B05-4D2B-839E-C6F5539013AB}"/>
          </ac:spMkLst>
        </pc:spChg>
      </pc:sldChg>
      <pc:sldChg chg="modSp modNotes">
        <pc:chgData name="eghanotakis" userId="S::eghanotakis_gmail.com#ext#@pedaidsorg.onmicrosoft.com::0af52404-daef-41c0-a231-4d3790fefa79" providerId="AD" clId="Web-{213C4904-D843-4A46-8EA5-F8A297FE8FC8}" dt="2020-07-31T04:00:58.495" v="39"/>
        <pc:sldMkLst>
          <pc:docMk/>
          <pc:sldMk cId="1920782211" sldId="375"/>
        </pc:sldMkLst>
        <pc:spChg chg="mod">
          <ac:chgData name="eghanotakis" userId="S::eghanotakis_gmail.com#ext#@pedaidsorg.onmicrosoft.com::0af52404-daef-41c0-a231-4d3790fefa79" providerId="AD" clId="Web-{213C4904-D843-4A46-8EA5-F8A297FE8FC8}" dt="2020-07-31T03:59:33.692" v="22" actId="20577"/>
          <ac:spMkLst>
            <pc:docMk/>
            <pc:sldMk cId="1920782211" sldId="375"/>
            <ac:spMk id="2" creationId="{44034FEE-4BBB-7F49-BE67-328073281F8B}"/>
          </ac:spMkLst>
        </pc:spChg>
      </pc:sldChg>
      <pc:sldChg chg="new ord">
        <pc:chgData name="eghanotakis" userId="S::eghanotakis_gmail.com#ext#@pedaidsorg.onmicrosoft.com::0af52404-daef-41c0-a231-4d3790fefa79" providerId="AD" clId="Web-{213C4904-D843-4A46-8EA5-F8A297FE8FC8}" dt="2020-07-31T04:01:21.184" v="41"/>
        <pc:sldMkLst>
          <pc:docMk/>
          <pc:sldMk cId="3618105266" sldId="384"/>
        </pc:sldMkLst>
      </pc:sldChg>
    </pc:docChg>
  </pc:docChgLst>
  <pc:docChgLst>
    <pc:chgData name="Cathrien Alons" userId="S::calons@pedaids.org::40dc079d-356c-4426-b39e-80004cfa760b" providerId="AD" clId="Web-{07EE6975-2F1C-61CE-321B-9BF4AD82B539}"/>
    <pc:docChg chg="modSld">
      <pc:chgData name="Cathrien Alons" userId="S::calons@pedaids.org::40dc079d-356c-4426-b39e-80004cfa760b" providerId="AD" clId="Web-{07EE6975-2F1C-61CE-321B-9BF4AD82B539}" dt="2020-11-10T14:40:04.460" v="0"/>
      <pc:docMkLst>
        <pc:docMk/>
      </pc:docMkLst>
      <pc:sldChg chg="modNotes">
        <pc:chgData name="Cathrien Alons" userId="S::calons@pedaids.org::40dc079d-356c-4426-b39e-80004cfa760b" providerId="AD" clId="Web-{07EE6975-2F1C-61CE-321B-9BF4AD82B539}" dt="2020-11-10T14:40:04.460" v="0"/>
        <pc:sldMkLst>
          <pc:docMk/>
          <pc:sldMk cId="2693477689" sldId="368"/>
        </pc:sldMkLst>
      </pc:sldChg>
    </pc:docChg>
  </pc:docChgLst>
  <pc:docChgLst>
    <pc:chgData name="eghanotakis" userId="S::eghanotakis_gmail.com#ext#@pedaidsorg.onmicrosoft.com::0af52404-daef-41c0-a231-4d3790fefa79" providerId="AD" clId="Web-{4756CE3D-8B27-4812-B82E-A27B3DBB93E4}"/>
    <pc:docChg chg="modSld">
      <pc:chgData name="eghanotakis" userId="S::eghanotakis_gmail.com#ext#@pedaidsorg.onmicrosoft.com::0af52404-daef-41c0-a231-4d3790fefa79" providerId="AD" clId="Web-{4756CE3D-8B27-4812-B82E-A27B3DBB93E4}" dt="2020-07-23T15:41:51.488" v="11"/>
      <pc:docMkLst>
        <pc:docMk/>
      </pc:docMkLst>
      <pc:sldChg chg="modNotes">
        <pc:chgData name="eghanotakis" userId="S::eghanotakis_gmail.com#ext#@pedaidsorg.onmicrosoft.com::0af52404-daef-41c0-a231-4d3790fefa79" providerId="AD" clId="Web-{4756CE3D-8B27-4812-B82E-A27B3DBB93E4}" dt="2020-07-23T15:41:51.488" v="11"/>
        <pc:sldMkLst>
          <pc:docMk/>
          <pc:sldMk cId="3351876351" sldId="335"/>
        </pc:sldMkLst>
      </pc:sldChg>
    </pc:docChg>
  </pc:docChgLst>
  <pc:docChgLst>
    <pc:chgData name="eghanotakis" userId="S::eghanotakis_gmail.com#ext#@pedaidsorg.onmicrosoft.com::0af52404-daef-41c0-a231-4d3790fefa79" providerId="AD" clId="Web-{E91D85A9-5F97-4D7B-AF09-0D5D582860E7}"/>
    <pc:docChg chg="">
      <pc:chgData name="eghanotakis" userId="S::eghanotakis_gmail.com#ext#@pedaidsorg.onmicrosoft.com::0af52404-daef-41c0-a231-4d3790fefa79" providerId="AD" clId="Web-{E91D85A9-5F97-4D7B-AF09-0D5D582860E7}" dt="2020-08-20T01:59:27.759" v="0"/>
      <pc:docMkLst>
        <pc:docMk/>
      </pc:docMkLst>
      <pc:sldChg chg="delCm">
        <pc:chgData name="eghanotakis" userId="S::eghanotakis_gmail.com#ext#@pedaidsorg.onmicrosoft.com::0af52404-daef-41c0-a231-4d3790fefa79" providerId="AD" clId="Web-{E91D85A9-5F97-4D7B-AF09-0D5D582860E7}" dt="2020-08-20T01:59:27.759" v="0"/>
        <pc:sldMkLst>
          <pc:docMk/>
          <pc:sldMk cId="3187650797" sldId="362"/>
        </pc:sldMkLst>
      </pc:sldChg>
    </pc:docChg>
  </pc:docChgLst>
  <pc:docChgLst>
    <pc:chgData name="Gross, Jessica (CDC/DDPHSIS/CGH/DGHT)" userId="S::lst3_cdc.gov#ext#@crsorg.onmicrosoft.com::5beca5a1-fade-42f8-a585-1bf43cd13e60" providerId="AD" clId="Web-{C5CC6245-F00C-FF07-1ED2-9D4B41B4043C}"/>
    <pc:docChg chg="mod">
      <pc:chgData name="Gross, Jessica (CDC/DDPHSIS/CGH/DGHT)" userId="S::lst3_cdc.gov#ext#@crsorg.onmicrosoft.com::5beca5a1-fade-42f8-a585-1bf43cd13e60" providerId="AD" clId="Web-{C5CC6245-F00C-FF07-1ED2-9D4B41B4043C}" dt="2020-10-27T21:11:45.438" v="1"/>
      <pc:docMkLst>
        <pc:docMk/>
      </pc:docMkLst>
      <pc:sldChg chg="addCm">
        <pc:chgData name="Gross, Jessica (CDC/DDPHSIS/CGH/DGHT)" userId="S::lst3_cdc.gov#ext#@crsorg.onmicrosoft.com::5beca5a1-fade-42f8-a585-1bf43cd13e60" providerId="AD" clId="Web-{C5CC6245-F00C-FF07-1ED2-9D4B41B4043C}" dt="2020-10-27T21:11:45.438" v="1"/>
        <pc:sldMkLst>
          <pc:docMk/>
          <pc:sldMk cId="1892566726" sldId="367"/>
        </pc:sldMkLst>
      </pc:sldChg>
    </pc:docChg>
  </pc:docChgLst>
  <pc:docChgLst>
    <pc:chgData name="Chaila, Mwate" userId="532bccc8-299d-41ab-929a-442e97ef55d2" providerId="ADAL" clId="{D8DFD3D5-DE13-4221-B717-A1B13E16EB61}"/>
    <pc:docChg chg="custSel addSld modSld">
      <pc:chgData name="Chaila, Mwate" userId="532bccc8-299d-41ab-929a-442e97ef55d2" providerId="ADAL" clId="{D8DFD3D5-DE13-4221-B717-A1B13E16EB61}" dt="2020-09-24T20:20:40.806" v="33" actId="20577"/>
      <pc:docMkLst>
        <pc:docMk/>
      </pc:docMkLst>
      <pc:sldChg chg="modSp mod">
        <pc:chgData name="Chaila, Mwate" userId="532bccc8-299d-41ab-929a-442e97ef55d2" providerId="ADAL" clId="{D8DFD3D5-DE13-4221-B717-A1B13E16EB61}" dt="2020-09-24T09:09:14.199" v="1" actId="12"/>
        <pc:sldMkLst>
          <pc:docMk/>
          <pc:sldMk cId="2693477689" sldId="368"/>
        </pc:sldMkLst>
        <pc:spChg chg="mod">
          <ac:chgData name="Chaila, Mwate" userId="532bccc8-299d-41ab-929a-442e97ef55d2" providerId="ADAL" clId="{D8DFD3D5-DE13-4221-B717-A1B13E16EB61}" dt="2020-09-24T09:09:14.199" v="1" actId="12"/>
          <ac:spMkLst>
            <pc:docMk/>
            <pc:sldMk cId="2693477689" sldId="368"/>
            <ac:spMk id="3" creationId="{41F7A4EB-5737-4FC6-B5CE-1A5FD3DE03E4}"/>
          </ac:spMkLst>
        </pc:spChg>
      </pc:sldChg>
      <pc:sldChg chg="modSp mod modCm">
        <pc:chgData name="Chaila, Mwate" userId="532bccc8-299d-41ab-929a-442e97ef55d2" providerId="ADAL" clId="{D8DFD3D5-DE13-4221-B717-A1B13E16EB61}" dt="2020-09-24T20:20:40.806" v="33" actId="20577"/>
        <pc:sldMkLst>
          <pc:docMk/>
          <pc:sldMk cId="3801515875" sldId="374"/>
        </pc:sldMkLst>
        <pc:spChg chg="mod">
          <ac:chgData name="Chaila, Mwate" userId="532bccc8-299d-41ab-929a-442e97ef55d2" providerId="ADAL" clId="{D8DFD3D5-DE13-4221-B717-A1B13E16EB61}" dt="2020-09-24T20:20:40.806" v="33" actId="20577"/>
          <ac:spMkLst>
            <pc:docMk/>
            <pc:sldMk cId="3801515875" sldId="374"/>
            <ac:spMk id="3" creationId="{8E9C8546-0B1B-49A5-9B56-99FA35B4B705}"/>
          </ac:spMkLst>
        </pc:spChg>
      </pc:sldChg>
      <pc:sldChg chg="modSp mod">
        <pc:chgData name="Chaila, Mwate" userId="532bccc8-299d-41ab-929a-442e97ef55d2" providerId="ADAL" clId="{D8DFD3D5-DE13-4221-B717-A1B13E16EB61}" dt="2020-09-24T09:08:25.276" v="0" actId="403"/>
        <pc:sldMkLst>
          <pc:docMk/>
          <pc:sldMk cId="855288018" sldId="385"/>
        </pc:sldMkLst>
        <pc:spChg chg="mod">
          <ac:chgData name="Chaila, Mwate" userId="532bccc8-299d-41ab-929a-442e97ef55d2" providerId="ADAL" clId="{D8DFD3D5-DE13-4221-B717-A1B13E16EB61}" dt="2020-09-24T09:08:25.276" v="0" actId="403"/>
          <ac:spMkLst>
            <pc:docMk/>
            <pc:sldMk cId="855288018" sldId="385"/>
            <ac:spMk id="2" creationId="{7803E11A-3265-264B-B5BD-9C1521383587}"/>
          </ac:spMkLst>
        </pc:spChg>
      </pc:sldChg>
      <pc:sldChg chg="addSp delSp modSp new mod chgLayout">
        <pc:chgData name="Chaila, Mwate" userId="532bccc8-299d-41ab-929a-442e97ef55d2" providerId="ADAL" clId="{D8DFD3D5-DE13-4221-B717-A1B13E16EB61}" dt="2020-09-24T09:09:51.979" v="31" actId="20577"/>
        <pc:sldMkLst>
          <pc:docMk/>
          <pc:sldMk cId="3239613496" sldId="386"/>
        </pc:sldMkLst>
        <pc:spChg chg="del">
          <ac:chgData name="Chaila, Mwate" userId="532bccc8-299d-41ab-929a-442e97ef55d2" providerId="ADAL" clId="{D8DFD3D5-DE13-4221-B717-A1B13E16EB61}" dt="2020-09-24T09:09:39.444" v="3" actId="700"/>
          <ac:spMkLst>
            <pc:docMk/>
            <pc:sldMk cId="3239613496" sldId="386"/>
            <ac:spMk id="2" creationId="{27EDD78E-F575-4B9E-890E-FB86E77A10D0}"/>
          </ac:spMkLst>
        </pc:spChg>
        <pc:spChg chg="del mod ord">
          <ac:chgData name="Chaila, Mwate" userId="532bccc8-299d-41ab-929a-442e97ef55d2" providerId="ADAL" clId="{D8DFD3D5-DE13-4221-B717-A1B13E16EB61}" dt="2020-09-24T09:09:39.444" v="3" actId="700"/>
          <ac:spMkLst>
            <pc:docMk/>
            <pc:sldMk cId="3239613496" sldId="386"/>
            <ac:spMk id="3" creationId="{E1BAD574-2E63-4F06-AF5D-EB07CA0DBAD2}"/>
          </ac:spMkLst>
        </pc:spChg>
        <pc:spChg chg="add mod ord">
          <ac:chgData name="Chaila, Mwate" userId="532bccc8-299d-41ab-929a-442e97ef55d2" providerId="ADAL" clId="{D8DFD3D5-DE13-4221-B717-A1B13E16EB61}" dt="2020-09-24T09:09:51.979" v="31" actId="20577"/>
          <ac:spMkLst>
            <pc:docMk/>
            <pc:sldMk cId="3239613496" sldId="386"/>
            <ac:spMk id="4" creationId="{76747ECE-80BB-468B-93EE-79F7EA2A7061}"/>
          </ac:spMkLst>
        </pc:spChg>
      </pc:sldChg>
    </pc:docChg>
  </pc:docChgLst>
  <pc:docChgLst>
    <pc:chgData name="Chaila, Mwate" userId="532bccc8-299d-41ab-929a-442e97ef55d2" providerId="ADAL" clId="{8226047C-FC71-4C30-8F94-C66673F93562}"/>
    <pc:docChg chg="custSel modSld">
      <pc:chgData name="Chaila, Mwate" userId="532bccc8-299d-41ab-929a-442e97ef55d2" providerId="ADAL" clId="{8226047C-FC71-4C30-8F94-C66673F93562}" dt="2021-02-18T06:38:47.245" v="0" actId="33524"/>
      <pc:docMkLst>
        <pc:docMk/>
      </pc:docMkLst>
      <pc:sldChg chg="modSp mod">
        <pc:chgData name="Chaila, Mwate" userId="532bccc8-299d-41ab-929a-442e97ef55d2" providerId="ADAL" clId="{8226047C-FC71-4C30-8F94-C66673F93562}" dt="2021-02-18T06:38:47.245" v="0" actId="33524"/>
        <pc:sldMkLst>
          <pc:docMk/>
          <pc:sldMk cId="3801515875" sldId="374"/>
        </pc:sldMkLst>
        <pc:spChg chg="mod">
          <ac:chgData name="Chaila, Mwate" userId="532bccc8-299d-41ab-929a-442e97ef55d2" providerId="ADAL" clId="{8226047C-FC71-4C30-8F94-C66673F93562}" dt="2021-02-18T06:38:47.245" v="0" actId="33524"/>
          <ac:spMkLst>
            <pc:docMk/>
            <pc:sldMk cId="3801515875" sldId="374"/>
            <ac:spMk id="3" creationId="{8E9C8546-0B1B-49A5-9B56-99FA35B4B705}"/>
          </ac:spMkLst>
        </pc:spChg>
      </pc:sldChg>
    </pc:docChg>
  </pc:docChgLst>
  <pc:docChgLst>
    <pc:chgData name="methridge@pedaids.org" userId="S::urn:spo:guest#methridge@pedaids.org::" providerId="AD" clId="Web-{6A0E8294-8EBF-4472-84D4-9AE7B8A89C6F}"/>
    <pc:docChg chg="modSld">
      <pc:chgData name="methridge@pedaids.org" userId="S::urn:spo:guest#methridge@pedaids.org::" providerId="AD" clId="Web-{6A0E8294-8EBF-4472-84D4-9AE7B8A89C6F}" dt="2021-02-09T17:21:53.306" v="1"/>
      <pc:docMkLst>
        <pc:docMk/>
      </pc:docMkLst>
      <pc:sldChg chg="modSp addCm">
        <pc:chgData name="methridge@pedaids.org" userId="S::urn:spo:guest#methridge@pedaids.org::" providerId="AD" clId="Web-{6A0E8294-8EBF-4472-84D4-9AE7B8A89C6F}" dt="2021-02-09T17:21:53.306" v="1"/>
        <pc:sldMkLst>
          <pc:docMk/>
          <pc:sldMk cId="2190757820" sldId="371"/>
        </pc:sldMkLst>
        <pc:spChg chg="mod">
          <ac:chgData name="methridge@pedaids.org" userId="S::urn:spo:guest#methridge@pedaids.org::" providerId="AD" clId="Web-{6A0E8294-8EBF-4472-84D4-9AE7B8A89C6F}" dt="2021-02-09T17:21:48.900" v="0" actId="20577"/>
          <ac:spMkLst>
            <pc:docMk/>
            <pc:sldMk cId="2190757820" sldId="371"/>
            <ac:spMk id="3" creationId="{8D922ED8-5476-4F79-ADAA-C84F4294677B}"/>
          </ac:spMkLst>
        </pc:spChg>
      </pc:sldChg>
    </pc:docChg>
  </pc:docChgLst>
  <pc:docChgLst>
    <pc:chgData name="Clark, Adele" userId="cb302882-fc54-4eb8-a090-62efc4d6cc36" providerId="ADAL" clId="{D1D49900-14AD-4043-8213-4F15B1A0D8D0}"/>
    <pc:docChg chg="addSld delSld modSld delMainMaster">
      <pc:chgData name="Clark, Adele" userId="cb302882-fc54-4eb8-a090-62efc4d6cc36" providerId="ADAL" clId="{D1D49900-14AD-4043-8213-4F15B1A0D8D0}" dt="2021-02-25T18:13:18.406" v="12" actId="47"/>
      <pc:docMkLst>
        <pc:docMk/>
      </pc:docMkLst>
      <pc:sldChg chg="modSp del mod">
        <pc:chgData name="Clark, Adele" userId="cb302882-fc54-4eb8-a090-62efc4d6cc36" providerId="ADAL" clId="{D1D49900-14AD-4043-8213-4F15B1A0D8D0}" dt="2021-02-25T18:12:05.733" v="10" actId="47"/>
        <pc:sldMkLst>
          <pc:docMk/>
          <pc:sldMk cId="1892566726" sldId="367"/>
        </pc:sldMkLst>
        <pc:spChg chg="mod">
          <ac:chgData name="Clark, Adele" userId="cb302882-fc54-4eb8-a090-62efc4d6cc36" providerId="ADAL" clId="{D1D49900-14AD-4043-8213-4F15B1A0D8D0}" dt="2021-02-25T18:11:46.494" v="7" actId="1076"/>
          <ac:spMkLst>
            <pc:docMk/>
            <pc:sldMk cId="1892566726" sldId="367"/>
            <ac:spMk id="9" creationId="{BAED27DA-0A5E-4F9F-96CB-CC3660ACCAD4}"/>
          </ac:spMkLst>
        </pc:spChg>
      </pc:sldChg>
      <pc:sldChg chg="del">
        <pc:chgData name="Clark, Adele" userId="cb302882-fc54-4eb8-a090-62efc4d6cc36" providerId="ADAL" clId="{D1D49900-14AD-4043-8213-4F15B1A0D8D0}" dt="2021-02-25T18:13:18.406" v="12" actId="47"/>
        <pc:sldMkLst>
          <pc:docMk/>
          <pc:sldMk cId="929359753" sldId="387"/>
        </pc:sldMkLst>
      </pc:sldChg>
      <pc:sldChg chg="add">
        <pc:chgData name="Clark, Adele" userId="cb302882-fc54-4eb8-a090-62efc4d6cc36" providerId="ADAL" clId="{D1D49900-14AD-4043-8213-4F15B1A0D8D0}" dt="2021-02-25T18:13:06.806" v="11"/>
        <pc:sldMkLst>
          <pc:docMk/>
          <pc:sldMk cId="3399903749" sldId="2044"/>
        </pc:sldMkLst>
      </pc:sldChg>
      <pc:sldChg chg="addSp modSp add mod modNotesTx">
        <pc:chgData name="Clark, Adele" userId="cb302882-fc54-4eb8-a090-62efc4d6cc36" providerId="ADAL" clId="{D1D49900-14AD-4043-8213-4F15B1A0D8D0}" dt="2021-02-25T18:11:56.769" v="9" actId="1076"/>
        <pc:sldMkLst>
          <pc:docMk/>
          <pc:sldMk cId="1153198540" sldId="2046"/>
        </pc:sldMkLst>
        <pc:spChg chg="mod">
          <ac:chgData name="Clark, Adele" userId="cb302882-fc54-4eb8-a090-62efc4d6cc36" providerId="ADAL" clId="{D1D49900-14AD-4043-8213-4F15B1A0D8D0}" dt="2021-02-25T18:11:40.086" v="6" actId="14100"/>
          <ac:spMkLst>
            <pc:docMk/>
            <pc:sldMk cId="1153198540" sldId="2046"/>
            <ac:spMk id="2" creationId="{44034FEE-4BBB-7F49-BE67-328073281F8B}"/>
          </ac:spMkLst>
        </pc:spChg>
        <pc:spChg chg="add mod">
          <ac:chgData name="Clark, Adele" userId="cb302882-fc54-4eb8-a090-62efc4d6cc36" providerId="ADAL" clId="{D1D49900-14AD-4043-8213-4F15B1A0D8D0}" dt="2021-02-25T18:11:56.769" v="9" actId="1076"/>
          <ac:spMkLst>
            <pc:docMk/>
            <pc:sldMk cId="1153198540" sldId="2046"/>
            <ac:spMk id="5" creationId="{B4AE2017-5F5F-48DF-908B-259131D3AD05}"/>
          </ac:spMkLst>
        </pc:spChg>
      </pc:sldChg>
      <pc:sldMasterChg chg="del delSldLayout">
        <pc:chgData name="Clark, Adele" userId="cb302882-fc54-4eb8-a090-62efc4d6cc36" providerId="ADAL" clId="{D1D49900-14AD-4043-8213-4F15B1A0D8D0}" dt="2021-02-25T18:13:18.406" v="12" actId="47"/>
        <pc:sldMasterMkLst>
          <pc:docMk/>
          <pc:sldMasterMk cId="2503028575" sldId="2147483674"/>
        </pc:sldMasterMkLst>
        <pc:sldLayoutChg chg="del">
          <pc:chgData name="Clark, Adele" userId="cb302882-fc54-4eb8-a090-62efc4d6cc36" providerId="ADAL" clId="{D1D49900-14AD-4043-8213-4F15B1A0D8D0}" dt="2021-02-25T18:13:18.406" v="12" actId="47"/>
          <pc:sldLayoutMkLst>
            <pc:docMk/>
            <pc:sldMasterMk cId="2503028575" sldId="2147483674"/>
            <pc:sldLayoutMk cId="1930104275" sldId="2147483675"/>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3242326924" sldId="2147483676"/>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261891801" sldId="2147483677"/>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393533300" sldId="2147483678"/>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452163579" sldId="2147483679"/>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28634722" sldId="2147483680"/>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1153607939" sldId="2147483681"/>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249594607" sldId="2147483682"/>
          </pc:sldLayoutMkLst>
        </pc:sldLayoutChg>
        <pc:sldLayoutChg chg="del">
          <pc:chgData name="Clark, Adele" userId="cb302882-fc54-4eb8-a090-62efc4d6cc36" providerId="ADAL" clId="{D1D49900-14AD-4043-8213-4F15B1A0D8D0}" dt="2021-02-25T18:13:18.406" v="12" actId="47"/>
          <pc:sldLayoutMkLst>
            <pc:docMk/>
            <pc:sldMasterMk cId="2503028575" sldId="2147483674"/>
            <pc:sldLayoutMk cId="1852348267" sldId="2147483684"/>
          </pc:sldLayoutMkLst>
        </pc:sldLayoutChg>
      </pc:sldMasterChg>
    </pc:docChg>
  </pc:docChgLst>
  <pc:docChgLst>
    <pc:chgData name="Cathrien Alons" userId="S::calons_pedaids.org#ext#@crsorg.onmicrosoft.com::4972a93c-8e30-42f8-89ac-9c97f01eda25" providerId="AD" clId="Web-{8187ACEF-2E30-EB9C-E920-4C37A35F7F3C}"/>
    <pc:docChg chg="">
      <pc:chgData name="Cathrien Alons" userId="S::calons_pedaids.org#ext#@crsorg.onmicrosoft.com::4972a93c-8e30-42f8-89ac-9c97f01eda25" providerId="AD" clId="Web-{8187ACEF-2E30-EB9C-E920-4C37A35F7F3C}" dt="2021-02-09T21:57:59.786" v="0"/>
      <pc:docMkLst>
        <pc:docMk/>
      </pc:docMkLst>
      <pc:sldChg chg="delCm">
        <pc:chgData name="Cathrien Alons" userId="S::calons_pedaids.org#ext#@crsorg.onmicrosoft.com::4972a93c-8e30-42f8-89ac-9c97f01eda25" providerId="AD" clId="Web-{8187ACEF-2E30-EB9C-E920-4C37A35F7F3C}" dt="2021-02-09T21:57:59.786" v="0"/>
        <pc:sldMkLst>
          <pc:docMk/>
          <pc:sldMk cId="2190757820" sldId="371"/>
        </pc:sldMkLst>
      </pc:sldChg>
    </pc:docChg>
  </pc:docChgLst>
  <pc:docChgLst>
    <pc:chgData name="eghanotakis" userId="S::eghanotakis_gmail.com#ext#@pedaidsorg.onmicrosoft.com::0af52404-daef-41c0-a231-4d3790fefa79" providerId="AD" clId="Web-{27279026-A9F4-456D-B7AD-026DCB53485F}"/>
    <pc:docChg chg="sldOrd">
      <pc:chgData name="eghanotakis" userId="S::eghanotakis_gmail.com#ext#@pedaidsorg.onmicrosoft.com::0af52404-daef-41c0-a231-4d3790fefa79" providerId="AD" clId="Web-{27279026-A9F4-456D-B7AD-026DCB53485F}" dt="2020-07-23T20:54:35.038" v="3"/>
      <pc:docMkLst>
        <pc:docMk/>
      </pc:docMkLst>
      <pc:sldChg chg="ord delCm">
        <pc:chgData name="eghanotakis" userId="S::eghanotakis_gmail.com#ext#@pedaidsorg.onmicrosoft.com::0af52404-daef-41c0-a231-4d3790fefa79" providerId="AD" clId="Web-{27279026-A9F4-456D-B7AD-026DCB53485F}" dt="2020-07-23T20:51:09.165" v="1"/>
        <pc:sldMkLst>
          <pc:docMk/>
          <pc:sldMk cId="947996833" sldId="378"/>
        </pc:sldMkLst>
      </pc:sldChg>
      <pc:sldChg chg="addCm modCm">
        <pc:chgData name="eghanotakis" userId="S::eghanotakis_gmail.com#ext#@pedaidsorg.onmicrosoft.com::0af52404-daef-41c0-a231-4d3790fefa79" providerId="AD" clId="Web-{27279026-A9F4-456D-B7AD-026DCB53485F}" dt="2020-07-23T20:54:35.038" v="3"/>
        <pc:sldMkLst>
          <pc:docMk/>
          <pc:sldMk cId="2826782799" sldId="379"/>
        </pc:sldMkLst>
      </pc:sldChg>
    </pc:docChg>
  </pc:docChgLst>
  <pc:docChgLst>
    <pc:chgData name="Elena Ghanotakis" userId="f5b7b11dc1ab026f" providerId="LiveId" clId="{3F58EFA5-43B7-004D-88E5-8B6D9C918F5F}"/>
    <pc:docChg chg="custSel addSld delSld modSld">
      <pc:chgData name="Elena Ghanotakis" userId="f5b7b11dc1ab026f" providerId="LiveId" clId="{3F58EFA5-43B7-004D-88E5-8B6D9C918F5F}" dt="2020-07-31T04:09:17.118" v="378" actId="20577"/>
      <pc:docMkLst>
        <pc:docMk/>
      </pc:docMkLst>
      <pc:sldChg chg="delCm">
        <pc:chgData name="Elena Ghanotakis" userId="f5b7b11dc1ab026f" providerId="LiveId" clId="{3F58EFA5-43B7-004D-88E5-8B6D9C918F5F}" dt="2020-07-28T04:29:15.340" v="171" actId="1592"/>
        <pc:sldMkLst>
          <pc:docMk/>
          <pc:sldMk cId="1522498946" sldId="263"/>
        </pc:sldMkLst>
      </pc:sldChg>
      <pc:sldChg chg="delCm">
        <pc:chgData name="Elena Ghanotakis" userId="f5b7b11dc1ab026f" providerId="LiveId" clId="{3F58EFA5-43B7-004D-88E5-8B6D9C918F5F}" dt="2020-07-28T04:28:42.167" v="170" actId="1592"/>
        <pc:sldMkLst>
          <pc:docMk/>
          <pc:sldMk cId="4185423347" sldId="293"/>
        </pc:sldMkLst>
      </pc:sldChg>
      <pc:sldChg chg="del">
        <pc:chgData name="Elena Ghanotakis" userId="f5b7b11dc1ab026f" providerId="LiveId" clId="{3F58EFA5-43B7-004D-88E5-8B6D9C918F5F}" dt="2020-07-31T04:08:13.659" v="362" actId="2696"/>
        <pc:sldMkLst>
          <pc:docMk/>
          <pc:sldMk cId="2081932166" sldId="308"/>
        </pc:sldMkLst>
      </pc:sldChg>
      <pc:sldChg chg="modCm modNotesTx">
        <pc:chgData name="Elena Ghanotakis" userId="f5b7b11dc1ab026f" providerId="LiveId" clId="{3F58EFA5-43B7-004D-88E5-8B6D9C918F5F}" dt="2020-07-28T04:28:21.159" v="169"/>
        <pc:sldMkLst>
          <pc:docMk/>
          <pc:sldMk cId="3187650797" sldId="362"/>
        </pc:sldMkLst>
      </pc:sldChg>
      <pc:sldChg chg="delCm modNotesTx">
        <pc:chgData name="Elena Ghanotakis" userId="f5b7b11dc1ab026f" providerId="LiveId" clId="{3F58EFA5-43B7-004D-88E5-8B6D9C918F5F}" dt="2020-07-28T04:17:16.796" v="84" actId="20577"/>
        <pc:sldMkLst>
          <pc:docMk/>
          <pc:sldMk cId="3967684837" sldId="363"/>
        </pc:sldMkLst>
      </pc:sldChg>
      <pc:sldChg chg="delCm modNotesTx">
        <pc:chgData name="Elena Ghanotakis" userId="f5b7b11dc1ab026f" providerId="LiveId" clId="{3F58EFA5-43B7-004D-88E5-8B6D9C918F5F}" dt="2020-07-28T04:31:20.042" v="323" actId="1592"/>
        <pc:sldMkLst>
          <pc:docMk/>
          <pc:sldMk cId="356064831" sldId="364"/>
        </pc:sldMkLst>
      </pc:sldChg>
      <pc:sldChg chg="modSp mod">
        <pc:chgData name="Elena Ghanotakis" userId="f5b7b11dc1ab026f" providerId="LiveId" clId="{3F58EFA5-43B7-004D-88E5-8B6D9C918F5F}" dt="2020-07-31T04:07:37.100" v="361" actId="5793"/>
        <pc:sldMkLst>
          <pc:docMk/>
          <pc:sldMk cId="3618105266" sldId="384"/>
        </pc:sldMkLst>
        <pc:spChg chg="mod">
          <ac:chgData name="Elena Ghanotakis" userId="f5b7b11dc1ab026f" providerId="LiveId" clId="{3F58EFA5-43B7-004D-88E5-8B6D9C918F5F}" dt="2020-07-31T04:07:37.100" v="361" actId="5793"/>
          <ac:spMkLst>
            <pc:docMk/>
            <pc:sldMk cId="3618105266" sldId="384"/>
            <ac:spMk id="2" creationId="{C8978465-6146-4584-A9CA-D5CA2678843B}"/>
          </ac:spMkLst>
        </pc:spChg>
        <pc:spChg chg="mod">
          <ac:chgData name="Elena Ghanotakis" userId="f5b7b11dc1ab026f" providerId="LiveId" clId="{3F58EFA5-43B7-004D-88E5-8B6D9C918F5F}" dt="2020-07-31T04:02:45.565" v="342" actId="20577"/>
          <ac:spMkLst>
            <pc:docMk/>
            <pc:sldMk cId="3618105266" sldId="384"/>
            <ac:spMk id="3" creationId="{90642CA6-A0BC-47F1-A32B-FFF64DC7AFF9}"/>
          </ac:spMkLst>
        </pc:spChg>
      </pc:sldChg>
      <pc:sldChg chg="modSp add mod">
        <pc:chgData name="Elena Ghanotakis" userId="f5b7b11dc1ab026f" providerId="LiveId" clId="{3F58EFA5-43B7-004D-88E5-8B6D9C918F5F}" dt="2020-07-31T04:09:17.118" v="378" actId="20577"/>
        <pc:sldMkLst>
          <pc:docMk/>
          <pc:sldMk cId="855288018" sldId="385"/>
        </pc:sldMkLst>
        <pc:spChg chg="mod">
          <ac:chgData name="Elena Ghanotakis" userId="f5b7b11dc1ab026f" providerId="LiveId" clId="{3F58EFA5-43B7-004D-88E5-8B6D9C918F5F}" dt="2020-07-31T04:09:17.118" v="378" actId="20577"/>
          <ac:spMkLst>
            <pc:docMk/>
            <pc:sldMk cId="855288018" sldId="385"/>
            <ac:spMk id="2" creationId="{7803E11A-3265-264B-B5BD-9C1521383587}"/>
          </ac:spMkLst>
        </pc:spChg>
        <pc:spChg chg="mod">
          <ac:chgData name="Elena Ghanotakis" userId="f5b7b11dc1ab026f" providerId="LiveId" clId="{3F58EFA5-43B7-004D-88E5-8B6D9C918F5F}" dt="2020-07-31T04:08:41.396" v="366" actId="20577"/>
          <ac:spMkLst>
            <pc:docMk/>
            <pc:sldMk cId="855288018" sldId="385"/>
            <ac:spMk id="3" creationId="{FDABF628-A0A2-2542-82CB-43189514B398}"/>
          </ac:spMkLst>
        </pc:spChg>
      </pc:sldChg>
    </pc:docChg>
  </pc:docChgLst>
  <pc:docChgLst>
    <pc:chgData name="Cathrien Alons" userId="S::calons_pedaids.org#ext#@crsorg.onmicrosoft.com::4972a93c-8e30-42f8-89ac-9c97f01eda25" providerId="AD" clId="Web-{C7D664C3-B3D7-464D-99E2-1C700CBD1EA1}"/>
    <pc:docChg chg="modSld">
      <pc:chgData name="Cathrien Alons" userId="S::calons_pedaids.org#ext#@crsorg.onmicrosoft.com::4972a93c-8e30-42f8-89ac-9c97f01eda25" providerId="AD" clId="Web-{C7D664C3-B3D7-464D-99E2-1C700CBD1EA1}" dt="2020-09-25T19:47:13.949" v="58"/>
      <pc:docMkLst>
        <pc:docMk/>
      </pc:docMkLst>
      <pc:sldChg chg="modSp">
        <pc:chgData name="Cathrien Alons" userId="S::calons_pedaids.org#ext#@crsorg.onmicrosoft.com::4972a93c-8e30-42f8-89ac-9c97f01eda25" providerId="AD" clId="Web-{C7D664C3-B3D7-464D-99E2-1C700CBD1EA1}" dt="2020-09-25T19:45:14.649" v="8" actId="20577"/>
        <pc:sldMkLst>
          <pc:docMk/>
          <pc:sldMk cId="2693477689" sldId="368"/>
        </pc:sldMkLst>
        <pc:spChg chg="mod">
          <ac:chgData name="Cathrien Alons" userId="S::calons_pedaids.org#ext#@crsorg.onmicrosoft.com::4972a93c-8e30-42f8-89ac-9c97f01eda25" providerId="AD" clId="Web-{C7D664C3-B3D7-464D-99E2-1C700CBD1EA1}" dt="2020-09-25T19:45:14.649" v="8" actId="20577"/>
          <ac:spMkLst>
            <pc:docMk/>
            <pc:sldMk cId="2693477689" sldId="368"/>
            <ac:spMk id="3" creationId="{41F7A4EB-5737-4FC6-B5CE-1A5FD3DE03E4}"/>
          </ac:spMkLst>
        </pc:spChg>
      </pc:sldChg>
      <pc:sldChg chg="modSp">
        <pc:chgData name="Cathrien Alons" userId="S::calons_pedaids.org#ext#@crsorg.onmicrosoft.com::4972a93c-8e30-42f8-89ac-9c97f01eda25" providerId="AD" clId="Web-{C7D664C3-B3D7-464D-99E2-1C700CBD1EA1}" dt="2020-09-25T19:45:20.555" v="11" actId="20577"/>
        <pc:sldMkLst>
          <pc:docMk/>
          <pc:sldMk cId="1443849186" sldId="369"/>
        </pc:sldMkLst>
        <pc:spChg chg="mod">
          <ac:chgData name="Cathrien Alons" userId="S::calons_pedaids.org#ext#@crsorg.onmicrosoft.com::4972a93c-8e30-42f8-89ac-9c97f01eda25" providerId="AD" clId="Web-{C7D664C3-B3D7-464D-99E2-1C700CBD1EA1}" dt="2020-09-25T19:45:20.555" v="11" actId="20577"/>
          <ac:spMkLst>
            <pc:docMk/>
            <pc:sldMk cId="1443849186" sldId="369"/>
            <ac:spMk id="6" creationId="{FC57CE03-9B9B-4872-AAED-55CE363312E3}"/>
          </ac:spMkLst>
        </pc:spChg>
      </pc:sldChg>
      <pc:sldChg chg="modSp">
        <pc:chgData name="Cathrien Alons" userId="S::calons_pedaids.org#ext#@crsorg.onmicrosoft.com::4972a93c-8e30-42f8-89ac-9c97f01eda25" providerId="AD" clId="Web-{C7D664C3-B3D7-464D-99E2-1C700CBD1EA1}" dt="2020-09-25T19:45:30.899" v="15" actId="20577"/>
        <pc:sldMkLst>
          <pc:docMk/>
          <pc:sldMk cId="2330469519" sldId="370"/>
        </pc:sldMkLst>
        <pc:spChg chg="mod">
          <ac:chgData name="Cathrien Alons" userId="S::calons_pedaids.org#ext#@crsorg.onmicrosoft.com::4972a93c-8e30-42f8-89ac-9c97f01eda25" providerId="AD" clId="Web-{C7D664C3-B3D7-464D-99E2-1C700CBD1EA1}" dt="2020-09-25T19:45:30.899" v="15" actId="20577"/>
          <ac:spMkLst>
            <pc:docMk/>
            <pc:sldMk cId="2330469519" sldId="370"/>
            <ac:spMk id="3" creationId="{A0E60C26-A64F-4F0E-A2FB-F57570344A20}"/>
          </ac:spMkLst>
        </pc:spChg>
      </pc:sldChg>
      <pc:sldChg chg="modSp">
        <pc:chgData name="Cathrien Alons" userId="S::calons_pedaids.org#ext#@crsorg.onmicrosoft.com::4972a93c-8e30-42f8-89ac-9c97f01eda25" providerId="AD" clId="Web-{C7D664C3-B3D7-464D-99E2-1C700CBD1EA1}" dt="2020-09-25T19:45:37.384" v="20" actId="20577"/>
        <pc:sldMkLst>
          <pc:docMk/>
          <pc:sldMk cId="2190757820" sldId="371"/>
        </pc:sldMkLst>
        <pc:spChg chg="mod">
          <ac:chgData name="Cathrien Alons" userId="S::calons_pedaids.org#ext#@crsorg.onmicrosoft.com::4972a93c-8e30-42f8-89ac-9c97f01eda25" providerId="AD" clId="Web-{C7D664C3-B3D7-464D-99E2-1C700CBD1EA1}" dt="2020-09-25T19:45:37.384" v="20" actId="20577"/>
          <ac:spMkLst>
            <pc:docMk/>
            <pc:sldMk cId="2190757820" sldId="371"/>
            <ac:spMk id="3" creationId="{8D922ED8-5476-4F79-ADAA-C84F4294677B}"/>
          </ac:spMkLst>
        </pc:spChg>
      </pc:sldChg>
      <pc:sldChg chg="modSp">
        <pc:chgData name="Cathrien Alons" userId="S::calons_pedaids.org#ext#@crsorg.onmicrosoft.com::4972a93c-8e30-42f8-89ac-9c97f01eda25" providerId="AD" clId="Web-{C7D664C3-B3D7-464D-99E2-1C700CBD1EA1}" dt="2020-09-25T19:45:43.619" v="23" actId="20577"/>
        <pc:sldMkLst>
          <pc:docMk/>
          <pc:sldMk cId="3015315777" sldId="373"/>
        </pc:sldMkLst>
        <pc:spChg chg="mod">
          <ac:chgData name="Cathrien Alons" userId="S::calons_pedaids.org#ext#@crsorg.onmicrosoft.com::4972a93c-8e30-42f8-89ac-9c97f01eda25" providerId="AD" clId="Web-{C7D664C3-B3D7-464D-99E2-1C700CBD1EA1}" dt="2020-09-25T19:45:43.619" v="23" actId="20577"/>
          <ac:spMkLst>
            <pc:docMk/>
            <pc:sldMk cId="3015315777" sldId="373"/>
            <ac:spMk id="3" creationId="{1075043F-F949-4C6B-83EA-A79028C455A1}"/>
          </ac:spMkLst>
        </pc:spChg>
      </pc:sldChg>
      <pc:sldChg chg="modSp delCm modNotes">
        <pc:chgData name="Cathrien Alons" userId="S::calons_pedaids.org#ext#@crsorg.onmicrosoft.com::4972a93c-8e30-42f8-89ac-9c97f01eda25" providerId="AD" clId="Web-{C7D664C3-B3D7-464D-99E2-1C700CBD1EA1}" dt="2020-09-25T19:47:13.949" v="58"/>
        <pc:sldMkLst>
          <pc:docMk/>
          <pc:sldMk cId="3801515875" sldId="374"/>
        </pc:sldMkLst>
        <pc:spChg chg="mod">
          <ac:chgData name="Cathrien Alons" userId="S::calons_pedaids.org#ext#@crsorg.onmicrosoft.com::4972a93c-8e30-42f8-89ac-9c97f01eda25" providerId="AD" clId="Web-{C7D664C3-B3D7-464D-99E2-1C700CBD1EA1}" dt="2020-09-25T19:46:06.275" v="28" actId="20577"/>
          <ac:spMkLst>
            <pc:docMk/>
            <pc:sldMk cId="3801515875" sldId="374"/>
            <ac:spMk id="3" creationId="{8E9C8546-0B1B-49A5-9B56-99FA35B4B705}"/>
          </ac:spMkLst>
        </pc:spChg>
      </pc:sldChg>
    </pc:docChg>
  </pc:docChgLst>
  <pc:docChgLst>
    <pc:chgData name="Elena Ghanotakis" userId="f5b7b11dc1ab026f" providerId="LiveId" clId="{F3100836-CABA-294B-A102-E4FB4E5C1653}"/>
    <pc:docChg chg="modSld">
      <pc:chgData name="Elena Ghanotakis" userId="f5b7b11dc1ab026f" providerId="LiveId" clId="{F3100836-CABA-294B-A102-E4FB4E5C1653}" dt="2020-09-01T03:24:37.560" v="126" actId="20577"/>
      <pc:docMkLst>
        <pc:docMk/>
      </pc:docMkLst>
      <pc:sldChg chg="modNotesTx">
        <pc:chgData name="Elena Ghanotakis" userId="f5b7b11dc1ab026f" providerId="LiveId" clId="{F3100836-CABA-294B-A102-E4FB4E5C1653}" dt="2020-09-01T03:07:15.192" v="81" actId="20577"/>
        <pc:sldMkLst>
          <pc:docMk/>
          <pc:sldMk cId="1892566726" sldId="367"/>
        </pc:sldMkLst>
      </pc:sldChg>
      <pc:sldChg chg="modNotesTx">
        <pc:chgData name="Elena Ghanotakis" userId="f5b7b11dc1ab026f" providerId="LiveId" clId="{F3100836-CABA-294B-A102-E4FB4E5C1653}" dt="2020-09-01T03:13:57.578" v="125" actId="20577"/>
        <pc:sldMkLst>
          <pc:docMk/>
          <pc:sldMk cId="2693477689" sldId="368"/>
        </pc:sldMkLst>
      </pc:sldChg>
      <pc:sldChg chg="modNotesTx">
        <pc:chgData name="Elena Ghanotakis" userId="f5b7b11dc1ab026f" providerId="LiveId" clId="{F3100836-CABA-294B-A102-E4FB4E5C1653}" dt="2020-09-01T03:24:37.560" v="126" actId="20577"/>
        <pc:sldMkLst>
          <pc:docMk/>
          <pc:sldMk cId="3801515875" sldId="374"/>
        </pc:sldMkLst>
      </pc:sldChg>
      <pc:sldChg chg="modSp mod modNotesTx">
        <pc:chgData name="Elena Ghanotakis" userId="f5b7b11dc1ab026f" providerId="LiveId" clId="{F3100836-CABA-294B-A102-E4FB4E5C1653}" dt="2020-09-01T03:08:35.651" v="122" actId="20577"/>
        <pc:sldMkLst>
          <pc:docMk/>
          <pc:sldMk cId="855288018" sldId="385"/>
        </pc:sldMkLst>
        <pc:spChg chg="mod">
          <ac:chgData name="Elena Ghanotakis" userId="f5b7b11dc1ab026f" providerId="LiveId" clId="{F3100836-CABA-294B-A102-E4FB4E5C1653}" dt="2020-09-01T03:07:53.082" v="120" actId="20577"/>
          <ac:spMkLst>
            <pc:docMk/>
            <pc:sldMk cId="855288018" sldId="385"/>
            <ac:spMk id="2" creationId="{7803E11A-3265-264B-B5BD-9C1521383587}"/>
          </ac:spMkLst>
        </pc:spChg>
      </pc:sldChg>
    </pc:docChg>
  </pc:docChgLst>
  <pc:docChgLst>
    <pc:chgData name="eghanotakis" userId="S::eghanotakis_gmail.com#ext#@pedaidsorg.onmicrosoft.com::0af52404-daef-41c0-a231-4d3790fefa79" providerId="AD" clId="Web-{BC17CE48-D4C9-4486-A1E9-4B892DC3665A}"/>
    <pc:docChg chg="modSld">
      <pc:chgData name="eghanotakis" userId="S::eghanotakis_gmail.com#ext#@pedaidsorg.onmicrosoft.com::0af52404-daef-41c0-a231-4d3790fefa79" providerId="AD" clId="Web-{BC17CE48-D4C9-4486-A1E9-4B892DC3665A}" dt="2020-07-31T20:18:18.734" v="39"/>
      <pc:docMkLst>
        <pc:docMk/>
      </pc:docMkLst>
      <pc:sldChg chg="modNotes">
        <pc:chgData name="eghanotakis" userId="S::eghanotakis_gmail.com#ext#@pedaidsorg.onmicrosoft.com::0af52404-daef-41c0-a231-4d3790fefa79" providerId="AD" clId="Web-{BC17CE48-D4C9-4486-A1E9-4B892DC3665A}" dt="2020-07-31T20:18:18.734" v="39"/>
        <pc:sldMkLst>
          <pc:docMk/>
          <pc:sldMk cId="3618105266" sldId="384"/>
        </pc:sldMkLst>
      </pc:sldChg>
    </pc:docChg>
  </pc:docChgLst>
  <pc:docChgLst>
    <pc:chgData name="eghanotakis" userId="S::eghanotakis_gmail.com#ext#@pedaidsorg.onmicrosoft.com::0af52404-daef-41c0-a231-4d3790fefa79" providerId="AD" clId="Web-{1F817EEB-B68B-4423-9518-9E2461272849}"/>
    <pc:docChg chg="modSld">
      <pc:chgData name="eghanotakis" userId="S::eghanotakis_gmail.com#ext#@pedaidsorg.onmicrosoft.com::0af52404-daef-41c0-a231-4d3790fefa79" providerId="AD" clId="Web-{1F817EEB-B68B-4423-9518-9E2461272849}" dt="2020-08-01T03:47:40.801" v="79"/>
      <pc:docMkLst>
        <pc:docMk/>
      </pc:docMkLst>
      <pc:sldChg chg="modNotes">
        <pc:chgData name="eghanotakis" userId="S::eghanotakis_gmail.com#ext#@pedaidsorg.onmicrosoft.com::0af52404-daef-41c0-a231-4d3790fefa79" providerId="AD" clId="Web-{1F817EEB-B68B-4423-9518-9E2461272849}" dt="2020-08-01T03:47:40.801" v="79"/>
        <pc:sldMkLst>
          <pc:docMk/>
          <pc:sldMk cId="3187650797" sldId="362"/>
        </pc:sldMkLst>
      </pc:sldChg>
    </pc:docChg>
  </pc:docChgLst>
  <pc:docChgLst>
    <pc:chgData name="Kelsey Brosnan" userId="S::kbrosnan@pedaids.org::088ad37a-0c35-44dd-9c81-b1ff65c276c0" providerId="AD" clId="Web-{E9E55D33-750C-D73C-4B3A-582441D05C78}"/>
    <pc:docChg chg="modSld">
      <pc:chgData name="Kelsey Brosnan" userId="S::kbrosnan@pedaids.org::088ad37a-0c35-44dd-9c81-b1ff65c276c0" providerId="AD" clId="Web-{E9E55D33-750C-D73C-4B3A-582441D05C78}" dt="2020-09-10T21:36:40.981" v="4" actId="1076"/>
      <pc:docMkLst>
        <pc:docMk/>
      </pc:docMkLst>
      <pc:sldChg chg="modSp">
        <pc:chgData name="Kelsey Brosnan" userId="S::kbrosnan@pedaids.org::088ad37a-0c35-44dd-9c81-b1ff65c276c0" providerId="AD" clId="Web-{E9E55D33-750C-D73C-4B3A-582441D05C78}" dt="2020-09-10T21:36:40.981" v="4" actId="1076"/>
        <pc:sldMkLst>
          <pc:docMk/>
          <pc:sldMk cId="2550028672" sldId="372"/>
        </pc:sldMkLst>
        <pc:picChg chg="mod ord">
          <ac:chgData name="Kelsey Brosnan" userId="S::kbrosnan@pedaids.org::088ad37a-0c35-44dd-9c81-b1ff65c276c0" providerId="AD" clId="Web-{E9E55D33-750C-D73C-4B3A-582441D05C78}" dt="2020-09-10T21:36:40.981" v="4" actId="1076"/>
          <ac:picMkLst>
            <pc:docMk/>
            <pc:sldMk cId="2550028672" sldId="372"/>
            <ac:picMk id="3" creationId="{DFE1A4E5-C448-45C8-A10A-D0A63CCD6F7A}"/>
          </ac:picMkLst>
        </pc:picChg>
      </pc:sldChg>
    </pc:docChg>
  </pc:docChgLst>
  <pc:docChgLst>
    <pc:chgData name="Elena Ghanotakis" userId="f5b7b11dc1ab026f" providerId="LiveId" clId="{8A454D16-92C5-9640-A779-70A6B6305104}"/>
    <pc:docChg chg="delSld modSld">
      <pc:chgData name="Elena Ghanotakis" userId="f5b7b11dc1ab026f" providerId="LiveId" clId="{8A454D16-92C5-9640-A779-70A6B6305104}" dt="2020-09-01T02:49:55.947" v="58" actId="2696"/>
      <pc:docMkLst>
        <pc:docMk/>
      </pc:docMkLst>
      <pc:sldChg chg="del">
        <pc:chgData name="Elena Ghanotakis" userId="f5b7b11dc1ab026f" providerId="LiveId" clId="{8A454D16-92C5-9640-A779-70A6B6305104}" dt="2020-09-01T02:49:52.229" v="49" actId="2696"/>
        <pc:sldMkLst>
          <pc:docMk/>
          <pc:sldMk cId="1522498946" sldId="263"/>
        </pc:sldMkLst>
      </pc:sldChg>
      <pc:sldChg chg="del">
        <pc:chgData name="Elena Ghanotakis" userId="f5b7b11dc1ab026f" providerId="LiveId" clId="{8A454D16-92C5-9640-A779-70A6B6305104}" dt="2020-09-01T02:49:50.384" v="43" actId="2696"/>
        <pc:sldMkLst>
          <pc:docMk/>
          <pc:sldMk cId="303388728" sldId="269"/>
        </pc:sldMkLst>
      </pc:sldChg>
      <pc:sldChg chg="del">
        <pc:chgData name="Elena Ghanotakis" userId="f5b7b11dc1ab026f" providerId="LiveId" clId="{8A454D16-92C5-9640-A779-70A6B6305104}" dt="2020-09-01T02:49:52.924" v="52" actId="2696"/>
        <pc:sldMkLst>
          <pc:docMk/>
          <pc:sldMk cId="4185423347" sldId="293"/>
        </pc:sldMkLst>
      </pc:sldChg>
      <pc:sldChg chg="del">
        <pc:chgData name="Elena Ghanotakis" userId="f5b7b11dc1ab026f" providerId="LiveId" clId="{8A454D16-92C5-9640-A779-70A6B6305104}" dt="2020-09-01T02:49:51.689" v="47" actId="2696"/>
        <pc:sldMkLst>
          <pc:docMk/>
          <pc:sldMk cId="132085823" sldId="303"/>
        </pc:sldMkLst>
      </pc:sldChg>
      <pc:sldChg chg="del">
        <pc:chgData name="Elena Ghanotakis" userId="f5b7b11dc1ab026f" providerId="LiveId" clId="{8A454D16-92C5-9640-A779-70A6B6305104}" dt="2020-09-01T02:49:53.870" v="54" actId="2696"/>
        <pc:sldMkLst>
          <pc:docMk/>
          <pc:sldMk cId="3330471152" sldId="308"/>
        </pc:sldMkLst>
      </pc:sldChg>
      <pc:sldChg chg="del">
        <pc:chgData name="Elena Ghanotakis" userId="f5b7b11dc1ab026f" providerId="LiveId" clId="{8A454D16-92C5-9640-A779-70A6B6305104}" dt="2020-09-01T02:49:53.583" v="53" actId="2696"/>
        <pc:sldMkLst>
          <pc:docMk/>
          <pc:sldMk cId="1082118074" sldId="311"/>
        </pc:sldMkLst>
      </pc:sldChg>
      <pc:sldChg chg="del modNotesTx">
        <pc:chgData name="Elena Ghanotakis" userId="f5b7b11dc1ab026f" providerId="LiveId" clId="{8A454D16-92C5-9640-A779-70A6B6305104}" dt="2020-09-01T02:49:50.078" v="42" actId="2696"/>
        <pc:sldMkLst>
          <pc:docMk/>
          <pc:sldMk cId="3351876351" sldId="335"/>
        </pc:sldMkLst>
      </pc:sldChg>
      <pc:sldChg chg="del modNotesTx">
        <pc:chgData name="Elena Ghanotakis" userId="f5b7b11dc1ab026f" providerId="LiveId" clId="{8A454D16-92C5-9640-A779-70A6B6305104}" dt="2020-09-01T02:49:47.198" v="36" actId="2696"/>
        <pc:sldMkLst>
          <pc:docMk/>
          <pc:sldMk cId="3181621303" sldId="358"/>
        </pc:sldMkLst>
      </pc:sldChg>
      <pc:sldChg chg="modSp del mod">
        <pc:chgData name="Elena Ghanotakis" userId="f5b7b11dc1ab026f" providerId="LiveId" clId="{8A454D16-92C5-9640-A779-70A6B6305104}" dt="2020-09-01T02:49:48.936" v="39" actId="2696"/>
        <pc:sldMkLst>
          <pc:docMk/>
          <pc:sldMk cId="1514395383" sldId="359"/>
        </pc:sldMkLst>
        <pc:spChg chg="mod">
          <ac:chgData name="Elena Ghanotakis" userId="f5b7b11dc1ab026f" providerId="LiveId" clId="{8A454D16-92C5-9640-A779-70A6B6305104}" dt="2020-09-01T02:05:39.449" v="8" actId="255"/>
          <ac:spMkLst>
            <pc:docMk/>
            <pc:sldMk cId="1514395383" sldId="359"/>
            <ac:spMk id="3" creationId="{BB113274-3E55-427A-8729-E3EE68BC7F82}"/>
          </ac:spMkLst>
        </pc:spChg>
        <pc:spChg chg="mod">
          <ac:chgData name="Elena Ghanotakis" userId="f5b7b11dc1ab026f" providerId="LiveId" clId="{8A454D16-92C5-9640-A779-70A6B6305104}" dt="2020-09-01T02:05:32.216" v="7" actId="255"/>
          <ac:spMkLst>
            <pc:docMk/>
            <pc:sldMk cId="1514395383" sldId="359"/>
            <ac:spMk id="11" creationId="{7477E726-CD38-4B12-9997-E9D60766723F}"/>
          </ac:spMkLst>
        </pc:spChg>
      </pc:sldChg>
      <pc:sldChg chg="del">
        <pc:chgData name="Elena Ghanotakis" userId="f5b7b11dc1ab026f" providerId="LiveId" clId="{8A454D16-92C5-9640-A779-70A6B6305104}" dt="2020-09-01T02:49:48.389" v="38" actId="2696"/>
        <pc:sldMkLst>
          <pc:docMk/>
          <pc:sldMk cId="861037418" sldId="360"/>
        </pc:sldMkLst>
      </pc:sldChg>
      <pc:sldChg chg="del">
        <pc:chgData name="Elena Ghanotakis" userId="f5b7b11dc1ab026f" providerId="LiveId" clId="{8A454D16-92C5-9640-A779-70A6B6305104}" dt="2020-09-01T02:49:49.278" v="40" actId="2696"/>
        <pc:sldMkLst>
          <pc:docMk/>
          <pc:sldMk cId="2951423487" sldId="361"/>
        </pc:sldMkLst>
      </pc:sldChg>
      <pc:sldChg chg="del">
        <pc:chgData name="Elena Ghanotakis" userId="f5b7b11dc1ab026f" providerId="LiveId" clId="{8A454D16-92C5-9640-A779-70A6B6305104}" dt="2020-09-01T02:49:52.609" v="50" actId="2696"/>
        <pc:sldMkLst>
          <pc:docMk/>
          <pc:sldMk cId="3187650797" sldId="362"/>
        </pc:sldMkLst>
      </pc:sldChg>
      <pc:sldChg chg="del modNotesTx">
        <pc:chgData name="Elena Ghanotakis" userId="f5b7b11dc1ab026f" providerId="LiveId" clId="{8A454D16-92C5-9640-A779-70A6B6305104}" dt="2020-09-01T02:49:51.871" v="48" actId="2696"/>
        <pc:sldMkLst>
          <pc:docMk/>
          <pc:sldMk cId="3967684837" sldId="363"/>
        </pc:sldMkLst>
      </pc:sldChg>
      <pc:sldChg chg="del">
        <pc:chgData name="Elena Ghanotakis" userId="f5b7b11dc1ab026f" providerId="LiveId" clId="{8A454D16-92C5-9640-A779-70A6B6305104}" dt="2020-09-01T02:49:51.021" v="45" actId="2696"/>
        <pc:sldMkLst>
          <pc:docMk/>
          <pc:sldMk cId="356064831" sldId="364"/>
        </pc:sldMkLst>
      </pc:sldChg>
      <pc:sldChg chg="del">
        <pc:chgData name="Elena Ghanotakis" userId="f5b7b11dc1ab026f" providerId="LiveId" clId="{8A454D16-92C5-9640-A779-70A6B6305104}" dt="2020-09-01T02:49:51.368" v="46" actId="2696"/>
        <pc:sldMkLst>
          <pc:docMk/>
          <pc:sldMk cId="3803697265" sldId="366"/>
        </pc:sldMkLst>
      </pc:sldChg>
      <pc:sldChg chg="del">
        <pc:chgData name="Elena Ghanotakis" userId="f5b7b11dc1ab026f" providerId="LiveId" clId="{8A454D16-92C5-9640-A779-70A6B6305104}" dt="2020-09-01T02:49:45.486" v="34" actId="2696"/>
        <pc:sldMkLst>
          <pc:docMk/>
          <pc:sldMk cId="1920782211" sldId="375"/>
        </pc:sldMkLst>
      </pc:sldChg>
      <pc:sldChg chg="del modNotesTx">
        <pc:chgData name="Elena Ghanotakis" userId="f5b7b11dc1ab026f" providerId="LiveId" clId="{8A454D16-92C5-9640-A779-70A6B6305104}" dt="2020-09-01T02:49:49.865" v="41" actId="2696"/>
        <pc:sldMkLst>
          <pc:docMk/>
          <pc:sldMk cId="2826782799" sldId="379"/>
        </pc:sldMkLst>
      </pc:sldChg>
      <pc:sldChg chg="del">
        <pc:chgData name="Elena Ghanotakis" userId="f5b7b11dc1ab026f" providerId="LiveId" clId="{8A454D16-92C5-9640-A779-70A6B6305104}" dt="2020-09-01T02:49:55.092" v="57" actId="2696"/>
        <pc:sldMkLst>
          <pc:docMk/>
          <pc:sldMk cId="925241858" sldId="381"/>
        </pc:sldMkLst>
      </pc:sldChg>
      <pc:sldChg chg="del">
        <pc:chgData name="Elena Ghanotakis" userId="f5b7b11dc1ab026f" providerId="LiveId" clId="{8A454D16-92C5-9640-A779-70A6B6305104}" dt="2020-09-01T02:49:52.676" v="51" actId="2696"/>
        <pc:sldMkLst>
          <pc:docMk/>
          <pc:sldMk cId="2062923113" sldId="382"/>
        </pc:sldMkLst>
      </pc:sldChg>
      <pc:sldChg chg="del modNotesTx">
        <pc:chgData name="Elena Ghanotakis" userId="f5b7b11dc1ab026f" providerId="LiveId" clId="{8A454D16-92C5-9640-A779-70A6B6305104}" dt="2020-09-01T02:49:47.727" v="37" actId="2696"/>
        <pc:sldMkLst>
          <pc:docMk/>
          <pc:sldMk cId="2112490575" sldId="383"/>
        </pc:sldMkLst>
      </pc:sldChg>
      <pc:sldChg chg="del">
        <pc:chgData name="Elena Ghanotakis" userId="f5b7b11dc1ab026f" providerId="LiveId" clId="{8A454D16-92C5-9640-A779-70A6B6305104}" dt="2020-09-01T02:49:46.502" v="35" actId="2696"/>
        <pc:sldMkLst>
          <pc:docMk/>
          <pc:sldMk cId="3618105266" sldId="384"/>
        </pc:sldMkLst>
      </pc:sldChg>
      <pc:sldChg chg="del">
        <pc:chgData name="Elena Ghanotakis" userId="f5b7b11dc1ab026f" providerId="LiveId" clId="{8A454D16-92C5-9640-A779-70A6B6305104}" dt="2020-09-01T02:49:54.313" v="55" actId="2696"/>
        <pc:sldMkLst>
          <pc:docMk/>
          <pc:sldMk cId="1547936287" sldId="387"/>
        </pc:sldMkLst>
      </pc:sldChg>
      <pc:sldChg chg="del">
        <pc:chgData name="Elena Ghanotakis" userId="f5b7b11dc1ab026f" providerId="LiveId" clId="{8A454D16-92C5-9640-A779-70A6B6305104}" dt="2020-09-01T02:49:54.638" v="56" actId="2696"/>
        <pc:sldMkLst>
          <pc:docMk/>
          <pc:sldMk cId="633197670" sldId="388"/>
        </pc:sldMkLst>
      </pc:sldChg>
      <pc:sldChg chg="del">
        <pc:chgData name="Elena Ghanotakis" userId="f5b7b11dc1ab026f" providerId="LiveId" clId="{8A454D16-92C5-9640-A779-70A6B6305104}" dt="2020-09-01T02:49:55.947" v="58" actId="2696"/>
        <pc:sldMkLst>
          <pc:docMk/>
          <pc:sldMk cId="1877186641" sldId="389"/>
        </pc:sldMkLst>
      </pc:sldChg>
      <pc:sldMasterChg chg="delSldLayout">
        <pc:chgData name="Elena Ghanotakis" userId="f5b7b11dc1ab026f" providerId="LiveId" clId="{8A454D16-92C5-9640-A779-70A6B6305104}" dt="2020-09-01T02:49:50.389" v="44" actId="2696"/>
        <pc:sldMasterMkLst>
          <pc:docMk/>
          <pc:sldMasterMk cId="1294453595" sldId="2147483903"/>
        </pc:sldMasterMkLst>
        <pc:sldLayoutChg chg="del">
          <pc:chgData name="Elena Ghanotakis" userId="f5b7b11dc1ab026f" providerId="LiveId" clId="{8A454D16-92C5-9640-A779-70A6B6305104}" dt="2020-09-01T02:49:50.389" v="44" actId="2696"/>
          <pc:sldLayoutMkLst>
            <pc:docMk/>
            <pc:sldMasterMk cId="1294453595" sldId="2147483903"/>
            <pc:sldLayoutMk cId="1694990344" sldId="2147483912"/>
          </pc:sldLayoutMkLst>
        </pc:sldLayoutChg>
      </pc:sldMasterChg>
    </pc:docChg>
  </pc:docChgLst>
  <pc:docChgLst>
    <pc:chgData name="eghanotakis" userId="S::eghanotakis_gmail.com#ext#@pedaidsorg.onmicrosoft.com::0af52404-daef-41c0-a231-4d3790fefa79" providerId="AD" clId="Web-{01CD16B3-6A4C-4E99-A2CD-2F06F10ACEBE}"/>
    <pc:docChg chg="">
      <pc:chgData name="eghanotakis" userId="S::eghanotakis_gmail.com#ext#@pedaidsorg.onmicrosoft.com::0af52404-daef-41c0-a231-4d3790fefa79" providerId="AD" clId="Web-{01CD16B3-6A4C-4E99-A2CD-2F06F10ACEBE}" dt="2020-07-27T12:51:17.094" v="0"/>
      <pc:docMkLst>
        <pc:docMk/>
      </pc:docMkLst>
      <pc:sldChg chg="delCm">
        <pc:chgData name="eghanotakis" userId="S::eghanotakis_gmail.com#ext#@pedaidsorg.onmicrosoft.com::0af52404-daef-41c0-a231-4d3790fefa79" providerId="AD" clId="Web-{01CD16B3-6A4C-4E99-A2CD-2F06F10ACEBE}" dt="2020-07-27T12:51:17.094" v="0"/>
        <pc:sldMkLst>
          <pc:docMk/>
          <pc:sldMk cId="2826782799" sldId="379"/>
        </pc:sldMkLst>
      </pc:sldChg>
    </pc:docChg>
  </pc:docChgLst>
  <pc:docChgLst>
    <pc:chgData name="eghanotakis" userId="S::eghanotakis_gmail.com#ext#@pedaidsorg.onmicrosoft.com::0af52404-daef-41c0-a231-4d3790fefa79" providerId="AD" clId="Web-{EB4A2713-BF9C-4EAF-8AD5-50A4FE7ADD3D}"/>
    <pc:docChg chg="modSld">
      <pc:chgData name="eghanotakis" userId="S::eghanotakis_gmail.com#ext#@pedaidsorg.onmicrosoft.com::0af52404-daef-41c0-a231-4d3790fefa79" providerId="AD" clId="Web-{EB4A2713-BF9C-4EAF-8AD5-50A4FE7ADD3D}" dt="2020-07-31T03:55:10.888" v="419"/>
      <pc:docMkLst>
        <pc:docMk/>
      </pc:docMkLst>
      <pc:sldChg chg="modSp modNotes">
        <pc:chgData name="eghanotakis" userId="S::eghanotakis_gmail.com#ext#@pedaidsorg.onmicrosoft.com::0af52404-daef-41c0-a231-4d3790fefa79" providerId="AD" clId="Web-{EB4A2713-BF9C-4EAF-8AD5-50A4FE7ADD3D}" dt="2020-07-31T03:52:32.591" v="396" actId="20577"/>
        <pc:sldMkLst>
          <pc:docMk/>
          <pc:sldMk cId="1082118074" sldId="311"/>
        </pc:sldMkLst>
        <pc:spChg chg="mod">
          <ac:chgData name="eghanotakis" userId="S::eghanotakis_gmail.com#ext#@pedaidsorg.onmicrosoft.com::0af52404-daef-41c0-a231-4d3790fefa79" providerId="AD" clId="Web-{EB4A2713-BF9C-4EAF-8AD5-50A4FE7ADD3D}" dt="2020-07-31T03:50:34.153" v="331" actId="20577"/>
          <ac:spMkLst>
            <pc:docMk/>
            <pc:sldMk cId="1082118074" sldId="311"/>
            <ac:spMk id="2" creationId="{00000000-0000-0000-0000-000000000000}"/>
          </ac:spMkLst>
        </pc:spChg>
        <pc:spChg chg="mod">
          <ac:chgData name="eghanotakis" userId="S::eghanotakis_gmail.com#ext#@pedaidsorg.onmicrosoft.com::0af52404-daef-41c0-a231-4d3790fefa79" providerId="AD" clId="Web-{EB4A2713-BF9C-4EAF-8AD5-50A4FE7ADD3D}" dt="2020-07-31T03:52:32.591" v="396" actId="20577"/>
          <ac:spMkLst>
            <pc:docMk/>
            <pc:sldMk cId="1082118074" sldId="311"/>
            <ac:spMk id="3" creationId="{00000000-0000-0000-0000-000000000000}"/>
          </ac:spMkLst>
        </pc:spChg>
      </pc:sldChg>
      <pc:sldChg chg="modSp">
        <pc:chgData name="eghanotakis" userId="S::eghanotakis_gmail.com#ext#@pedaidsorg.onmicrosoft.com::0af52404-daef-41c0-a231-4d3790fefa79" providerId="AD" clId="Web-{EB4A2713-BF9C-4EAF-8AD5-50A4FE7ADD3D}" dt="2020-07-31T03:36:33.793" v="109" actId="20577"/>
        <pc:sldMkLst>
          <pc:docMk/>
          <pc:sldMk cId="1514395383" sldId="359"/>
        </pc:sldMkLst>
        <pc:spChg chg="mod">
          <ac:chgData name="eghanotakis" userId="S::eghanotakis_gmail.com#ext#@pedaidsorg.onmicrosoft.com::0af52404-daef-41c0-a231-4d3790fefa79" providerId="AD" clId="Web-{EB4A2713-BF9C-4EAF-8AD5-50A4FE7ADD3D}" dt="2020-07-31T03:36:33.793" v="109" actId="20577"/>
          <ac:spMkLst>
            <pc:docMk/>
            <pc:sldMk cId="1514395383" sldId="359"/>
            <ac:spMk id="11" creationId="{7477E726-CD38-4B12-9997-E9D60766723F}"/>
          </ac:spMkLst>
        </pc:spChg>
      </pc:sldChg>
      <pc:sldChg chg="modSp">
        <pc:chgData name="eghanotakis" userId="S::eghanotakis_gmail.com#ext#@pedaidsorg.onmicrosoft.com::0af52404-daef-41c0-a231-4d3790fefa79" providerId="AD" clId="Web-{EB4A2713-BF9C-4EAF-8AD5-50A4FE7ADD3D}" dt="2020-07-31T03:35:23.839" v="98" actId="20577"/>
        <pc:sldMkLst>
          <pc:docMk/>
          <pc:sldMk cId="861037418" sldId="360"/>
        </pc:sldMkLst>
        <pc:spChg chg="mod">
          <ac:chgData name="eghanotakis" userId="S::eghanotakis_gmail.com#ext#@pedaidsorg.onmicrosoft.com::0af52404-daef-41c0-a231-4d3790fefa79" providerId="AD" clId="Web-{EB4A2713-BF9C-4EAF-8AD5-50A4FE7ADD3D}" dt="2020-07-31T03:35:23.839" v="98" actId="20577"/>
          <ac:spMkLst>
            <pc:docMk/>
            <pc:sldMk cId="861037418" sldId="360"/>
            <ac:spMk id="3" creationId="{FA77517B-DE9E-442D-B6C2-A2DFEF96E9AA}"/>
          </ac:spMkLst>
        </pc:spChg>
      </pc:sldChg>
      <pc:sldChg chg="modNotes">
        <pc:chgData name="eghanotakis" userId="S::eghanotakis_gmail.com#ext#@pedaidsorg.onmicrosoft.com::0af52404-daef-41c0-a231-4d3790fefa79" providerId="AD" clId="Web-{EB4A2713-BF9C-4EAF-8AD5-50A4FE7ADD3D}" dt="2020-07-31T03:49:03.497" v="318"/>
        <pc:sldMkLst>
          <pc:docMk/>
          <pc:sldMk cId="3967684837" sldId="363"/>
        </pc:sldMkLst>
      </pc:sldChg>
      <pc:sldChg chg="modSp modNotes">
        <pc:chgData name="eghanotakis" userId="S::eghanotakis_gmail.com#ext#@pedaidsorg.onmicrosoft.com::0af52404-daef-41c0-a231-4d3790fefa79" providerId="AD" clId="Web-{EB4A2713-BF9C-4EAF-8AD5-50A4FE7ADD3D}" dt="2020-07-31T03:44:21.856" v="263"/>
        <pc:sldMkLst>
          <pc:docMk/>
          <pc:sldMk cId="3803697265" sldId="366"/>
        </pc:sldMkLst>
        <pc:spChg chg="mod">
          <ac:chgData name="eghanotakis" userId="S::eghanotakis_gmail.com#ext#@pedaidsorg.onmicrosoft.com::0af52404-daef-41c0-a231-4d3790fefa79" providerId="AD" clId="Web-{EB4A2713-BF9C-4EAF-8AD5-50A4FE7ADD3D}" dt="2020-07-31T03:44:01.246" v="259" actId="20577"/>
          <ac:spMkLst>
            <pc:docMk/>
            <pc:sldMk cId="3803697265" sldId="366"/>
            <ac:spMk id="3" creationId="{FF4A2BE1-09D7-453D-86E2-4A54B86483E4}"/>
          </ac:spMkLst>
        </pc:spChg>
      </pc:sldChg>
      <pc:sldChg chg="modNotes">
        <pc:chgData name="eghanotakis" userId="S::eghanotakis_gmail.com#ext#@pedaidsorg.onmicrosoft.com::0af52404-daef-41c0-a231-4d3790fefa79" providerId="AD" clId="Web-{EB4A2713-BF9C-4EAF-8AD5-50A4FE7ADD3D}" dt="2020-07-31T03:55:10.888" v="419"/>
        <pc:sldMkLst>
          <pc:docMk/>
          <pc:sldMk cId="1443849186" sldId="369"/>
        </pc:sldMkLst>
      </pc:sldChg>
      <pc:sldChg chg="modSp">
        <pc:chgData name="eghanotakis" userId="S::eghanotakis_gmail.com#ext#@pedaidsorg.onmicrosoft.com::0af52404-daef-41c0-a231-4d3790fefa79" providerId="AD" clId="Web-{EB4A2713-BF9C-4EAF-8AD5-50A4FE7ADD3D}" dt="2020-07-31T03:41:04.949" v="194" actId="20577"/>
        <pc:sldMkLst>
          <pc:docMk/>
          <pc:sldMk cId="2826782799" sldId="379"/>
        </pc:sldMkLst>
        <pc:graphicFrameChg chg="modGraphic">
          <ac:chgData name="eghanotakis" userId="S::eghanotakis_gmail.com#ext#@pedaidsorg.onmicrosoft.com::0af52404-daef-41c0-a231-4d3790fefa79" providerId="AD" clId="Web-{EB4A2713-BF9C-4EAF-8AD5-50A4FE7ADD3D}" dt="2020-07-31T03:41:04.949" v="194" actId="20577"/>
          <ac:graphicFrameMkLst>
            <pc:docMk/>
            <pc:sldMk cId="2826782799" sldId="379"/>
            <ac:graphicFrameMk id="10" creationId="{C8507AE5-021F-7447-8D82-BA9202DD74C4}"/>
          </ac:graphicFrameMkLst>
        </pc:graphicFrameChg>
      </pc:sldChg>
    </pc:docChg>
  </pc:docChgLst>
  <pc:docChgLst>
    <pc:chgData name="Parris, KaeAnne (CDC/DDPHSIS/CGH/DGHT)" userId="S::jdu4_cdc.gov#ext#@crsorg.onmicrosoft.com::b54aab48-f2d2-47c7-9553-5312305b08b3" providerId="AD" clId="Web-{876FA163-2DBA-0201-6840-12A8A5978E8F}"/>
    <pc:docChg chg="">
      <pc:chgData name="Parris, KaeAnne (CDC/DDPHSIS/CGH/DGHT)" userId="S::jdu4_cdc.gov#ext#@crsorg.onmicrosoft.com::b54aab48-f2d2-47c7-9553-5312305b08b3" providerId="AD" clId="Web-{876FA163-2DBA-0201-6840-12A8A5978E8F}" dt="2021-02-04T23:32:17.875" v="0"/>
      <pc:docMkLst>
        <pc:docMk/>
      </pc:docMkLst>
      <pc:sldChg chg="addCm">
        <pc:chgData name="Parris, KaeAnne (CDC/DDPHSIS/CGH/DGHT)" userId="S::jdu4_cdc.gov#ext#@crsorg.onmicrosoft.com::b54aab48-f2d2-47c7-9553-5312305b08b3" providerId="AD" clId="Web-{876FA163-2DBA-0201-6840-12A8A5978E8F}" dt="2021-02-04T23:32:17.875" v="0"/>
        <pc:sldMkLst>
          <pc:docMk/>
          <pc:sldMk cId="2190757820" sldId="371"/>
        </pc:sldMkLst>
      </pc:sldChg>
    </pc:docChg>
  </pc:docChgLst>
  <pc:docChgLst>
    <pc:chgData name="Chaila, Mwate" userId="532bccc8-299d-41ab-929a-442e97ef55d2" providerId="ADAL" clId="{3EB4E2BD-2953-4882-9668-AEFEE8F58930}"/>
    <pc:docChg chg="undo custSel modSld">
      <pc:chgData name="Chaila, Mwate" userId="532bccc8-299d-41ab-929a-442e97ef55d2" providerId="ADAL" clId="{3EB4E2BD-2953-4882-9668-AEFEE8F58930}" dt="2021-01-21T10:25:21.665" v="17" actId="20577"/>
      <pc:docMkLst>
        <pc:docMk/>
      </pc:docMkLst>
      <pc:sldChg chg="delCm">
        <pc:chgData name="Chaila, Mwate" userId="532bccc8-299d-41ab-929a-442e97ef55d2" providerId="ADAL" clId="{3EB4E2BD-2953-4882-9668-AEFEE8F58930}" dt="2021-01-21T10:24:21.608" v="0"/>
        <pc:sldMkLst>
          <pc:docMk/>
          <pc:sldMk cId="1892566726" sldId="367"/>
        </pc:sldMkLst>
      </pc:sldChg>
      <pc:sldChg chg="modSp mod">
        <pc:chgData name="Chaila, Mwate" userId="532bccc8-299d-41ab-929a-442e97ef55d2" providerId="ADAL" clId="{3EB4E2BD-2953-4882-9668-AEFEE8F58930}" dt="2021-01-21T10:25:21.665" v="17" actId="20577"/>
        <pc:sldMkLst>
          <pc:docMk/>
          <pc:sldMk cId="2693477689" sldId="368"/>
        </pc:sldMkLst>
        <pc:spChg chg="mod">
          <ac:chgData name="Chaila, Mwate" userId="532bccc8-299d-41ab-929a-442e97ef55d2" providerId="ADAL" clId="{3EB4E2BD-2953-4882-9668-AEFEE8F58930}" dt="2021-01-21T10:25:21.665" v="17" actId="20577"/>
          <ac:spMkLst>
            <pc:docMk/>
            <pc:sldMk cId="2693477689" sldId="368"/>
            <ac:spMk id="3" creationId="{41F7A4EB-5737-4FC6-B5CE-1A5FD3DE03E4}"/>
          </ac:spMkLst>
        </pc:spChg>
      </pc:sldChg>
    </pc:docChg>
  </pc:docChgLst>
  <pc:docChgLst>
    <pc:chgData name="Kelsey Brosnan" userId="S::kbrosnan@pedaids.org::088ad37a-0c35-44dd-9c81-b1ff65c276c0" providerId="AD" clId="Web-{1FC6294A-D179-B243-8131-34FD20FF6BA2}"/>
    <pc:docChg chg="modSld">
      <pc:chgData name="Kelsey Brosnan" userId="S::kbrosnan@pedaids.org::088ad37a-0c35-44dd-9c81-b1ff65c276c0" providerId="AD" clId="Web-{1FC6294A-D179-B243-8131-34FD20FF6BA2}" dt="2020-09-10T13:29:55.763" v="4" actId="1076"/>
      <pc:docMkLst>
        <pc:docMk/>
      </pc:docMkLst>
      <pc:sldChg chg="addSp delSp modSp">
        <pc:chgData name="Kelsey Brosnan" userId="S::kbrosnan@pedaids.org::088ad37a-0c35-44dd-9c81-b1ff65c276c0" providerId="AD" clId="Web-{1FC6294A-D179-B243-8131-34FD20FF6BA2}" dt="2020-09-10T13:29:55.763" v="4" actId="1076"/>
        <pc:sldMkLst>
          <pc:docMk/>
          <pc:sldMk cId="2550028672" sldId="372"/>
        </pc:sldMkLst>
        <pc:picChg chg="add mod">
          <ac:chgData name="Kelsey Brosnan" userId="S::kbrosnan@pedaids.org::088ad37a-0c35-44dd-9c81-b1ff65c276c0" providerId="AD" clId="Web-{1FC6294A-D179-B243-8131-34FD20FF6BA2}" dt="2020-09-10T13:29:55.763" v="4" actId="1076"/>
          <ac:picMkLst>
            <pc:docMk/>
            <pc:sldMk cId="2550028672" sldId="372"/>
            <ac:picMk id="3" creationId="{DFE1A4E5-C448-45C8-A10A-D0A63CCD6F7A}"/>
          </ac:picMkLst>
        </pc:picChg>
        <pc:picChg chg="del">
          <ac:chgData name="Kelsey Brosnan" userId="S::kbrosnan@pedaids.org::088ad37a-0c35-44dd-9c81-b1ff65c276c0" providerId="AD" clId="Web-{1FC6294A-D179-B243-8131-34FD20FF6BA2}" dt="2020-09-10T13:29:38.247" v="0"/>
          <ac:picMkLst>
            <pc:docMk/>
            <pc:sldMk cId="2550028672" sldId="372"/>
            <ac:picMk id="5" creationId="{BCB4C9B8-276F-4BBF-8FDC-A45342DBA574}"/>
          </ac:picMkLst>
        </pc:picChg>
      </pc:sldChg>
    </pc:docChg>
  </pc:docChgLst>
  <pc:docChgLst>
    <pc:chgData name="Cathrien Alons" userId="S::calons@pedaids.org::40dc079d-356c-4426-b39e-80004cfa760b" providerId="AD" clId="Web-{E0A77196-4F36-B949-C248-013BDB185E66}"/>
    <pc:docChg chg="addSld delSld modSld">
      <pc:chgData name="Cathrien Alons" userId="S::calons@pedaids.org::40dc079d-356c-4426-b39e-80004cfa760b" providerId="AD" clId="Web-{E0A77196-4F36-B949-C248-013BDB185E66}" dt="2020-07-23T19:23:32.355" v="205"/>
      <pc:docMkLst>
        <pc:docMk/>
      </pc:docMkLst>
      <pc:sldChg chg="addCm">
        <pc:chgData name="Cathrien Alons" userId="S::calons@pedaids.org::40dc079d-356c-4426-b39e-80004cfa760b" providerId="AD" clId="Web-{E0A77196-4F36-B949-C248-013BDB185E66}" dt="2020-07-23T19:18:12.900" v="203"/>
        <pc:sldMkLst>
          <pc:docMk/>
          <pc:sldMk cId="1522498946" sldId="263"/>
        </pc:sldMkLst>
      </pc:sldChg>
      <pc:sldChg chg="addCm">
        <pc:chgData name="Cathrien Alons" userId="S::calons@pedaids.org::40dc079d-356c-4426-b39e-80004cfa760b" providerId="AD" clId="Web-{E0A77196-4F36-B949-C248-013BDB185E66}" dt="2020-07-23T19:15:31.899" v="201"/>
        <pc:sldMkLst>
          <pc:docMk/>
          <pc:sldMk cId="1082426043" sldId="292"/>
        </pc:sldMkLst>
      </pc:sldChg>
      <pc:sldChg chg="addCm modCm">
        <pc:chgData name="Cathrien Alons" userId="S::calons@pedaids.org::40dc079d-356c-4426-b39e-80004cfa760b" providerId="AD" clId="Web-{E0A77196-4F36-B949-C248-013BDB185E66}" dt="2020-07-23T19:23:32.355" v="205"/>
        <pc:sldMkLst>
          <pc:docMk/>
          <pc:sldMk cId="4185423347" sldId="293"/>
        </pc:sldMkLst>
      </pc:sldChg>
      <pc:sldChg chg="modSp">
        <pc:chgData name="Cathrien Alons" userId="S::calons@pedaids.org::40dc079d-356c-4426-b39e-80004cfa760b" providerId="AD" clId="Web-{E0A77196-4F36-B949-C248-013BDB185E66}" dt="2020-07-23T19:04:44.536" v="52" actId="14100"/>
        <pc:sldMkLst>
          <pc:docMk/>
          <pc:sldMk cId="132085823" sldId="303"/>
        </pc:sldMkLst>
        <pc:spChg chg="mod">
          <ac:chgData name="Cathrien Alons" userId="S::calons@pedaids.org::40dc079d-356c-4426-b39e-80004cfa760b" providerId="AD" clId="Web-{E0A77196-4F36-B949-C248-013BDB185E66}" dt="2020-07-23T19:04:44.536" v="52" actId="14100"/>
          <ac:spMkLst>
            <pc:docMk/>
            <pc:sldMk cId="132085823" sldId="303"/>
            <ac:spMk id="3" creationId="{7453E3B3-2C1E-41D5-A9BD-BC80399051A6}"/>
          </ac:spMkLst>
        </pc:spChg>
      </pc:sldChg>
      <pc:sldChg chg="modNotes">
        <pc:chgData name="Cathrien Alons" userId="S::calons@pedaids.org::40dc079d-356c-4426-b39e-80004cfa760b" providerId="AD" clId="Web-{E0A77196-4F36-B949-C248-013BDB185E66}" dt="2020-07-23T18:22:56.065" v="46"/>
        <pc:sldMkLst>
          <pc:docMk/>
          <pc:sldMk cId="3351876351" sldId="335"/>
        </pc:sldMkLst>
      </pc:sldChg>
      <pc:sldChg chg="modSp">
        <pc:chgData name="Cathrien Alons" userId="S::calons@pedaids.org::40dc079d-356c-4426-b39e-80004cfa760b" providerId="AD" clId="Web-{E0A77196-4F36-B949-C248-013BDB185E66}" dt="2020-07-23T18:20:35.108" v="43" actId="20577"/>
        <pc:sldMkLst>
          <pc:docMk/>
          <pc:sldMk cId="1514395383" sldId="359"/>
        </pc:sldMkLst>
        <pc:spChg chg="mod">
          <ac:chgData name="Cathrien Alons" userId="S::calons@pedaids.org::40dc079d-356c-4426-b39e-80004cfa760b" providerId="AD" clId="Web-{E0A77196-4F36-B949-C248-013BDB185E66}" dt="2020-07-23T18:20:35.108" v="43" actId="20577"/>
          <ac:spMkLst>
            <pc:docMk/>
            <pc:sldMk cId="1514395383" sldId="359"/>
            <ac:spMk id="11" creationId="{7477E726-CD38-4B12-9997-E9D60766723F}"/>
          </ac:spMkLst>
        </pc:spChg>
      </pc:sldChg>
      <pc:sldChg chg="modSp">
        <pc:chgData name="Cathrien Alons" userId="S::calons@pedaids.org::40dc079d-356c-4426-b39e-80004cfa760b" providerId="AD" clId="Web-{E0A77196-4F36-B949-C248-013BDB185E66}" dt="2020-07-23T18:19:59.903" v="33" actId="20577"/>
        <pc:sldMkLst>
          <pc:docMk/>
          <pc:sldMk cId="861037418" sldId="360"/>
        </pc:sldMkLst>
        <pc:spChg chg="mod">
          <ac:chgData name="Cathrien Alons" userId="S::calons@pedaids.org::40dc079d-356c-4426-b39e-80004cfa760b" providerId="AD" clId="Web-{E0A77196-4F36-B949-C248-013BDB185E66}" dt="2020-07-23T18:19:59.903" v="33" actId="20577"/>
          <ac:spMkLst>
            <pc:docMk/>
            <pc:sldMk cId="861037418" sldId="360"/>
            <ac:spMk id="3" creationId="{FA77517B-DE9E-442D-B6C2-A2DFEF96E9AA}"/>
          </ac:spMkLst>
        </pc:spChg>
      </pc:sldChg>
      <pc:sldChg chg="modSp addCm modCm">
        <pc:chgData name="Cathrien Alons" userId="S::calons@pedaids.org::40dc079d-356c-4426-b39e-80004cfa760b" providerId="AD" clId="Web-{E0A77196-4F36-B949-C248-013BDB185E66}" dt="2020-07-23T19:06:43.693" v="57"/>
        <pc:sldMkLst>
          <pc:docMk/>
          <pc:sldMk cId="3967684837" sldId="363"/>
        </pc:sldMkLst>
        <pc:spChg chg="mod">
          <ac:chgData name="Cathrien Alons" userId="S::calons@pedaids.org::40dc079d-356c-4426-b39e-80004cfa760b" providerId="AD" clId="Web-{E0A77196-4F36-B949-C248-013BDB185E66}" dt="2020-07-23T19:05:02.255" v="53" actId="20577"/>
          <ac:spMkLst>
            <pc:docMk/>
            <pc:sldMk cId="3967684837" sldId="363"/>
            <ac:spMk id="7" creationId="{ED51141A-C0AA-48AD-B7AE-DDDC44922990}"/>
          </ac:spMkLst>
        </pc:spChg>
        <pc:picChg chg="mod">
          <ac:chgData name="Cathrien Alons" userId="S::calons@pedaids.org::40dc079d-356c-4426-b39e-80004cfa760b" providerId="AD" clId="Web-{E0A77196-4F36-B949-C248-013BDB185E66}" dt="2020-07-23T19:06:26.506" v="56" actId="1076"/>
          <ac:picMkLst>
            <pc:docMk/>
            <pc:sldMk cId="3967684837" sldId="363"/>
            <ac:picMk id="6" creationId="{BC555CD5-556F-4DAF-8416-875BE436915D}"/>
          </ac:picMkLst>
        </pc:picChg>
      </pc:sldChg>
      <pc:sldChg chg="addCm modNotes">
        <pc:chgData name="Cathrien Alons" userId="S::calons@pedaids.org::40dc079d-356c-4426-b39e-80004cfa760b" providerId="AD" clId="Web-{E0A77196-4F36-B949-C248-013BDB185E66}" dt="2020-07-23T18:17:18.664" v="23"/>
        <pc:sldMkLst>
          <pc:docMk/>
          <pc:sldMk cId="947996833" sldId="378"/>
        </pc:sldMkLst>
      </pc:sldChg>
      <pc:sldChg chg="addCm modCm">
        <pc:chgData name="Cathrien Alons" userId="S::calons@pedaids.org::40dc079d-356c-4426-b39e-80004cfa760b" providerId="AD" clId="Web-{E0A77196-4F36-B949-C248-013BDB185E66}" dt="2020-07-23T18:22:37.283" v="45"/>
        <pc:sldMkLst>
          <pc:docMk/>
          <pc:sldMk cId="2826782799" sldId="379"/>
        </pc:sldMkLst>
      </pc:sldChg>
      <pc:sldChg chg="add del replId">
        <pc:chgData name="Cathrien Alons" userId="S::calons@pedaids.org::40dc079d-356c-4426-b39e-80004cfa760b" providerId="AD" clId="Web-{E0A77196-4F36-B949-C248-013BDB185E66}" dt="2020-07-23T19:17:02.806" v="202"/>
        <pc:sldMkLst>
          <pc:docMk/>
          <pc:sldMk cId="968463177" sldId="381"/>
        </pc:sldMkLst>
      </pc:sldChg>
      <pc:sldChg chg="modSp add replId">
        <pc:chgData name="Cathrien Alons" userId="S::calons@pedaids.org::40dc079d-356c-4426-b39e-80004cfa760b" providerId="AD" clId="Web-{E0A77196-4F36-B949-C248-013BDB185E66}" dt="2020-07-23T19:14:55.915" v="200" actId="1076"/>
        <pc:sldMkLst>
          <pc:docMk/>
          <pc:sldMk cId="2062923113" sldId="382"/>
        </pc:sldMkLst>
        <pc:spChg chg="mod">
          <ac:chgData name="Cathrien Alons" userId="S::calons@pedaids.org::40dc079d-356c-4426-b39e-80004cfa760b" providerId="AD" clId="Web-{E0A77196-4F36-B949-C248-013BDB185E66}" dt="2020-07-23T19:11:33.885" v="72" actId="20577"/>
          <ac:spMkLst>
            <pc:docMk/>
            <pc:sldMk cId="2062923113" sldId="382"/>
            <ac:spMk id="2" creationId="{00000000-0000-0000-0000-000000000000}"/>
          </ac:spMkLst>
        </pc:spChg>
        <pc:spChg chg="mod">
          <ac:chgData name="Cathrien Alons" userId="S::calons@pedaids.org::40dc079d-356c-4426-b39e-80004cfa760b" providerId="AD" clId="Web-{E0A77196-4F36-B949-C248-013BDB185E66}" dt="2020-07-23T19:14:55.915" v="200" actId="1076"/>
          <ac:spMkLst>
            <pc:docMk/>
            <pc:sldMk cId="2062923113" sldId="382"/>
            <ac:spMk id="3" creationId="{00000000-0000-0000-0000-000000000000}"/>
          </ac:spMkLst>
        </pc:spChg>
      </pc:sldChg>
    </pc:docChg>
  </pc:docChgLst>
  <pc:docChgLst>
    <pc:chgData name="eghanotakis" userId="S::eghanotakis_gmail.com#ext#@pedaidsorg.onmicrosoft.com::0af52404-daef-41c0-a231-4d3790fefa79" providerId="AD" clId="Web-{330793E7-029A-4798-A73D-86F495137A98}"/>
    <pc:docChg chg="modSld">
      <pc:chgData name="eghanotakis" userId="S::eghanotakis_gmail.com#ext#@pedaidsorg.onmicrosoft.com::0af52404-daef-41c0-a231-4d3790fefa79" providerId="AD" clId="Web-{330793E7-029A-4798-A73D-86F495137A98}" dt="2020-07-27T15:08:31.095" v="60"/>
      <pc:docMkLst>
        <pc:docMk/>
      </pc:docMkLst>
      <pc:sldChg chg="modSp modNotes">
        <pc:chgData name="eghanotakis" userId="S::eghanotakis_gmail.com#ext#@pedaidsorg.onmicrosoft.com::0af52404-daef-41c0-a231-4d3790fefa79" providerId="AD" clId="Web-{330793E7-029A-4798-A73D-86F495137A98}" dt="2020-07-27T15:08:31.095" v="60"/>
        <pc:sldMkLst>
          <pc:docMk/>
          <pc:sldMk cId="861037418" sldId="360"/>
        </pc:sldMkLst>
        <pc:spChg chg="mod">
          <ac:chgData name="eghanotakis" userId="S::eghanotakis_gmail.com#ext#@pedaidsorg.onmicrosoft.com::0af52404-daef-41c0-a231-4d3790fefa79" providerId="AD" clId="Web-{330793E7-029A-4798-A73D-86F495137A98}" dt="2020-07-27T15:08:23.579" v="43" actId="20577"/>
          <ac:spMkLst>
            <pc:docMk/>
            <pc:sldMk cId="861037418" sldId="360"/>
            <ac:spMk id="3" creationId="{FA77517B-DE9E-442D-B6C2-A2DFEF96E9AA}"/>
          </ac:spMkLst>
        </pc:spChg>
      </pc:sldChg>
    </pc:docChg>
  </pc:docChgLst>
  <pc:docChgLst>
    <pc:chgData name="Cathrien Alons" userId="S::calons@pedaids.org::40dc079d-356c-4426-b39e-80004cfa760b" providerId="AD" clId="Web-{761B1E12-0E55-0CFE-3CA1-BE43B89CD248}"/>
    <pc:docChg chg="modSld">
      <pc:chgData name="Cathrien Alons" userId="S::calons@pedaids.org::40dc079d-356c-4426-b39e-80004cfa760b" providerId="AD" clId="Web-{761B1E12-0E55-0CFE-3CA1-BE43B89CD248}" dt="2020-11-13T16:54:22.702" v="8" actId="20577"/>
      <pc:docMkLst>
        <pc:docMk/>
      </pc:docMkLst>
      <pc:sldChg chg="modNotes">
        <pc:chgData name="Cathrien Alons" userId="S::calons@pedaids.org::40dc079d-356c-4426-b39e-80004cfa760b" providerId="AD" clId="Web-{761B1E12-0E55-0CFE-3CA1-BE43B89CD248}" dt="2020-11-13T16:53:33.732" v="6"/>
        <pc:sldMkLst>
          <pc:docMk/>
          <pc:sldMk cId="2550028672" sldId="372"/>
        </pc:sldMkLst>
      </pc:sldChg>
      <pc:sldChg chg="modSp">
        <pc:chgData name="Cathrien Alons" userId="S::calons@pedaids.org::40dc079d-356c-4426-b39e-80004cfa760b" providerId="AD" clId="Web-{761B1E12-0E55-0CFE-3CA1-BE43B89CD248}" dt="2020-11-13T16:54:22.702" v="8" actId="20577"/>
        <pc:sldMkLst>
          <pc:docMk/>
          <pc:sldMk cId="3801515875" sldId="374"/>
        </pc:sldMkLst>
        <pc:spChg chg="mod">
          <ac:chgData name="Cathrien Alons" userId="S::calons@pedaids.org::40dc079d-356c-4426-b39e-80004cfa760b" providerId="AD" clId="Web-{761B1E12-0E55-0CFE-3CA1-BE43B89CD248}" dt="2020-11-13T16:54:22.702" v="8" actId="20577"/>
          <ac:spMkLst>
            <pc:docMk/>
            <pc:sldMk cId="3801515875" sldId="374"/>
            <ac:spMk id="3" creationId="{8E9C8546-0B1B-49A5-9B56-99FA35B4B705}"/>
          </ac:spMkLst>
        </pc:spChg>
      </pc:sldChg>
    </pc:docChg>
  </pc:docChgLst>
  <pc:docChgLst>
    <pc:chgData name="Elena Ghanotakis" userId="f5b7b11dc1ab026f" providerId="LiveId" clId="{76784261-719B-2B46-9D3C-7881A2ED5538}"/>
    <pc:docChg chg="custSel addSld delSld modSld">
      <pc:chgData name="Elena Ghanotakis" userId="f5b7b11dc1ab026f" providerId="LiveId" clId="{76784261-719B-2B46-9D3C-7881A2ED5538}" dt="2020-08-11T03:50:10.156" v="7" actId="1592"/>
      <pc:docMkLst>
        <pc:docMk/>
      </pc:docMkLst>
      <pc:sldChg chg="add delCm">
        <pc:chgData name="Elena Ghanotakis" userId="f5b7b11dc1ab026f" providerId="LiveId" clId="{76784261-719B-2B46-9D3C-7881A2ED5538}" dt="2020-08-11T03:50:10.156" v="7" actId="1592"/>
        <pc:sldMkLst>
          <pc:docMk/>
          <pc:sldMk cId="3330471152" sldId="308"/>
        </pc:sldMkLst>
      </pc:sldChg>
      <pc:sldChg chg="del">
        <pc:chgData name="Elena Ghanotakis" userId="f5b7b11dc1ab026f" providerId="LiveId" clId="{76784261-719B-2B46-9D3C-7881A2ED5538}" dt="2020-08-11T03:49:44.416" v="3" actId="2696"/>
        <pc:sldMkLst>
          <pc:docMk/>
          <pc:sldMk cId="1328389780" sldId="380"/>
        </pc:sldMkLst>
      </pc:sldChg>
      <pc:sldChg chg="add">
        <pc:chgData name="Elena Ghanotakis" userId="f5b7b11dc1ab026f" providerId="LiveId" clId="{76784261-719B-2B46-9D3C-7881A2ED5538}" dt="2020-08-11T03:49:35.087" v="1"/>
        <pc:sldMkLst>
          <pc:docMk/>
          <pc:sldMk cId="925241858" sldId="381"/>
        </pc:sldMkLst>
      </pc:sldChg>
      <pc:sldChg chg="add del">
        <pc:chgData name="Elena Ghanotakis" userId="f5b7b11dc1ab026f" providerId="LiveId" clId="{76784261-719B-2B46-9D3C-7881A2ED5538}" dt="2020-08-11T03:49:42.877" v="2" actId="2696"/>
        <pc:sldMkLst>
          <pc:docMk/>
          <pc:sldMk cId="2666398241" sldId="386"/>
        </pc:sldMkLst>
      </pc:sldChg>
      <pc:sldChg chg="add">
        <pc:chgData name="Elena Ghanotakis" userId="f5b7b11dc1ab026f" providerId="LiveId" clId="{76784261-719B-2B46-9D3C-7881A2ED5538}" dt="2020-08-11T03:49:35.087" v="1"/>
        <pc:sldMkLst>
          <pc:docMk/>
          <pc:sldMk cId="1547936287" sldId="387"/>
        </pc:sldMkLst>
      </pc:sldChg>
      <pc:sldChg chg="add">
        <pc:chgData name="Elena Ghanotakis" userId="f5b7b11dc1ab026f" providerId="LiveId" clId="{76784261-719B-2B46-9D3C-7881A2ED5538}" dt="2020-08-11T03:49:35.087" v="1"/>
        <pc:sldMkLst>
          <pc:docMk/>
          <pc:sldMk cId="633197670" sldId="388"/>
        </pc:sldMkLst>
      </pc:sldChg>
      <pc:sldChg chg="add">
        <pc:chgData name="Elena Ghanotakis" userId="f5b7b11dc1ab026f" providerId="LiveId" clId="{76784261-719B-2B46-9D3C-7881A2ED5538}" dt="2020-08-11T03:49:35.087" v="1"/>
        <pc:sldMkLst>
          <pc:docMk/>
          <pc:sldMk cId="1877186641" sldId="389"/>
        </pc:sldMkLst>
      </pc:sldChg>
    </pc:docChg>
  </pc:docChgLst>
  <pc:docChgLst>
    <pc:chgData name="Thebisa Chaava" userId="S::tchaava@pedaids.org::240af263-46d1-4be1-84c7-27e340c63a2f" providerId="AD" clId="Web-{CCCD0A72-01D9-4A60-364D-DD6AC9BEC1D4}"/>
    <pc:docChg chg="">
      <pc:chgData name="Thebisa Chaava" userId="S::tchaava@pedaids.org::240af263-46d1-4be1-84c7-27e340c63a2f" providerId="AD" clId="Web-{CCCD0A72-01D9-4A60-364D-DD6AC9BEC1D4}" dt="2020-09-07T03:13:08.570" v="4"/>
      <pc:docMkLst>
        <pc:docMk/>
      </pc:docMkLst>
      <pc:sldChg chg="addCm">
        <pc:chgData name="Thebisa Chaava" userId="S::tchaava@pedaids.org::240af263-46d1-4be1-84c7-27e340c63a2f" providerId="AD" clId="Web-{CCCD0A72-01D9-4A60-364D-DD6AC9BEC1D4}" dt="2020-09-07T02:58:33.854" v="0"/>
        <pc:sldMkLst>
          <pc:docMk/>
          <pc:sldMk cId="2693477689" sldId="368"/>
        </pc:sldMkLst>
      </pc:sldChg>
      <pc:sldChg chg="addCm">
        <pc:chgData name="Thebisa Chaava" userId="S::tchaava@pedaids.org::240af263-46d1-4be1-84c7-27e340c63a2f" providerId="AD" clId="Web-{CCCD0A72-01D9-4A60-364D-DD6AC9BEC1D4}" dt="2020-09-07T03:06:35.340" v="3"/>
        <pc:sldMkLst>
          <pc:docMk/>
          <pc:sldMk cId="1443849186" sldId="369"/>
        </pc:sldMkLst>
      </pc:sldChg>
      <pc:sldChg chg="addCm">
        <pc:chgData name="Thebisa Chaava" userId="S::tchaava@pedaids.org::240af263-46d1-4be1-84c7-27e340c63a2f" providerId="AD" clId="Web-{CCCD0A72-01D9-4A60-364D-DD6AC9BEC1D4}" dt="2020-09-07T03:13:08.570" v="4"/>
        <pc:sldMkLst>
          <pc:docMk/>
          <pc:sldMk cId="3801515875" sldId="374"/>
        </pc:sldMkLst>
      </pc:sldChg>
    </pc:docChg>
  </pc:docChgLst>
  <pc:docChgLst>
    <pc:chgData name="Elena Ghanotakis" userId="f5b7b11dc1ab026f" providerId="LiveId" clId="{6668EF5D-D8DD-7141-AB45-4133F5A7A87B}"/>
    <pc:docChg chg="undo custSel addSld delSld modSld sldOrd delMainMaster">
      <pc:chgData name="Elena Ghanotakis" userId="f5b7b11dc1ab026f" providerId="LiveId" clId="{6668EF5D-D8DD-7141-AB45-4133F5A7A87B}" dt="2020-07-24T04:04:27.728" v="10424" actId="20577"/>
      <pc:docMkLst>
        <pc:docMk/>
      </pc:docMkLst>
      <pc:sldChg chg="modSp mod modNotesTx">
        <pc:chgData name="Elena Ghanotakis" userId="f5b7b11dc1ab026f" providerId="LiveId" clId="{6668EF5D-D8DD-7141-AB45-4133F5A7A87B}" dt="2020-07-23T22:19:31.182" v="8927" actId="20577"/>
        <pc:sldMkLst>
          <pc:docMk/>
          <pc:sldMk cId="76914611" sldId="256"/>
        </pc:sldMkLst>
        <pc:spChg chg="mod">
          <ac:chgData name="Elena Ghanotakis" userId="f5b7b11dc1ab026f" providerId="LiveId" clId="{6668EF5D-D8DD-7141-AB45-4133F5A7A87B}" dt="2020-07-23T01:35:50.079" v="8620" actId="20577"/>
          <ac:spMkLst>
            <pc:docMk/>
            <pc:sldMk cId="76914611" sldId="256"/>
            <ac:spMk id="2" creationId="{00000000-0000-0000-0000-000000000000}"/>
          </ac:spMkLst>
        </pc:spChg>
      </pc:sldChg>
      <pc:sldChg chg="modSp mod ord addCm modCm modNotesTx">
        <pc:chgData name="Elena Ghanotakis" userId="f5b7b11dc1ab026f" providerId="LiveId" clId="{6668EF5D-D8DD-7141-AB45-4133F5A7A87B}" dt="2020-07-24T04:04:17.263" v="10418" actId="20577"/>
        <pc:sldMkLst>
          <pc:docMk/>
          <pc:sldMk cId="1522498946" sldId="263"/>
        </pc:sldMkLst>
        <pc:spChg chg="mod">
          <ac:chgData name="Elena Ghanotakis" userId="f5b7b11dc1ab026f" providerId="LiveId" clId="{6668EF5D-D8DD-7141-AB45-4133F5A7A87B}" dt="2020-07-24T04:04:17.263" v="10418" actId="20577"/>
          <ac:spMkLst>
            <pc:docMk/>
            <pc:sldMk cId="1522498946" sldId="263"/>
            <ac:spMk id="2" creationId="{738210A3-5CDA-40C3-B9E5-17215022C1F4}"/>
          </ac:spMkLst>
        </pc:spChg>
      </pc:sldChg>
      <pc:sldChg chg="modNotesTx">
        <pc:chgData name="Elena Ghanotakis" userId="f5b7b11dc1ab026f" providerId="LiveId" clId="{6668EF5D-D8DD-7141-AB45-4133F5A7A87B}" dt="2020-07-22T13:23:43.460" v="1981" actId="12"/>
        <pc:sldMkLst>
          <pc:docMk/>
          <pc:sldMk cId="303388728" sldId="269"/>
        </pc:sldMkLst>
      </pc:sldChg>
      <pc:sldChg chg="modSp del mod ord addCm delCm modCm modNotesTx">
        <pc:chgData name="Elena Ghanotakis" userId="f5b7b11dc1ab026f" providerId="LiveId" clId="{6668EF5D-D8DD-7141-AB45-4133F5A7A87B}" dt="2020-07-23T22:44:20.610" v="9124" actId="2696"/>
        <pc:sldMkLst>
          <pc:docMk/>
          <pc:sldMk cId="1082426043" sldId="292"/>
        </pc:sldMkLst>
        <pc:spChg chg="mod">
          <ac:chgData name="Elena Ghanotakis" userId="f5b7b11dc1ab026f" providerId="LiveId" clId="{6668EF5D-D8DD-7141-AB45-4133F5A7A87B}" dt="2020-07-23T00:18:20.595" v="4838" actId="20577"/>
          <ac:spMkLst>
            <pc:docMk/>
            <pc:sldMk cId="1082426043" sldId="292"/>
            <ac:spMk id="3" creationId="{00000000-0000-0000-0000-000000000000}"/>
          </ac:spMkLst>
        </pc:spChg>
      </pc:sldChg>
      <pc:sldChg chg="modSp mod ord addCm modCm modNotesTx">
        <pc:chgData name="Elena Ghanotakis" userId="f5b7b11dc1ab026f" providerId="LiveId" clId="{6668EF5D-D8DD-7141-AB45-4133F5A7A87B}" dt="2020-07-24T04:04:27.728" v="10424" actId="20577"/>
        <pc:sldMkLst>
          <pc:docMk/>
          <pc:sldMk cId="4185423347" sldId="293"/>
        </pc:sldMkLst>
        <pc:spChg chg="mod">
          <ac:chgData name="Elena Ghanotakis" userId="f5b7b11dc1ab026f" providerId="LiveId" clId="{6668EF5D-D8DD-7141-AB45-4133F5A7A87B}" dt="2020-07-24T04:04:27.728" v="10424" actId="20577"/>
          <ac:spMkLst>
            <pc:docMk/>
            <pc:sldMk cId="4185423347" sldId="293"/>
            <ac:spMk id="2" creationId="{00000000-0000-0000-0000-000000000000}"/>
          </ac:spMkLst>
        </pc:spChg>
      </pc:sldChg>
      <pc:sldChg chg="modSp mod addCm delCm modCm modNotesTx">
        <pc:chgData name="Elena Ghanotakis" userId="f5b7b11dc1ab026f" providerId="LiveId" clId="{6668EF5D-D8DD-7141-AB45-4133F5A7A87B}" dt="2020-07-23T00:14:23.618" v="4602" actId="1592"/>
        <pc:sldMkLst>
          <pc:docMk/>
          <pc:sldMk cId="132085823" sldId="303"/>
        </pc:sldMkLst>
        <pc:spChg chg="mod">
          <ac:chgData name="Elena Ghanotakis" userId="f5b7b11dc1ab026f" providerId="LiveId" clId="{6668EF5D-D8DD-7141-AB45-4133F5A7A87B}" dt="2020-07-22T13:34:38.739" v="2426" actId="20577"/>
          <ac:spMkLst>
            <pc:docMk/>
            <pc:sldMk cId="132085823" sldId="303"/>
            <ac:spMk id="3" creationId="{7453E3B3-2C1E-41D5-A9BD-BC80399051A6}"/>
          </ac:spMkLst>
        </pc:spChg>
      </pc:sldChg>
      <pc:sldChg chg="addCm delCm modCm">
        <pc:chgData name="Elena Ghanotakis" userId="f5b7b11dc1ab026f" providerId="LiveId" clId="{6668EF5D-D8DD-7141-AB45-4133F5A7A87B}" dt="2020-07-23T01:25:10.778" v="7891" actId="1592"/>
        <pc:sldMkLst>
          <pc:docMk/>
          <pc:sldMk cId="2081932166" sldId="308"/>
        </pc:sldMkLst>
      </pc:sldChg>
      <pc:sldChg chg="modSp mod modNotesTx">
        <pc:chgData name="Elena Ghanotakis" userId="f5b7b11dc1ab026f" providerId="LiveId" clId="{6668EF5D-D8DD-7141-AB45-4133F5A7A87B}" dt="2020-07-23T01:25:03.868" v="7890" actId="20577"/>
        <pc:sldMkLst>
          <pc:docMk/>
          <pc:sldMk cId="1082118074" sldId="311"/>
        </pc:sldMkLst>
        <pc:spChg chg="mod">
          <ac:chgData name="Elena Ghanotakis" userId="f5b7b11dc1ab026f" providerId="LiveId" clId="{6668EF5D-D8DD-7141-AB45-4133F5A7A87B}" dt="2020-07-23T01:25:03.868" v="7890" actId="20577"/>
          <ac:spMkLst>
            <pc:docMk/>
            <pc:sldMk cId="1082118074" sldId="311"/>
            <ac:spMk id="2" creationId="{00000000-0000-0000-0000-000000000000}"/>
          </ac:spMkLst>
        </pc:spChg>
        <pc:spChg chg="mod">
          <ac:chgData name="Elena Ghanotakis" userId="f5b7b11dc1ab026f" providerId="LiveId" clId="{6668EF5D-D8DD-7141-AB45-4133F5A7A87B}" dt="2020-07-22T14:05:11.925" v="3229" actId="20577"/>
          <ac:spMkLst>
            <pc:docMk/>
            <pc:sldMk cId="1082118074" sldId="311"/>
            <ac:spMk id="3" creationId="{00000000-0000-0000-0000-000000000000}"/>
          </ac:spMkLst>
        </pc:spChg>
      </pc:sldChg>
      <pc:sldChg chg="delSp modSp del mod delCm modNotesTx">
        <pc:chgData name="Elena Ghanotakis" userId="f5b7b11dc1ab026f" providerId="LiveId" clId="{6668EF5D-D8DD-7141-AB45-4133F5A7A87B}" dt="2020-07-23T00:01:01.572" v="3894" actId="2696"/>
        <pc:sldMkLst>
          <pc:docMk/>
          <pc:sldMk cId="580570169" sldId="312"/>
        </pc:sldMkLst>
        <pc:grpChg chg="del mod">
          <ac:chgData name="Elena Ghanotakis" userId="f5b7b11dc1ab026f" providerId="LiveId" clId="{6668EF5D-D8DD-7141-AB45-4133F5A7A87B}" dt="2020-07-22T23:54:05.344" v="3760" actId="478"/>
          <ac:grpSpMkLst>
            <pc:docMk/>
            <pc:sldMk cId="580570169" sldId="312"/>
            <ac:grpSpMk id="8" creationId="{4295023C-4CAA-4285-8A27-A3E35CBF810F}"/>
          </ac:grpSpMkLst>
        </pc:grpChg>
      </pc:sldChg>
      <pc:sldChg chg="del">
        <pc:chgData name="Elena Ghanotakis" userId="f5b7b11dc1ab026f" providerId="LiveId" clId="{6668EF5D-D8DD-7141-AB45-4133F5A7A87B}" dt="2020-07-23T01:25:22.562" v="7903" actId="2696"/>
        <pc:sldMkLst>
          <pc:docMk/>
          <pc:sldMk cId="1682620643" sldId="318"/>
        </pc:sldMkLst>
      </pc:sldChg>
      <pc:sldChg chg="addSp delSp modSp mod modNotesTx">
        <pc:chgData name="Elena Ghanotakis" userId="f5b7b11dc1ab026f" providerId="LiveId" clId="{6668EF5D-D8DD-7141-AB45-4133F5A7A87B}" dt="2020-07-23T22:30:37.532" v="9021" actId="20577"/>
        <pc:sldMkLst>
          <pc:docMk/>
          <pc:sldMk cId="3351876351" sldId="335"/>
        </pc:sldMkLst>
        <pc:spChg chg="mod">
          <ac:chgData name="Elena Ghanotakis" userId="f5b7b11dc1ab026f" providerId="LiveId" clId="{6668EF5D-D8DD-7141-AB45-4133F5A7A87B}" dt="2020-07-22T12:51:21.445" v="845"/>
          <ac:spMkLst>
            <pc:docMk/>
            <pc:sldMk cId="3351876351" sldId="335"/>
            <ac:spMk id="13" creationId="{438D23B8-3E93-D144-9BB3-B650C3034673}"/>
          </ac:spMkLst>
        </pc:spChg>
        <pc:spChg chg="mod">
          <ac:chgData name="Elena Ghanotakis" userId="f5b7b11dc1ab026f" providerId="LiveId" clId="{6668EF5D-D8DD-7141-AB45-4133F5A7A87B}" dt="2020-07-22T12:51:21.445" v="845"/>
          <ac:spMkLst>
            <pc:docMk/>
            <pc:sldMk cId="3351876351" sldId="335"/>
            <ac:spMk id="14" creationId="{B84E3B3B-09F1-D744-A4E8-707C3B10E607}"/>
          </ac:spMkLst>
        </pc:spChg>
        <pc:spChg chg="mod">
          <ac:chgData name="Elena Ghanotakis" userId="f5b7b11dc1ab026f" providerId="LiveId" clId="{6668EF5D-D8DD-7141-AB45-4133F5A7A87B}" dt="2020-07-22T12:51:21.445" v="845"/>
          <ac:spMkLst>
            <pc:docMk/>
            <pc:sldMk cId="3351876351" sldId="335"/>
            <ac:spMk id="16" creationId="{5FAE9F6F-6E63-EA4F-AF68-D3B6AFBBEF7C}"/>
          </ac:spMkLst>
        </pc:spChg>
        <pc:spChg chg="mod">
          <ac:chgData name="Elena Ghanotakis" userId="f5b7b11dc1ab026f" providerId="LiveId" clId="{6668EF5D-D8DD-7141-AB45-4133F5A7A87B}" dt="2020-07-22T12:51:21.445" v="845"/>
          <ac:spMkLst>
            <pc:docMk/>
            <pc:sldMk cId="3351876351" sldId="335"/>
            <ac:spMk id="17" creationId="{0A63D1DE-0EBC-A04E-AAB1-9AFF49E5FB63}"/>
          </ac:spMkLst>
        </pc:spChg>
        <pc:spChg chg="mod">
          <ac:chgData name="Elena Ghanotakis" userId="f5b7b11dc1ab026f" providerId="LiveId" clId="{6668EF5D-D8DD-7141-AB45-4133F5A7A87B}" dt="2020-07-22T12:51:21.445" v="845"/>
          <ac:spMkLst>
            <pc:docMk/>
            <pc:sldMk cId="3351876351" sldId="335"/>
            <ac:spMk id="18" creationId="{2156B8E1-5FC8-FE4B-B636-1E2711FB1380}"/>
          </ac:spMkLst>
        </pc:spChg>
        <pc:grpChg chg="del">
          <ac:chgData name="Elena Ghanotakis" userId="f5b7b11dc1ab026f" providerId="LiveId" clId="{6668EF5D-D8DD-7141-AB45-4133F5A7A87B}" dt="2020-07-22T12:50:23.839" v="844" actId="478"/>
          <ac:grpSpMkLst>
            <pc:docMk/>
            <pc:sldMk cId="3351876351" sldId="335"/>
            <ac:grpSpMk id="5" creationId="{973302DE-5A88-A841-A6DB-DC2480CEF620}"/>
          </ac:grpSpMkLst>
        </pc:grpChg>
        <pc:grpChg chg="add mod">
          <ac:chgData name="Elena Ghanotakis" userId="f5b7b11dc1ab026f" providerId="LiveId" clId="{6668EF5D-D8DD-7141-AB45-4133F5A7A87B}" dt="2020-07-22T12:51:25.543" v="846" actId="1076"/>
          <ac:grpSpMkLst>
            <pc:docMk/>
            <pc:sldMk cId="3351876351" sldId="335"/>
            <ac:grpSpMk id="12" creationId="{9075237E-BDCF-964D-9133-8AAB8C21E1D1}"/>
          </ac:grpSpMkLst>
        </pc:grpChg>
        <pc:graphicFrameChg chg="del mod">
          <ac:chgData name="Elena Ghanotakis" userId="f5b7b11dc1ab026f" providerId="LiveId" clId="{6668EF5D-D8DD-7141-AB45-4133F5A7A87B}" dt="2020-07-22T12:50:22.419" v="843" actId="478"/>
          <ac:graphicFrameMkLst>
            <pc:docMk/>
            <pc:sldMk cId="3351876351" sldId="335"/>
            <ac:graphicFrameMk id="8" creationId="{1CEEF05D-E9A1-1E4E-B694-9F862F98FFAB}"/>
          </ac:graphicFrameMkLst>
        </pc:graphicFrameChg>
        <pc:graphicFrameChg chg="mod">
          <ac:chgData name="Elena Ghanotakis" userId="f5b7b11dc1ab026f" providerId="LiveId" clId="{6668EF5D-D8DD-7141-AB45-4133F5A7A87B}" dt="2020-07-22T12:51:21.445" v="845"/>
          <ac:graphicFrameMkLst>
            <pc:docMk/>
            <pc:sldMk cId="3351876351" sldId="335"/>
            <ac:graphicFrameMk id="15" creationId="{91FAD592-63B3-D446-A13E-6F495E91BC35}"/>
          </ac:graphicFrameMkLst>
        </pc:graphicFrameChg>
      </pc:sldChg>
      <pc:sldChg chg="del">
        <pc:chgData name="Elena Ghanotakis" userId="f5b7b11dc1ab026f" providerId="LiveId" clId="{6668EF5D-D8DD-7141-AB45-4133F5A7A87B}" dt="2020-07-23T01:25:15.764" v="7892" actId="2696"/>
        <pc:sldMkLst>
          <pc:docMk/>
          <pc:sldMk cId="1132244239" sldId="338"/>
        </pc:sldMkLst>
      </pc:sldChg>
      <pc:sldChg chg="del">
        <pc:chgData name="Elena Ghanotakis" userId="f5b7b11dc1ab026f" providerId="LiveId" clId="{6668EF5D-D8DD-7141-AB45-4133F5A7A87B}" dt="2020-07-23T01:25:16.725" v="7893" actId="2696"/>
        <pc:sldMkLst>
          <pc:docMk/>
          <pc:sldMk cId="3790684995" sldId="339"/>
        </pc:sldMkLst>
      </pc:sldChg>
      <pc:sldChg chg="del">
        <pc:chgData name="Elena Ghanotakis" userId="f5b7b11dc1ab026f" providerId="LiveId" clId="{6668EF5D-D8DD-7141-AB45-4133F5A7A87B}" dt="2020-07-23T01:25:19.020" v="7896" actId="2696"/>
        <pc:sldMkLst>
          <pc:docMk/>
          <pc:sldMk cId="3816878047" sldId="341"/>
        </pc:sldMkLst>
      </pc:sldChg>
      <pc:sldChg chg="del">
        <pc:chgData name="Elena Ghanotakis" userId="f5b7b11dc1ab026f" providerId="LiveId" clId="{6668EF5D-D8DD-7141-AB45-4133F5A7A87B}" dt="2020-07-23T01:25:19.623" v="7897" actId="2696"/>
        <pc:sldMkLst>
          <pc:docMk/>
          <pc:sldMk cId="1568209109" sldId="342"/>
        </pc:sldMkLst>
      </pc:sldChg>
      <pc:sldChg chg="del">
        <pc:chgData name="Elena Ghanotakis" userId="f5b7b11dc1ab026f" providerId="LiveId" clId="{6668EF5D-D8DD-7141-AB45-4133F5A7A87B}" dt="2020-07-23T01:25:20.199" v="7898" actId="2696"/>
        <pc:sldMkLst>
          <pc:docMk/>
          <pc:sldMk cId="404588913" sldId="343"/>
        </pc:sldMkLst>
      </pc:sldChg>
      <pc:sldChg chg="del">
        <pc:chgData name="Elena Ghanotakis" userId="f5b7b11dc1ab026f" providerId="LiveId" clId="{6668EF5D-D8DD-7141-AB45-4133F5A7A87B}" dt="2020-07-23T01:25:20.716" v="7899" actId="2696"/>
        <pc:sldMkLst>
          <pc:docMk/>
          <pc:sldMk cId="2773838846" sldId="344"/>
        </pc:sldMkLst>
      </pc:sldChg>
      <pc:sldChg chg="del">
        <pc:chgData name="Elena Ghanotakis" userId="f5b7b11dc1ab026f" providerId="LiveId" clId="{6668EF5D-D8DD-7141-AB45-4133F5A7A87B}" dt="2020-07-23T01:25:21.168" v="7900" actId="2696"/>
        <pc:sldMkLst>
          <pc:docMk/>
          <pc:sldMk cId="2061363680" sldId="345"/>
        </pc:sldMkLst>
      </pc:sldChg>
      <pc:sldChg chg="del">
        <pc:chgData name="Elena Ghanotakis" userId="f5b7b11dc1ab026f" providerId="LiveId" clId="{6668EF5D-D8DD-7141-AB45-4133F5A7A87B}" dt="2020-07-23T01:25:21.610" v="7901" actId="2696"/>
        <pc:sldMkLst>
          <pc:docMk/>
          <pc:sldMk cId="3724741074" sldId="346"/>
        </pc:sldMkLst>
      </pc:sldChg>
      <pc:sldChg chg="del">
        <pc:chgData name="Elena Ghanotakis" userId="f5b7b11dc1ab026f" providerId="LiveId" clId="{6668EF5D-D8DD-7141-AB45-4133F5A7A87B}" dt="2020-07-23T01:25:22.109" v="7902" actId="2696"/>
        <pc:sldMkLst>
          <pc:docMk/>
          <pc:sldMk cId="822970397" sldId="347"/>
        </pc:sldMkLst>
      </pc:sldChg>
      <pc:sldChg chg="del">
        <pc:chgData name="Elena Ghanotakis" userId="f5b7b11dc1ab026f" providerId="LiveId" clId="{6668EF5D-D8DD-7141-AB45-4133F5A7A87B}" dt="2020-07-23T01:25:23.117" v="7904" actId="2696"/>
        <pc:sldMkLst>
          <pc:docMk/>
          <pc:sldMk cId="525523927" sldId="348"/>
        </pc:sldMkLst>
      </pc:sldChg>
      <pc:sldChg chg="del">
        <pc:chgData name="Elena Ghanotakis" userId="f5b7b11dc1ab026f" providerId="LiveId" clId="{6668EF5D-D8DD-7141-AB45-4133F5A7A87B}" dt="2020-07-23T01:25:23.690" v="7905" actId="2696"/>
        <pc:sldMkLst>
          <pc:docMk/>
          <pc:sldMk cId="2915442756" sldId="349"/>
        </pc:sldMkLst>
      </pc:sldChg>
      <pc:sldChg chg="del">
        <pc:chgData name="Elena Ghanotakis" userId="f5b7b11dc1ab026f" providerId="LiveId" clId="{6668EF5D-D8DD-7141-AB45-4133F5A7A87B}" dt="2020-07-23T01:25:24.153" v="7906" actId="2696"/>
        <pc:sldMkLst>
          <pc:docMk/>
          <pc:sldMk cId="325156110" sldId="350"/>
        </pc:sldMkLst>
      </pc:sldChg>
      <pc:sldChg chg="del">
        <pc:chgData name="Elena Ghanotakis" userId="f5b7b11dc1ab026f" providerId="LiveId" clId="{6668EF5D-D8DD-7141-AB45-4133F5A7A87B}" dt="2020-07-23T01:25:24.622" v="7907" actId="2696"/>
        <pc:sldMkLst>
          <pc:docMk/>
          <pc:sldMk cId="59256588" sldId="351"/>
        </pc:sldMkLst>
      </pc:sldChg>
      <pc:sldChg chg="del">
        <pc:chgData name="Elena Ghanotakis" userId="f5b7b11dc1ab026f" providerId="LiveId" clId="{6668EF5D-D8DD-7141-AB45-4133F5A7A87B}" dt="2020-07-23T01:25:25.062" v="7908" actId="2696"/>
        <pc:sldMkLst>
          <pc:docMk/>
          <pc:sldMk cId="2621392313" sldId="352"/>
        </pc:sldMkLst>
      </pc:sldChg>
      <pc:sldChg chg="del">
        <pc:chgData name="Elena Ghanotakis" userId="f5b7b11dc1ab026f" providerId="LiveId" clId="{6668EF5D-D8DD-7141-AB45-4133F5A7A87B}" dt="2020-07-23T01:25:25.572" v="7909" actId="2696"/>
        <pc:sldMkLst>
          <pc:docMk/>
          <pc:sldMk cId="3572579757" sldId="353"/>
        </pc:sldMkLst>
      </pc:sldChg>
      <pc:sldChg chg="del">
        <pc:chgData name="Elena Ghanotakis" userId="f5b7b11dc1ab026f" providerId="LiveId" clId="{6668EF5D-D8DD-7141-AB45-4133F5A7A87B}" dt="2020-07-23T01:25:28.014" v="7910" actId="2696"/>
        <pc:sldMkLst>
          <pc:docMk/>
          <pc:sldMk cId="4279903259" sldId="354"/>
        </pc:sldMkLst>
      </pc:sldChg>
      <pc:sldChg chg="addSp delSp modSp mod modClrScheme addCm delCm modCm chgLayout modNotesTx">
        <pc:chgData name="Elena Ghanotakis" userId="f5b7b11dc1ab026f" providerId="LiveId" clId="{6668EF5D-D8DD-7141-AB45-4133F5A7A87B}" dt="2020-07-24T00:01:57.306" v="9562" actId="20577"/>
        <pc:sldMkLst>
          <pc:docMk/>
          <pc:sldMk cId="3181621303" sldId="358"/>
        </pc:sldMkLst>
        <pc:spChg chg="mod ord">
          <ac:chgData name="Elena Ghanotakis" userId="f5b7b11dc1ab026f" providerId="LiveId" clId="{6668EF5D-D8DD-7141-AB45-4133F5A7A87B}" dt="2020-07-22T23:47:10.515" v="3488" actId="700"/>
          <ac:spMkLst>
            <pc:docMk/>
            <pc:sldMk cId="3181621303" sldId="358"/>
            <ac:spMk id="2" creationId="{20780CFC-91BC-4214-898E-C36880E02D75}"/>
          </ac:spMkLst>
        </pc:spChg>
        <pc:spChg chg="del mod ord">
          <ac:chgData name="Elena Ghanotakis" userId="f5b7b11dc1ab026f" providerId="LiveId" clId="{6668EF5D-D8DD-7141-AB45-4133F5A7A87B}" dt="2020-07-22T15:22:15.276" v="3420" actId="478"/>
          <ac:spMkLst>
            <pc:docMk/>
            <pc:sldMk cId="3181621303" sldId="358"/>
            <ac:spMk id="3" creationId="{D3717027-3B25-4334-B975-DA6061FC8083}"/>
          </ac:spMkLst>
        </pc:spChg>
        <pc:spChg chg="mod ord">
          <ac:chgData name="Elena Ghanotakis" userId="f5b7b11dc1ab026f" providerId="LiveId" clId="{6668EF5D-D8DD-7141-AB45-4133F5A7A87B}" dt="2020-07-22T23:47:10.515" v="3488" actId="700"/>
          <ac:spMkLst>
            <pc:docMk/>
            <pc:sldMk cId="3181621303" sldId="358"/>
            <ac:spMk id="4" creationId="{0D539E3A-F74E-4DF9-BDA4-3A4111E280E7}"/>
          </ac:spMkLst>
        </pc:spChg>
        <pc:spChg chg="add del mod ord">
          <ac:chgData name="Elena Ghanotakis" userId="f5b7b11dc1ab026f" providerId="LiveId" clId="{6668EF5D-D8DD-7141-AB45-4133F5A7A87B}" dt="2020-07-22T15:21:40.897" v="3414" actId="478"/>
          <ac:spMkLst>
            <pc:docMk/>
            <pc:sldMk cId="3181621303" sldId="358"/>
            <ac:spMk id="5" creationId="{BDC59B02-A0B8-7240-8110-0E3F30E767C9}"/>
          </ac:spMkLst>
        </pc:spChg>
        <pc:spChg chg="add del mod ord">
          <ac:chgData name="Elena Ghanotakis" userId="f5b7b11dc1ab026f" providerId="LiveId" clId="{6668EF5D-D8DD-7141-AB45-4133F5A7A87B}" dt="2020-07-22T15:22:01.481" v="3417" actId="478"/>
          <ac:spMkLst>
            <pc:docMk/>
            <pc:sldMk cId="3181621303" sldId="358"/>
            <ac:spMk id="7" creationId="{FF5B0692-287D-6F4D-B9F9-09AA9BB51461}"/>
          </ac:spMkLst>
        </pc:spChg>
        <pc:spChg chg="add del mod ord">
          <ac:chgData name="Elena Ghanotakis" userId="f5b7b11dc1ab026f" providerId="LiveId" clId="{6668EF5D-D8DD-7141-AB45-4133F5A7A87B}" dt="2020-07-24T00:01:27.188" v="9510" actId="20577"/>
          <ac:spMkLst>
            <pc:docMk/>
            <pc:sldMk cId="3181621303" sldId="358"/>
            <ac:spMk id="8" creationId="{F7B16168-8772-A14D-8608-CA3C8E02978B}"/>
          </ac:spMkLst>
        </pc:spChg>
        <pc:spChg chg="add del mod ord">
          <ac:chgData name="Elena Ghanotakis" userId="f5b7b11dc1ab026f" providerId="LiveId" clId="{6668EF5D-D8DD-7141-AB45-4133F5A7A87B}" dt="2020-07-22T15:21:30.492" v="3413" actId="700"/>
          <ac:spMkLst>
            <pc:docMk/>
            <pc:sldMk cId="3181621303" sldId="358"/>
            <ac:spMk id="9" creationId="{593C21DF-0F86-3F40-B5F2-CD0BB9388A4A}"/>
          </ac:spMkLst>
        </pc:spChg>
        <pc:spChg chg="add del mod">
          <ac:chgData name="Elena Ghanotakis" userId="f5b7b11dc1ab026f" providerId="LiveId" clId="{6668EF5D-D8DD-7141-AB45-4133F5A7A87B}" dt="2020-07-22T23:47:04.093" v="3487" actId="478"/>
          <ac:spMkLst>
            <pc:docMk/>
            <pc:sldMk cId="3181621303" sldId="358"/>
            <ac:spMk id="11" creationId="{C6122AC9-B8AC-8843-AC85-D63F274BA7FE}"/>
          </ac:spMkLst>
        </pc:spChg>
      </pc:sldChg>
      <pc:sldChg chg="modSp mod modNotesTx">
        <pc:chgData name="Elena Ghanotakis" userId="f5b7b11dc1ab026f" providerId="LiveId" clId="{6668EF5D-D8DD-7141-AB45-4133F5A7A87B}" dt="2020-07-23T23:03:01.411" v="9294" actId="20577"/>
        <pc:sldMkLst>
          <pc:docMk/>
          <pc:sldMk cId="1514395383" sldId="359"/>
        </pc:sldMkLst>
        <pc:spChg chg="mod">
          <ac:chgData name="Elena Ghanotakis" userId="f5b7b11dc1ab026f" providerId="LiveId" clId="{6668EF5D-D8DD-7141-AB45-4133F5A7A87B}" dt="2020-07-23T01:36:44.969" v="8622" actId="113"/>
          <ac:spMkLst>
            <pc:docMk/>
            <pc:sldMk cId="1514395383" sldId="359"/>
            <ac:spMk id="11" creationId="{7477E726-CD38-4B12-9997-E9D60766723F}"/>
          </ac:spMkLst>
        </pc:spChg>
      </pc:sldChg>
      <pc:sldChg chg="modSp mod delCm modNotesTx">
        <pc:chgData name="Elena Ghanotakis" userId="f5b7b11dc1ab026f" providerId="LiveId" clId="{6668EF5D-D8DD-7141-AB45-4133F5A7A87B}" dt="2020-07-23T01:42:25.589" v="8882" actId="20577"/>
        <pc:sldMkLst>
          <pc:docMk/>
          <pc:sldMk cId="861037418" sldId="360"/>
        </pc:sldMkLst>
        <pc:spChg chg="mod">
          <ac:chgData name="Elena Ghanotakis" userId="f5b7b11dc1ab026f" providerId="LiveId" clId="{6668EF5D-D8DD-7141-AB45-4133F5A7A87B}" dt="2020-07-23T01:42:25.589" v="8882" actId="20577"/>
          <ac:spMkLst>
            <pc:docMk/>
            <pc:sldMk cId="861037418" sldId="360"/>
            <ac:spMk id="2" creationId="{1AC371F6-752D-4067-B0A5-D6674E8D1C4A}"/>
          </ac:spMkLst>
        </pc:spChg>
        <pc:spChg chg="mod">
          <ac:chgData name="Elena Ghanotakis" userId="f5b7b11dc1ab026f" providerId="LiveId" clId="{6668EF5D-D8DD-7141-AB45-4133F5A7A87B}" dt="2020-07-22T12:41:04.543" v="254" actId="20577"/>
          <ac:spMkLst>
            <pc:docMk/>
            <pc:sldMk cId="861037418" sldId="360"/>
            <ac:spMk id="3" creationId="{FA77517B-DE9E-442D-B6C2-A2DFEF96E9AA}"/>
          </ac:spMkLst>
        </pc:spChg>
      </pc:sldChg>
      <pc:sldChg chg="addSp delSp modSp mod ord addCm modCm modNotesTx">
        <pc:chgData name="Elena Ghanotakis" userId="f5b7b11dc1ab026f" providerId="LiveId" clId="{6668EF5D-D8DD-7141-AB45-4133F5A7A87B}" dt="2020-07-24T04:00:20.220" v="10385" actId="20577"/>
        <pc:sldMkLst>
          <pc:docMk/>
          <pc:sldMk cId="2951423487" sldId="361"/>
        </pc:sldMkLst>
        <pc:spChg chg="add del mod">
          <ac:chgData name="Elena Ghanotakis" userId="f5b7b11dc1ab026f" providerId="LiveId" clId="{6668EF5D-D8DD-7141-AB45-4133F5A7A87B}" dt="2020-07-23T00:06:26.745" v="3935"/>
          <ac:spMkLst>
            <pc:docMk/>
            <pc:sldMk cId="2951423487" sldId="361"/>
            <ac:spMk id="3" creationId="{2EAA468A-03A2-EB49-9B11-92001FAD9BD6}"/>
          </ac:spMkLst>
        </pc:spChg>
        <pc:spChg chg="add del mod">
          <ac:chgData name="Elena Ghanotakis" userId="f5b7b11dc1ab026f" providerId="LiveId" clId="{6668EF5D-D8DD-7141-AB45-4133F5A7A87B}" dt="2020-07-23T00:04:56.754" v="3909" actId="20577"/>
          <ac:spMkLst>
            <pc:docMk/>
            <pc:sldMk cId="2951423487" sldId="361"/>
            <ac:spMk id="10" creationId="{F9B17C2B-59FE-44BA-AFA5-0A05E16CA1BC}"/>
          </ac:spMkLst>
        </pc:spChg>
        <pc:spChg chg="mod">
          <ac:chgData name="Elena Ghanotakis" userId="f5b7b11dc1ab026f" providerId="LiveId" clId="{6668EF5D-D8DD-7141-AB45-4133F5A7A87B}" dt="2020-07-23T00:05:03.589" v="3913" actId="20577"/>
          <ac:spMkLst>
            <pc:docMk/>
            <pc:sldMk cId="2951423487" sldId="361"/>
            <ac:spMk id="12" creationId="{5BEF006D-4902-4898-9313-DA5BD3D5B938}"/>
          </ac:spMkLst>
        </pc:spChg>
        <pc:spChg chg="mod">
          <ac:chgData name="Elena Ghanotakis" userId="f5b7b11dc1ab026f" providerId="LiveId" clId="{6668EF5D-D8DD-7141-AB45-4133F5A7A87B}" dt="2020-07-23T00:06:21.874" v="3933" actId="20577"/>
          <ac:spMkLst>
            <pc:docMk/>
            <pc:sldMk cId="2951423487" sldId="361"/>
            <ac:spMk id="15" creationId="{B1826760-DEB7-4E42-8737-475846763933}"/>
          </ac:spMkLst>
        </pc:spChg>
      </pc:sldChg>
      <pc:sldChg chg="modSp mod ord addCm delCm modCm modNotesTx">
        <pc:chgData name="Elena Ghanotakis" userId="f5b7b11dc1ab026f" providerId="LiveId" clId="{6668EF5D-D8DD-7141-AB45-4133F5A7A87B}" dt="2020-07-24T04:04:20.488" v="10420" actId="20577"/>
        <pc:sldMkLst>
          <pc:docMk/>
          <pc:sldMk cId="3187650797" sldId="362"/>
        </pc:sldMkLst>
        <pc:spChg chg="mod">
          <ac:chgData name="Elena Ghanotakis" userId="f5b7b11dc1ab026f" providerId="LiveId" clId="{6668EF5D-D8DD-7141-AB45-4133F5A7A87B}" dt="2020-07-24T04:04:20.488" v="10420" actId="20577"/>
          <ac:spMkLst>
            <pc:docMk/>
            <pc:sldMk cId="3187650797" sldId="362"/>
            <ac:spMk id="2" creationId="{738210A3-5CDA-40C3-B9E5-17215022C1F4}"/>
          </ac:spMkLst>
        </pc:spChg>
      </pc:sldChg>
      <pc:sldChg chg="modSp mod addCm delCm modCm modNotesTx">
        <pc:chgData name="Elena Ghanotakis" userId="f5b7b11dc1ab026f" providerId="LiveId" clId="{6668EF5D-D8DD-7141-AB45-4133F5A7A87B}" dt="2020-07-24T04:01:59.082" v="10412"/>
        <pc:sldMkLst>
          <pc:docMk/>
          <pc:sldMk cId="3967684837" sldId="363"/>
        </pc:sldMkLst>
        <pc:spChg chg="mod">
          <ac:chgData name="Elena Ghanotakis" userId="f5b7b11dc1ab026f" providerId="LiveId" clId="{6668EF5D-D8DD-7141-AB45-4133F5A7A87B}" dt="2020-07-23T22:40:12.448" v="9041" actId="207"/>
          <ac:spMkLst>
            <pc:docMk/>
            <pc:sldMk cId="3967684837" sldId="363"/>
            <ac:spMk id="7" creationId="{ED51141A-C0AA-48AD-B7AE-DDDC44922990}"/>
          </ac:spMkLst>
        </pc:spChg>
      </pc:sldChg>
      <pc:sldChg chg="addCm modCm modNotesTx">
        <pc:chgData name="Elena Ghanotakis" userId="f5b7b11dc1ab026f" providerId="LiveId" clId="{6668EF5D-D8DD-7141-AB45-4133F5A7A87B}" dt="2020-07-24T04:01:04.390" v="10410" actId="20577"/>
        <pc:sldMkLst>
          <pc:docMk/>
          <pc:sldMk cId="356064831" sldId="364"/>
        </pc:sldMkLst>
      </pc:sldChg>
      <pc:sldChg chg="modSp mod delCm modNotesTx">
        <pc:chgData name="Elena Ghanotakis" userId="f5b7b11dc1ab026f" providerId="LiveId" clId="{6668EF5D-D8DD-7141-AB45-4133F5A7A87B}" dt="2020-07-23T22:37:44.972" v="9039" actId="20577"/>
        <pc:sldMkLst>
          <pc:docMk/>
          <pc:sldMk cId="3803697265" sldId="366"/>
        </pc:sldMkLst>
        <pc:spChg chg="mod">
          <ac:chgData name="Elena Ghanotakis" userId="f5b7b11dc1ab026f" providerId="LiveId" clId="{6668EF5D-D8DD-7141-AB45-4133F5A7A87B}" dt="2020-07-22T13:27:52.621" v="2187" actId="20577"/>
          <ac:spMkLst>
            <pc:docMk/>
            <pc:sldMk cId="3803697265" sldId="366"/>
            <ac:spMk id="3" creationId="{FF4A2BE1-09D7-453D-86E2-4A54B86483E4}"/>
          </ac:spMkLst>
        </pc:spChg>
      </pc:sldChg>
      <pc:sldChg chg="modSp mod delCm modNotesTx">
        <pc:chgData name="Elena Ghanotakis" userId="f5b7b11dc1ab026f" providerId="LiveId" clId="{6668EF5D-D8DD-7141-AB45-4133F5A7A87B}" dt="2020-07-23T22:45:59.994" v="9126" actId="1592"/>
        <pc:sldMkLst>
          <pc:docMk/>
          <pc:sldMk cId="2693477689" sldId="368"/>
        </pc:sldMkLst>
        <pc:spChg chg="mod">
          <ac:chgData name="Elena Ghanotakis" userId="f5b7b11dc1ab026f" providerId="LiveId" clId="{6668EF5D-D8DD-7141-AB45-4133F5A7A87B}" dt="2020-07-23T01:16:24.296" v="7557" actId="20577"/>
          <ac:spMkLst>
            <pc:docMk/>
            <pc:sldMk cId="2693477689" sldId="368"/>
            <ac:spMk id="3" creationId="{41F7A4EB-5737-4FC6-B5CE-1A5FD3DE03E4}"/>
          </ac:spMkLst>
        </pc:spChg>
      </pc:sldChg>
      <pc:sldChg chg="modSp mod delCm modNotesTx">
        <pc:chgData name="Elena Ghanotakis" userId="f5b7b11dc1ab026f" providerId="LiveId" clId="{6668EF5D-D8DD-7141-AB45-4133F5A7A87B}" dt="2020-07-23T22:46:12.149" v="9127" actId="1592"/>
        <pc:sldMkLst>
          <pc:docMk/>
          <pc:sldMk cId="1443849186" sldId="369"/>
        </pc:sldMkLst>
        <pc:spChg chg="mod">
          <ac:chgData name="Elena Ghanotakis" userId="f5b7b11dc1ab026f" providerId="LiveId" clId="{6668EF5D-D8DD-7141-AB45-4133F5A7A87B}" dt="2020-07-23T01:16:17.537" v="7545" actId="20577"/>
          <ac:spMkLst>
            <pc:docMk/>
            <pc:sldMk cId="1443849186" sldId="369"/>
            <ac:spMk id="6" creationId="{FC57CE03-9B9B-4872-AAED-55CE363312E3}"/>
          </ac:spMkLst>
        </pc:spChg>
      </pc:sldChg>
      <pc:sldChg chg="modSp mod delCm modNotesTx">
        <pc:chgData name="Elena Ghanotakis" userId="f5b7b11dc1ab026f" providerId="LiveId" clId="{6668EF5D-D8DD-7141-AB45-4133F5A7A87B}" dt="2020-07-23T22:46:18.444" v="9128" actId="1592"/>
        <pc:sldMkLst>
          <pc:docMk/>
          <pc:sldMk cId="2330469519" sldId="370"/>
        </pc:sldMkLst>
        <pc:spChg chg="mod">
          <ac:chgData name="Elena Ghanotakis" userId="f5b7b11dc1ab026f" providerId="LiveId" clId="{6668EF5D-D8DD-7141-AB45-4133F5A7A87B}" dt="2020-07-23T01:16:13.944" v="7542" actId="20577"/>
          <ac:spMkLst>
            <pc:docMk/>
            <pc:sldMk cId="2330469519" sldId="370"/>
            <ac:spMk id="3" creationId="{A0E60C26-A64F-4F0E-A2FB-F57570344A20}"/>
          </ac:spMkLst>
        </pc:spChg>
      </pc:sldChg>
      <pc:sldChg chg="modSp mod delCm modNotesTx">
        <pc:chgData name="Elena Ghanotakis" userId="f5b7b11dc1ab026f" providerId="LiveId" clId="{6668EF5D-D8DD-7141-AB45-4133F5A7A87B}" dt="2020-07-23T23:06:06.954" v="9312" actId="20577"/>
        <pc:sldMkLst>
          <pc:docMk/>
          <pc:sldMk cId="2190757820" sldId="371"/>
        </pc:sldMkLst>
        <pc:spChg chg="mod">
          <ac:chgData name="Elena Ghanotakis" userId="f5b7b11dc1ab026f" providerId="LiveId" clId="{6668EF5D-D8DD-7141-AB45-4133F5A7A87B}" dt="2020-07-23T01:16:08.843" v="7533" actId="20577"/>
          <ac:spMkLst>
            <pc:docMk/>
            <pc:sldMk cId="2190757820" sldId="371"/>
            <ac:spMk id="3" creationId="{8D922ED8-5476-4F79-ADAA-C84F4294677B}"/>
          </ac:spMkLst>
        </pc:spChg>
      </pc:sldChg>
      <pc:sldChg chg="modNotesTx">
        <pc:chgData name="Elena Ghanotakis" userId="f5b7b11dc1ab026f" providerId="LiveId" clId="{6668EF5D-D8DD-7141-AB45-4133F5A7A87B}" dt="2020-07-23T00:52:40.883" v="5962" actId="20577"/>
        <pc:sldMkLst>
          <pc:docMk/>
          <pc:sldMk cId="2550028672" sldId="372"/>
        </pc:sldMkLst>
      </pc:sldChg>
      <pc:sldChg chg="modSp mod modNotesTx">
        <pc:chgData name="Elena Ghanotakis" userId="f5b7b11dc1ab026f" providerId="LiveId" clId="{6668EF5D-D8DD-7141-AB45-4133F5A7A87B}" dt="2020-07-23T01:21:30.779" v="7882" actId="20577"/>
        <pc:sldMkLst>
          <pc:docMk/>
          <pc:sldMk cId="3015315777" sldId="373"/>
        </pc:sldMkLst>
        <pc:spChg chg="mod">
          <ac:chgData name="Elena Ghanotakis" userId="f5b7b11dc1ab026f" providerId="LiveId" clId="{6668EF5D-D8DD-7141-AB45-4133F5A7A87B}" dt="2020-07-23T01:17:27.346" v="7575" actId="20577"/>
          <ac:spMkLst>
            <pc:docMk/>
            <pc:sldMk cId="3015315777" sldId="373"/>
            <ac:spMk id="3" creationId="{1075043F-F949-4C6B-83EA-A79028C455A1}"/>
          </ac:spMkLst>
        </pc:spChg>
      </pc:sldChg>
      <pc:sldChg chg="modNotesTx">
        <pc:chgData name="Elena Ghanotakis" userId="f5b7b11dc1ab026f" providerId="LiveId" clId="{6668EF5D-D8DD-7141-AB45-4133F5A7A87B}" dt="2020-07-23T01:19:40.453" v="7803" actId="12"/>
        <pc:sldMkLst>
          <pc:docMk/>
          <pc:sldMk cId="3801515875" sldId="374"/>
        </pc:sldMkLst>
      </pc:sldChg>
      <pc:sldChg chg="del">
        <pc:chgData name="Elena Ghanotakis" userId="f5b7b11dc1ab026f" providerId="LiveId" clId="{6668EF5D-D8DD-7141-AB45-4133F5A7A87B}" dt="2020-07-23T01:25:18.419" v="7895" actId="2696"/>
        <pc:sldMkLst>
          <pc:docMk/>
          <pc:sldMk cId="1941917584" sldId="376"/>
        </pc:sldMkLst>
      </pc:sldChg>
      <pc:sldChg chg="del">
        <pc:chgData name="Elena Ghanotakis" userId="f5b7b11dc1ab026f" providerId="LiveId" clId="{6668EF5D-D8DD-7141-AB45-4133F5A7A87B}" dt="2020-07-23T01:25:17.656" v="7894" actId="2696"/>
        <pc:sldMkLst>
          <pc:docMk/>
          <pc:sldMk cId="1558775680" sldId="377"/>
        </pc:sldMkLst>
      </pc:sldChg>
      <pc:sldChg chg="addSp delSp modSp add del mod ord modClrScheme addCm delCm modCm chgLayout modNotesTx">
        <pc:chgData name="Elena Ghanotakis" userId="f5b7b11dc1ab026f" providerId="LiveId" clId="{6668EF5D-D8DD-7141-AB45-4133F5A7A87B}" dt="2020-07-24T03:53:55.881" v="10345" actId="2696"/>
        <pc:sldMkLst>
          <pc:docMk/>
          <pc:sldMk cId="947996833" sldId="378"/>
        </pc:sldMkLst>
        <pc:spChg chg="del">
          <ac:chgData name="Elena Ghanotakis" userId="f5b7b11dc1ab026f" providerId="LiveId" clId="{6668EF5D-D8DD-7141-AB45-4133F5A7A87B}" dt="2020-07-22T23:41:48.903" v="3432" actId="478"/>
          <ac:spMkLst>
            <pc:docMk/>
            <pc:sldMk cId="947996833" sldId="378"/>
            <ac:spMk id="2" creationId="{F0D67E7D-C7D5-1C4E-8C55-ED837A81CA2D}"/>
          </ac:spMkLst>
        </pc:spChg>
        <pc:spChg chg="del">
          <ac:chgData name="Elena Ghanotakis" userId="f5b7b11dc1ab026f" providerId="LiveId" clId="{6668EF5D-D8DD-7141-AB45-4133F5A7A87B}" dt="2020-07-22T23:41:41.066" v="3431"/>
          <ac:spMkLst>
            <pc:docMk/>
            <pc:sldMk cId="947996833" sldId="378"/>
            <ac:spMk id="3" creationId="{0FBC852D-DFCF-E344-A8DE-DA5209B7247F}"/>
          </ac:spMkLst>
        </pc:spChg>
        <pc:spChg chg="add mod">
          <ac:chgData name="Elena Ghanotakis" userId="f5b7b11dc1ab026f" providerId="LiveId" clId="{6668EF5D-D8DD-7141-AB45-4133F5A7A87B}" dt="2020-07-23T22:09:31.148" v="8911" actId="20577"/>
          <ac:spMkLst>
            <pc:docMk/>
            <pc:sldMk cId="947996833" sldId="378"/>
            <ac:spMk id="3" creationId="{4499EDD2-5021-8B41-92E6-44050AA5535C}"/>
          </ac:spMkLst>
        </pc:spChg>
        <pc:spChg chg="del">
          <ac:chgData name="Elena Ghanotakis" userId="f5b7b11dc1ab026f" providerId="LiveId" clId="{6668EF5D-D8DD-7141-AB45-4133F5A7A87B}" dt="2020-07-22T23:42:18.035" v="3437" actId="700"/>
          <ac:spMkLst>
            <pc:docMk/>
            <pc:sldMk cId="947996833" sldId="378"/>
            <ac:spMk id="4" creationId="{F8B73C08-60AD-4846-83B8-99D5ED6BA1EE}"/>
          </ac:spMkLst>
        </pc:spChg>
        <pc:spChg chg="del">
          <ac:chgData name="Elena Ghanotakis" userId="f5b7b11dc1ab026f" providerId="LiveId" clId="{6668EF5D-D8DD-7141-AB45-4133F5A7A87B}" dt="2020-07-22T23:42:18.035" v="3437" actId="700"/>
          <ac:spMkLst>
            <pc:docMk/>
            <pc:sldMk cId="947996833" sldId="378"/>
            <ac:spMk id="5" creationId="{8E53866C-9B8F-0746-984A-B06446DBB813}"/>
          </ac:spMkLst>
        </pc:spChg>
        <pc:spChg chg="del mod ord">
          <ac:chgData name="Elena Ghanotakis" userId="f5b7b11dc1ab026f" providerId="LiveId" clId="{6668EF5D-D8DD-7141-AB45-4133F5A7A87B}" dt="2020-07-22T23:42:18.035" v="3437" actId="700"/>
          <ac:spMkLst>
            <pc:docMk/>
            <pc:sldMk cId="947996833" sldId="378"/>
            <ac:spMk id="6" creationId="{DD3F6738-0D9A-3D46-91FD-8920FCDA3B55}"/>
          </ac:spMkLst>
        </pc:spChg>
        <pc:spChg chg="add mod ord">
          <ac:chgData name="Elena Ghanotakis" userId="f5b7b11dc1ab026f" providerId="LiveId" clId="{6668EF5D-D8DD-7141-AB45-4133F5A7A87B}" dt="2020-07-22T23:43:33.320" v="3445" actId="20577"/>
          <ac:spMkLst>
            <pc:docMk/>
            <pc:sldMk cId="947996833" sldId="378"/>
            <ac:spMk id="8" creationId="{F6505143-9238-884A-AC9A-3FFD8619888F}"/>
          </ac:spMkLst>
        </pc:spChg>
        <pc:spChg chg="add mod">
          <ac:chgData name="Elena Ghanotakis" userId="f5b7b11dc1ab026f" providerId="LiveId" clId="{6668EF5D-D8DD-7141-AB45-4133F5A7A87B}" dt="2020-07-23T22:08:07.681" v="8900" actId="20577"/>
          <ac:spMkLst>
            <pc:docMk/>
            <pc:sldMk cId="947996833" sldId="378"/>
            <ac:spMk id="9" creationId="{0513630D-D057-3F4B-B935-0C2642136FDA}"/>
          </ac:spMkLst>
        </pc:spChg>
        <pc:spChg chg="add del mod">
          <ac:chgData name="Elena Ghanotakis" userId="f5b7b11dc1ab026f" providerId="LiveId" clId="{6668EF5D-D8DD-7141-AB45-4133F5A7A87B}" dt="2020-07-23T01:33:26.050" v="8545"/>
          <ac:spMkLst>
            <pc:docMk/>
            <pc:sldMk cId="947996833" sldId="378"/>
            <ac:spMk id="11" creationId="{95BA745B-6610-7B4A-9448-BC14989456B8}"/>
          </ac:spMkLst>
        </pc:spChg>
        <pc:spChg chg="add del mod">
          <ac:chgData name="Elena Ghanotakis" userId="f5b7b11dc1ab026f" providerId="LiveId" clId="{6668EF5D-D8DD-7141-AB45-4133F5A7A87B}" dt="2020-07-23T01:41:20.013" v="8865" actId="478"/>
          <ac:spMkLst>
            <pc:docMk/>
            <pc:sldMk cId="947996833" sldId="378"/>
            <ac:spMk id="15" creationId="{B7BA1280-2BCC-734A-A327-CFAE593030B1}"/>
          </ac:spMkLst>
        </pc:spChg>
        <pc:graphicFrameChg chg="add mod">
          <ac:chgData name="Elena Ghanotakis" userId="f5b7b11dc1ab026f" providerId="LiveId" clId="{6668EF5D-D8DD-7141-AB45-4133F5A7A87B}" dt="2020-07-23T22:10:09.194" v="8917"/>
          <ac:graphicFrameMkLst>
            <pc:docMk/>
            <pc:sldMk cId="947996833" sldId="378"/>
            <ac:graphicFrameMk id="7" creationId="{3679D564-6D47-6F43-8730-8CC64D24B09E}"/>
          </ac:graphicFrameMkLst>
        </pc:graphicFrameChg>
        <pc:graphicFrameChg chg="add del mod ord">
          <ac:chgData name="Elena Ghanotakis" userId="f5b7b11dc1ab026f" providerId="LiveId" clId="{6668EF5D-D8DD-7141-AB45-4133F5A7A87B}" dt="2020-07-23T01:33:06.919" v="8540" actId="478"/>
          <ac:graphicFrameMkLst>
            <pc:docMk/>
            <pc:sldMk cId="947996833" sldId="378"/>
            <ac:graphicFrameMk id="7" creationId="{E4FBFD97-460E-4247-B9C7-8AD7B896884E}"/>
          </ac:graphicFrameMkLst>
        </pc:graphicFrameChg>
        <pc:graphicFrameChg chg="add del mod">
          <ac:chgData name="Elena Ghanotakis" userId="f5b7b11dc1ab026f" providerId="LiveId" clId="{6668EF5D-D8DD-7141-AB45-4133F5A7A87B}" dt="2020-07-23T01:33:14.110" v="8543" actId="478"/>
          <ac:graphicFrameMkLst>
            <pc:docMk/>
            <pc:sldMk cId="947996833" sldId="378"/>
            <ac:graphicFrameMk id="12" creationId="{E4FBFD97-460E-4247-B9C7-8AD7B896884E}"/>
          </ac:graphicFrameMkLst>
        </pc:graphicFrameChg>
        <pc:graphicFrameChg chg="add del mod">
          <ac:chgData name="Elena Ghanotakis" userId="f5b7b11dc1ab026f" providerId="LiveId" clId="{6668EF5D-D8DD-7141-AB45-4133F5A7A87B}" dt="2020-07-23T22:07:46.741" v="8893" actId="478"/>
          <ac:graphicFrameMkLst>
            <pc:docMk/>
            <pc:sldMk cId="947996833" sldId="378"/>
            <ac:graphicFrameMk id="13" creationId="{E4FBFD97-460E-4247-B9C7-8AD7B896884E}"/>
          </ac:graphicFrameMkLst>
        </pc:graphicFrameChg>
        <pc:graphicFrameChg chg="add mod">
          <ac:chgData name="Elena Ghanotakis" userId="f5b7b11dc1ab026f" providerId="LiveId" clId="{6668EF5D-D8DD-7141-AB45-4133F5A7A87B}" dt="2020-07-23T01:41:18.225" v="8864"/>
          <ac:graphicFrameMkLst>
            <pc:docMk/>
            <pc:sldMk cId="947996833" sldId="378"/>
            <ac:graphicFrameMk id="16" creationId="{E4FBFD97-460E-4247-B9C7-8AD7B896884E}"/>
          </ac:graphicFrameMkLst>
        </pc:graphicFrameChg>
      </pc:sldChg>
      <pc:sldChg chg="add del">
        <pc:chgData name="Elena Ghanotakis" userId="f5b7b11dc1ab026f" providerId="LiveId" clId="{6668EF5D-D8DD-7141-AB45-4133F5A7A87B}" dt="2020-07-22T15:23:04.761" v="3427" actId="2696"/>
        <pc:sldMkLst>
          <pc:docMk/>
          <pc:sldMk cId="2462682583" sldId="378"/>
        </pc:sldMkLst>
      </pc:sldChg>
      <pc:sldChg chg="add del">
        <pc:chgData name="Elena Ghanotakis" userId="f5b7b11dc1ab026f" providerId="LiveId" clId="{6668EF5D-D8DD-7141-AB45-4133F5A7A87B}" dt="2020-07-22T15:18:53.513" v="3333" actId="2696"/>
        <pc:sldMkLst>
          <pc:docMk/>
          <pc:sldMk cId="883148950" sldId="379"/>
        </pc:sldMkLst>
      </pc:sldChg>
      <pc:sldChg chg="addSp delSp modSp add del mod">
        <pc:chgData name="Elena Ghanotakis" userId="f5b7b11dc1ab026f" providerId="LiveId" clId="{6668EF5D-D8DD-7141-AB45-4133F5A7A87B}" dt="2020-07-22T23:44:59.445" v="3456" actId="2696"/>
        <pc:sldMkLst>
          <pc:docMk/>
          <pc:sldMk cId="2083565391" sldId="379"/>
        </pc:sldMkLst>
        <pc:spChg chg="del">
          <ac:chgData name="Elena Ghanotakis" userId="f5b7b11dc1ab026f" providerId="LiveId" clId="{6668EF5D-D8DD-7141-AB45-4133F5A7A87B}" dt="2020-07-22T23:43:55.327" v="3448" actId="1957"/>
          <ac:spMkLst>
            <pc:docMk/>
            <pc:sldMk cId="2083565391" sldId="379"/>
            <ac:spMk id="2" creationId="{E38E4DB7-7E69-3544-A0F3-897A5E927690}"/>
          </ac:spMkLst>
        </pc:spChg>
        <pc:graphicFrameChg chg="add mod">
          <ac:chgData name="Elena Ghanotakis" userId="f5b7b11dc1ab026f" providerId="LiveId" clId="{6668EF5D-D8DD-7141-AB45-4133F5A7A87B}" dt="2020-07-22T23:43:55.327" v="3448" actId="1957"/>
          <ac:graphicFrameMkLst>
            <pc:docMk/>
            <pc:sldMk cId="2083565391" sldId="379"/>
            <ac:graphicFrameMk id="4" creationId="{DB83E907-FE0D-1F4D-9B45-08D87D68CA37}"/>
          </ac:graphicFrameMkLst>
        </pc:graphicFrameChg>
      </pc:sldChg>
      <pc:sldChg chg="addSp delSp modSp add mod modNotesTx">
        <pc:chgData name="Elena Ghanotakis" userId="f5b7b11dc1ab026f" providerId="LiveId" clId="{6668EF5D-D8DD-7141-AB45-4133F5A7A87B}" dt="2020-07-24T03:56:06.083" v="10353" actId="20577"/>
        <pc:sldMkLst>
          <pc:docMk/>
          <pc:sldMk cId="2826782799" sldId="379"/>
        </pc:sldMkLst>
        <pc:spChg chg="del">
          <ac:chgData name="Elena Ghanotakis" userId="f5b7b11dc1ab026f" providerId="LiveId" clId="{6668EF5D-D8DD-7141-AB45-4133F5A7A87B}" dt="2020-07-22T23:55:39.652" v="3762" actId="1032"/>
          <ac:spMkLst>
            <pc:docMk/>
            <pc:sldMk cId="2826782799" sldId="379"/>
            <ac:spMk id="2" creationId="{0A0B657D-8EF8-DE4E-A5AE-B0B96409D721}"/>
          </ac:spMkLst>
        </pc:spChg>
        <pc:spChg chg="mod">
          <ac:chgData name="Elena Ghanotakis" userId="f5b7b11dc1ab026f" providerId="LiveId" clId="{6668EF5D-D8DD-7141-AB45-4133F5A7A87B}" dt="2020-07-22T23:56:01.366" v="3778"/>
          <ac:spMkLst>
            <pc:docMk/>
            <pc:sldMk cId="2826782799" sldId="379"/>
            <ac:spMk id="3" creationId="{8C0BE564-794B-7A44-B64F-55B5675144A2}"/>
          </ac:spMkLst>
        </pc:spChg>
        <pc:spChg chg="add del mod">
          <ac:chgData name="Elena Ghanotakis" userId="f5b7b11dc1ab026f" providerId="LiveId" clId="{6668EF5D-D8DD-7141-AB45-4133F5A7A87B}" dt="2020-07-22T23:59:04.560" v="3840" actId="1032"/>
          <ac:spMkLst>
            <pc:docMk/>
            <pc:sldMk cId="2826782799" sldId="379"/>
            <ac:spMk id="9" creationId="{8A671527-0357-FD46-95C6-70DAFA354144}"/>
          </ac:spMkLst>
        </pc:spChg>
        <pc:graphicFrameChg chg="add del mod modGraphic">
          <ac:chgData name="Elena Ghanotakis" userId="f5b7b11dc1ab026f" providerId="LiveId" clId="{6668EF5D-D8DD-7141-AB45-4133F5A7A87B}" dt="2020-07-22T23:58:45.448" v="3839" actId="478"/>
          <ac:graphicFrameMkLst>
            <pc:docMk/>
            <pc:sldMk cId="2826782799" sldId="379"/>
            <ac:graphicFrameMk id="4" creationId="{F9D04F7F-6412-1C4B-8E1E-CB2902B1B032}"/>
          </ac:graphicFrameMkLst>
        </pc:graphicFrameChg>
        <pc:graphicFrameChg chg="add del modGraphic">
          <ac:chgData name="Elena Ghanotakis" userId="f5b7b11dc1ab026f" providerId="LiveId" clId="{6668EF5D-D8DD-7141-AB45-4133F5A7A87B}" dt="2020-07-22T23:57:15.751" v="3825" actId="478"/>
          <ac:graphicFrameMkLst>
            <pc:docMk/>
            <pc:sldMk cId="2826782799" sldId="379"/>
            <ac:graphicFrameMk id="5" creationId="{03EF834F-CF5C-6A47-A2DF-7F5AB6B81CD7}"/>
          </ac:graphicFrameMkLst>
        </pc:graphicFrameChg>
        <pc:graphicFrameChg chg="add del mod modGraphic">
          <ac:chgData name="Elena Ghanotakis" userId="f5b7b11dc1ab026f" providerId="LiveId" clId="{6668EF5D-D8DD-7141-AB45-4133F5A7A87B}" dt="2020-07-22T23:57:38.640" v="3832" actId="478"/>
          <ac:graphicFrameMkLst>
            <pc:docMk/>
            <pc:sldMk cId="2826782799" sldId="379"/>
            <ac:graphicFrameMk id="6" creationId="{E8B7D6A9-5497-0047-B610-5F855BAD62B1}"/>
          </ac:graphicFrameMkLst>
        </pc:graphicFrameChg>
        <pc:graphicFrameChg chg="add del modGraphic">
          <ac:chgData name="Elena Ghanotakis" userId="f5b7b11dc1ab026f" providerId="LiveId" clId="{6668EF5D-D8DD-7141-AB45-4133F5A7A87B}" dt="2020-07-22T23:58:12.536" v="3834" actId="478"/>
          <ac:graphicFrameMkLst>
            <pc:docMk/>
            <pc:sldMk cId="2826782799" sldId="379"/>
            <ac:graphicFrameMk id="7" creationId="{F02FA8F6-5B29-414D-B663-82954BAA3DFE}"/>
          </ac:graphicFrameMkLst>
        </pc:graphicFrameChg>
        <pc:graphicFrameChg chg="add mod modGraphic">
          <ac:chgData name="Elena Ghanotakis" userId="f5b7b11dc1ab026f" providerId="LiveId" clId="{6668EF5D-D8DD-7141-AB45-4133F5A7A87B}" dt="2020-07-23T00:01:47.234" v="3897"/>
          <ac:graphicFrameMkLst>
            <pc:docMk/>
            <pc:sldMk cId="2826782799" sldId="379"/>
            <ac:graphicFrameMk id="10" creationId="{C8507AE5-021F-7447-8D82-BA9202DD74C4}"/>
          </ac:graphicFrameMkLst>
        </pc:graphicFrameChg>
      </pc:sldChg>
      <pc:sldChg chg="modSp add del mod addCm modCm">
        <pc:chgData name="Elena Ghanotakis" userId="f5b7b11dc1ab026f" providerId="LiveId" clId="{6668EF5D-D8DD-7141-AB45-4133F5A7A87B}" dt="2020-07-22T15:23:07.914" v="3428" actId="2696"/>
        <pc:sldMkLst>
          <pc:docMk/>
          <pc:sldMk cId="263635676" sldId="380"/>
        </pc:sldMkLst>
        <pc:spChg chg="mod">
          <ac:chgData name="Elena Ghanotakis" userId="f5b7b11dc1ab026f" providerId="LiveId" clId="{6668EF5D-D8DD-7141-AB45-4133F5A7A87B}" dt="2020-07-22T15:19:13.012" v="3336" actId="20577"/>
          <ac:spMkLst>
            <pc:docMk/>
            <pc:sldMk cId="263635676" sldId="380"/>
            <ac:spMk id="2" creationId="{277DDCE1-57E8-5D44-8A5C-7D72DFCF1EF5}"/>
          </ac:spMkLst>
        </pc:spChg>
        <pc:spChg chg="mod">
          <ac:chgData name="Elena Ghanotakis" userId="f5b7b11dc1ab026f" providerId="LiveId" clId="{6668EF5D-D8DD-7141-AB45-4133F5A7A87B}" dt="2020-07-22T15:19:02.610" v="3334"/>
          <ac:spMkLst>
            <pc:docMk/>
            <pc:sldMk cId="263635676" sldId="380"/>
            <ac:spMk id="3" creationId="{7D439616-1B69-A640-889C-FFB3ADAC5BEA}"/>
          </ac:spMkLst>
        </pc:spChg>
      </pc:sldChg>
      <pc:sldChg chg="modSp add mod">
        <pc:chgData name="Elena Ghanotakis" userId="f5b7b11dc1ab026f" providerId="LiveId" clId="{6668EF5D-D8DD-7141-AB45-4133F5A7A87B}" dt="2020-07-23T01:26:13.506" v="8055" actId="207"/>
        <pc:sldMkLst>
          <pc:docMk/>
          <pc:sldMk cId="1328389780" sldId="380"/>
        </pc:sldMkLst>
        <pc:spChg chg="mod">
          <ac:chgData name="Elena Ghanotakis" userId="f5b7b11dc1ab026f" providerId="LiveId" clId="{6668EF5D-D8DD-7141-AB45-4133F5A7A87B}" dt="2020-07-23T01:26:13.506" v="8055" actId="207"/>
          <ac:spMkLst>
            <pc:docMk/>
            <pc:sldMk cId="1328389780" sldId="380"/>
            <ac:spMk id="2" creationId="{F4522D4B-E8B1-9549-BCD4-72E2681B6D14}"/>
          </ac:spMkLst>
        </pc:spChg>
        <pc:spChg chg="mod">
          <ac:chgData name="Elena Ghanotakis" userId="f5b7b11dc1ab026f" providerId="LiveId" clId="{6668EF5D-D8DD-7141-AB45-4133F5A7A87B}" dt="2020-07-23T01:26:11.247" v="8054" actId="207"/>
          <ac:spMkLst>
            <pc:docMk/>
            <pc:sldMk cId="1328389780" sldId="380"/>
            <ac:spMk id="3" creationId="{67FE65A9-280C-1F42-8CB4-E748C94AC929}"/>
          </ac:spMkLst>
        </pc:spChg>
      </pc:sldChg>
      <pc:sldChg chg="add del">
        <pc:chgData name="Elena Ghanotakis" userId="f5b7b11dc1ab026f" providerId="LiveId" clId="{6668EF5D-D8DD-7141-AB45-4133F5A7A87B}" dt="2020-07-22T15:21:19.525" v="3410"/>
        <pc:sldMkLst>
          <pc:docMk/>
          <pc:sldMk cId="769646910" sldId="381"/>
        </pc:sldMkLst>
      </pc:sldChg>
      <pc:sldChg chg="addSp delSp modSp add del mod">
        <pc:chgData name="Elena Ghanotakis" userId="f5b7b11dc1ab026f" providerId="LiveId" clId="{6668EF5D-D8DD-7141-AB45-4133F5A7A87B}" dt="2020-07-23T15:43:29.151" v="8888" actId="2696"/>
        <pc:sldMkLst>
          <pc:docMk/>
          <pc:sldMk cId="3849560748" sldId="381"/>
        </pc:sldMkLst>
        <pc:spChg chg="add del">
          <ac:chgData name="Elena Ghanotakis" userId="f5b7b11dc1ab026f" providerId="LiveId" clId="{6668EF5D-D8DD-7141-AB45-4133F5A7A87B}" dt="2020-07-23T15:43:26.842" v="8887" actId="478"/>
          <ac:spMkLst>
            <pc:docMk/>
            <pc:sldMk cId="3849560748" sldId="381"/>
            <ac:spMk id="2" creationId="{BA45A5FE-ADFF-A444-8563-213351389866}"/>
          </ac:spMkLst>
        </pc:spChg>
        <pc:graphicFrameChg chg="add del mod modGraphic">
          <ac:chgData name="Elena Ghanotakis" userId="f5b7b11dc1ab026f" providerId="LiveId" clId="{6668EF5D-D8DD-7141-AB45-4133F5A7A87B}" dt="2020-07-23T15:43:17.891" v="8886" actId="1032"/>
          <ac:graphicFrameMkLst>
            <pc:docMk/>
            <pc:sldMk cId="3849560748" sldId="381"/>
            <ac:graphicFrameMk id="4" creationId="{8B86BC71-100B-E047-AA8A-3FBB1CB563F2}"/>
          </ac:graphicFrameMkLst>
        </pc:graphicFrameChg>
      </pc:sldChg>
      <pc:sldChg chg="modSp mod modNotesTx">
        <pc:chgData name="Elena Ghanotakis" userId="f5b7b11dc1ab026f" providerId="LiveId" clId="{6668EF5D-D8DD-7141-AB45-4133F5A7A87B}" dt="2020-07-24T04:04:23.873" v="10422" actId="20577"/>
        <pc:sldMkLst>
          <pc:docMk/>
          <pc:sldMk cId="2062923113" sldId="382"/>
        </pc:sldMkLst>
        <pc:spChg chg="mod">
          <ac:chgData name="Elena Ghanotakis" userId="f5b7b11dc1ab026f" providerId="LiveId" clId="{6668EF5D-D8DD-7141-AB45-4133F5A7A87B}" dt="2020-07-24T04:04:23.873" v="10422" actId="20577"/>
          <ac:spMkLst>
            <pc:docMk/>
            <pc:sldMk cId="2062923113" sldId="382"/>
            <ac:spMk id="2" creationId="{00000000-0000-0000-0000-000000000000}"/>
          </ac:spMkLst>
        </pc:spChg>
        <pc:spChg chg="mod">
          <ac:chgData name="Elena Ghanotakis" userId="f5b7b11dc1ab026f" providerId="LiveId" clId="{6668EF5D-D8DD-7141-AB45-4133F5A7A87B}" dt="2020-07-23T22:43:50.868" v="9123" actId="20577"/>
          <ac:spMkLst>
            <pc:docMk/>
            <pc:sldMk cId="2062923113" sldId="382"/>
            <ac:spMk id="3" creationId="{00000000-0000-0000-0000-000000000000}"/>
          </ac:spMkLst>
        </pc:spChg>
      </pc:sldChg>
      <pc:sldChg chg="addSp delSp modSp add mod addCm modCm modNotesTx">
        <pc:chgData name="Elena Ghanotakis" userId="f5b7b11dc1ab026f" providerId="LiveId" clId="{6668EF5D-D8DD-7141-AB45-4133F5A7A87B}" dt="2020-07-24T03:55:35.932" v="10350"/>
        <pc:sldMkLst>
          <pc:docMk/>
          <pc:sldMk cId="2112490575" sldId="383"/>
        </pc:sldMkLst>
        <pc:spChg chg="mod">
          <ac:chgData name="Elena Ghanotakis" userId="f5b7b11dc1ab026f" providerId="LiveId" clId="{6668EF5D-D8DD-7141-AB45-4133F5A7A87B}" dt="2020-07-24T03:34:08.108" v="9587" actId="1076"/>
          <ac:spMkLst>
            <pc:docMk/>
            <pc:sldMk cId="2112490575" sldId="383"/>
            <ac:spMk id="2" creationId="{1E4AA361-1B95-9A4A-94E9-9455CCFF0641}"/>
          </ac:spMkLst>
        </pc:spChg>
        <pc:spChg chg="del">
          <ac:chgData name="Elena Ghanotakis" userId="f5b7b11dc1ab026f" providerId="LiveId" clId="{6668EF5D-D8DD-7141-AB45-4133F5A7A87B}" dt="2020-07-24T03:33:32.696" v="9580"/>
          <ac:spMkLst>
            <pc:docMk/>
            <pc:sldMk cId="2112490575" sldId="383"/>
            <ac:spMk id="3" creationId="{6759EA91-2097-304B-86BF-98EB59E9D12A}"/>
          </ac:spMkLst>
        </pc:spChg>
        <pc:spChg chg="mod">
          <ac:chgData name="Elena Ghanotakis" userId="f5b7b11dc1ab026f" providerId="LiveId" clId="{6668EF5D-D8DD-7141-AB45-4133F5A7A87B}" dt="2020-07-24T03:36:15.402" v="9652" actId="20577"/>
          <ac:spMkLst>
            <pc:docMk/>
            <pc:sldMk cId="2112490575" sldId="383"/>
            <ac:spMk id="4" creationId="{F8421845-586A-1246-9771-649EFBC31584}"/>
          </ac:spMkLst>
        </pc:spChg>
        <pc:spChg chg="del">
          <ac:chgData name="Elena Ghanotakis" userId="f5b7b11dc1ab026f" providerId="LiveId" clId="{6668EF5D-D8DD-7141-AB45-4133F5A7A87B}" dt="2020-07-24T03:35:54.786" v="9627"/>
          <ac:spMkLst>
            <pc:docMk/>
            <pc:sldMk cId="2112490575" sldId="383"/>
            <ac:spMk id="5" creationId="{C50F1F7E-2005-1C4C-A277-EF0D1E3225D1}"/>
          </ac:spMkLst>
        </pc:spChg>
        <pc:spChg chg="mod">
          <ac:chgData name="Elena Ghanotakis" userId="f5b7b11dc1ab026f" providerId="LiveId" clId="{6668EF5D-D8DD-7141-AB45-4133F5A7A87B}" dt="2020-07-24T03:33:55.940" v="9586" actId="27636"/>
          <ac:spMkLst>
            <pc:docMk/>
            <pc:sldMk cId="2112490575" sldId="383"/>
            <ac:spMk id="6" creationId="{30A9BB9F-7C19-EE4C-97EF-AF9D1D598720}"/>
          </ac:spMkLst>
        </pc:spChg>
        <pc:spChg chg="add del mod">
          <ac:chgData name="Elena Ghanotakis" userId="f5b7b11dc1ab026f" providerId="LiveId" clId="{6668EF5D-D8DD-7141-AB45-4133F5A7A87B}" dt="2020-07-24T03:39:01.234" v="9663"/>
          <ac:spMkLst>
            <pc:docMk/>
            <pc:sldMk cId="2112490575" sldId="383"/>
            <ac:spMk id="11" creationId="{C95A5A0D-C00E-C844-9E40-BC2F4B3E8A34}"/>
          </ac:spMkLst>
        </pc:spChg>
        <pc:spChg chg="add del mod">
          <ac:chgData name="Elena Ghanotakis" userId="f5b7b11dc1ab026f" providerId="LiveId" clId="{6668EF5D-D8DD-7141-AB45-4133F5A7A87B}" dt="2020-07-24T03:40:52.603" v="9682"/>
          <ac:spMkLst>
            <pc:docMk/>
            <pc:sldMk cId="2112490575" sldId="383"/>
            <ac:spMk id="15" creationId="{AEE1FC6B-3FDC-8440-BDC8-26C03D7D253E}"/>
          </ac:spMkLst>
        </pc:spChg>
        <pc:spChg chg="add del mod">
          <ac:chgData name="Elena Ghanotakis" userId="f5b7b11dc1ab026f" providerId="LiveId" clId="{6668EF5D-D8DD-7141-AB45-4133F5A7A87B}" dt="2020-07-24T03:49:53.500" v="10211" actId="478"/>
          <ac:spMkLst>
            <pc:docMk/>
            <pc:sldMk cId="2112490575" sldId="383"/>
            <ac:spMk id="20" creationId="{3EBF10E7-53C2-0A46-AA4F-37CC85981915}"/>
          </ac:spMkLst>
        </pc:spChg>
        <pc:spChg chg="add del mod">
          <ac:chgData name="Elena Ghanotakis" userId="f5b7b11dc1ab026f" providerId="LiveId" clId="{6668EF5D-D8DD-7141-AB45-4133F5A7A87B}" dt="2020-07-24T03:49:46.513" v="10207" actId="767"/>
          <ac:spMkLst>
            <pc:docMk/>
            <pc:sldMk cId="2112490575" sldId="383"/>
            <ac:spMk id="22" creationId="{180D5892-B8E8-F948-8C3B-FC0E7D3C5A06}"/>
          </ac:spMkLst>
        </pc:spChg>
        <pc:graphicFrameChg chg="add del mod">
          <ac:chgData name="Elena Ghanotakis" userId="f5b7b11dc1ab026f" providerId="LiveId" clId="{6668EF5D-D8DD-7141-AB45-4133F5A7A87B}" dt="2020-07-24T03:51:13.558" v="10220" actId="255"/>
          <ac:graphicFrameMkLst>
            <pc:docMk/>
            <pc:sldMk cId="2112490575" sldId="383"/>
            <ac:graphicFrameMk id="7" creationId="{BC00DDDC-C0FB-1649-87A6-92F0B39CE83A}"/>
          </ac:graphicFrameMkLst>
        </pc:graphicFrameChg>
        <pc:graphicFrameChg chg="add del mod">
          <ac:chgData name="Elena Ghanotakis" userId="f5b7b11dc1ab026f" providerId="LiveId" clId="{6668EF5D-D8DD-7141-AB45-4133F5A7A87B}" dt="2020-07-24T03:33:45.182" v="9583"/>
          <ac:graphicFrameMkLst>
            <pc:docMk/>
            <pc:sldMk cId="2112490575" sldId="383"/>
            <ac:graphicFrameMk id="8" creationId="{77348272-5017-7E4C-A5BF-1EED0793945F}"/>
          </ac:graphicFrameMkLst>
        </pc:graphicFrameChg>
        <pc:graphicFrameChg chg="add del mod">
          <ac:chgData name="Elena Ghanotakis" userId="f5b7b11dc1ab026f" providerId="LiveId" clId="{6668EF5D-D8DD-7141-AB45-4133F5A7A87B}" dt="2020-07-24T03:38:35.892" v="9656" actId="478"/>
          <ac:graphicFrameMkLst>
            <pc:docMk/>
            <pc:sldMk cId="2112490575" sldId="383"/>
            <ac:graphicFrameMk id="9" creationId="{1B991323-94DA-CC49-89AA-C21003FF794C}"/>
          </ac:graphicFrameMkLst>
        </pc:graphicFrameChg>
        <pc:graphicFrameChg chg="add del mod">
          <ac:chgData name="Elena Ghanotakis" userId="f5b7b11dc1ab026f" providerId="LiveId" clId="{6668EF5D-D8DD-7141-AB45-4133F5A7A87B}" dt="2020-07-24T03:38:50.840" v="9661" actId="478"/>
          <ac:graphicFrameMkLst>
            <pc:docMk/>
            <pc:sldMk cId="2112490575" sldId="383"/>
            <ac:graphicFrameMk id="12" creationId="{1B991323-94DA-CC49-89AA-C21003FF794C}"/>
          </ac:graphicFrameMkLst>
        </pc:graphicFrameChg>
        <pc:graphicFrameChg chg="add del mod">
          <ac:chgData name="Elena Ghanotakis" userId="f5b7b11dc1ab026f" providerId="LiveId" clId="{6668EF5D-D8DD-7141-AB45-4133F5A7A87B}" dt="2020-07-24T03:39:32.704" v="9670" actId="478"/>
          <ac:graphicFrameMkLst>
            <pc:docMk/>
            <pc:sldMk cId="2112490575" sldId="383"/>
            <ac:graphicFrameMk id="16" creationId="{83865145-6F47-8046-8EC4-88EE04F7DB01}"/>
          </ac:graphicFrameMkLst>
        </pc:graphicFrameChg>
        <pc:graphicFrameChg chg="add del mod">
          <ac:chgData name="Elena Ghanotakis" userId="f5b7b11dc1ab026f" providerId="LiveId" clId="{6668EF5D-D8DD-7141-AB45-4133F5A7A87B}" dt="2020-07-24T03:40:45.803" v="9676" actId="478"/>
          <ac:graphicFrameMkLst>
            <pc:docMk/>
            <pc:sldMk cId="2112490575" sldId="383"/>
            <ac:graphicFrameMk id="17" creationId="{1B991323-94DA-CC49-89AA-C21003FF794C}"/>
          </ac:graphicFrameMkLst>
        </pc:graphicFrameChg>
        <pc:graphicFrameChg chg="add mod">
          <ac:chgData name="Elena Ghanotakis" userId="f5b7b11dc1ab026f" providerId="LiveId" clId="{6668EF5D-D8DD-7141-AB45-4133F5A7A87B}" dt="2020-07-24T03:55:03.133" v="10348"/>
          <ac:graphicFrameMkLst>
            <pc:docMk/>
            <pc:sldMk cId="2112490575" sldId="383"/>
            <ac:graphicFrameMk id="18" creationId="{1B991323-94DA-CC49-89AA-C21003FF794C}"/>
          </ac:graphicFrameMkLst>
        </pc:graphicFrameChg>
        <pc:graphicFrameChg chg="add del mod">
          <ac:chgData name="Elena Ghanotakis" userId="f5b7b11dc1ab026f" providerId="LiveId" clId="{6668EF5D-D8DD-7141-AB45-4133F5A7A87B}" dt="2020-07-24T03:49:51.533" v="10210"/>
          <ac:graphicFrameMkLst>
            <pc:docMk/>
            <pc:sldMk cId="2112490575" sldId="383"/>
            <ac:graphicFrameMk id="21" creationId="{BC00DDDC-C0FB-1649-87A6-92F0B39CE83A}"/>
          </ac:graphicFrameMkLst>
        </pc:graphicFrameChg>
        <pc:picChg chg="add del mod">
          <ac:chgData name="Elena Ghanotakis" userId="f5b7b11dc1ab026f" providerId="LiveId" clId="{6668EF5D-D8DD-7141-AB45-4133F5A7A87B}" dt="2020-07-24T03:39:15.933" v="9667" actId="478"/>
          <ac:picMkLst>
            <pc:docMk/>
            <pc:sldMk cId="2112490575" sldId="383"/>
            <ac:picMk id="13" creationId="{27A947C2-FF1A-9642-90E0-8ADC21E33732}"/>
          </ac:picMkLst>
        </pc:picChg>
      </pc:sldChg>
      <pc:sldMasterChg chg="del delSldLayout">
        <pc:chgData name="Elena Ghanotakis" userId="f5b7b11dc1ab026f" providerId="LiveId" clId="{6668EF5D-D8DD-7141-AB45-4133F5A7A87B}" dt="2020-07-23T01:25:28.106" v="7924" actId="2696"/>
        <pc:sldMasterMkLst>
          <pc:docMk/>
          <pc:sldMasterMk cId="3296226560" sldId="2147483888"/>
        </pc:sldMasterMkLst>
        <pc:sldLayoutChg chg="del">
          <pc:chgData name="Elena Ghanotakis" userId="f5b7b11dc1ab026f" providerId="LiveId" clId="{6668EF5D-D8DD-7141-AB45-4133F5A7A87B}" dt="2020-07-23T01:25:28.032" v="7911" actId="2696"/>
          <pc:sldLayoutMkLst>
            <pc:docMk/>
            <pc:sldMasterMk cId="3296226560" sldId="2147483888"/>
            <pc:sldLayoutMk cId="1593539491" sldId="2147483889"/>
          </pc:sldLayoutMkLst>
        </pc:sldLayoutChg>
        <pc:sldLayoutChg chg="del">
          <pc:chgData name="Elena Ghanotakis" userId="f5b7b11dc1ab026f" providerId="LiveId" clId="{6668EF5D-D8DD-7141-AB45-4133F5A7A87B}" dt="2020-07-23T01:25:28.038" v="7912" actId="2696"/>
          <pc:sldLayoutMkLst>
            <pc:docMk/>
            <pc:sldMasterMk cId="3296226560" sldId="2147483888"/>
            <pc:sldLayoutMk cId="3057884526" sldId="2147483890"/>
          </pc:sldLayoutMkLst>
        </pc:sldLayoutChg>
        <pc:sldLayoutChg chg="del">
          <pc:chgData name="Elena Ghanotakis" userId="f5b7b11dc1ab026f" providerId="LiveId" clId="{6668EF5D-D8DD-7141-AB45-4133F5A7A87B}" dt="2020-07-23T01:25:28.043" v="7913" actId="2696"/>
          <pc:sldLayoutMkLst>
            <pc:docMk/>
            <pc:sldMasterMk cId="3296226560" sldId="2147483888"/>
            <pc:sldLayoutMk cId="4146779499" sldId="2147483891"/>
          </pc:sldLayoutMkLst>
        </pc:sldLayoutChg>
        <pc:sldLayoutChg chg="del">
          <pc:chgData name="Elena Ghanotakis" userId="f5b7b11dc1ab026f" providerId="LiveId" clId="{6668EF5D-D8DD-7141-AB45-4133F5A7A87B}" dt="2020-07-23T01:25:28.048" v="7914" actId="2696"/>
          <pc:sldLayoutMkLst>
            <pc:docMk/>
            <pc:sldMasterMk cId="3296226560" sldId="2147483888"/>
            <pc:sldLayoutMk cId="122730145" sldId="2147483892"/>
          </pc:sldLayoutMkLst>
        </pc:sldLayoutChg>
        <pc:sldLayoutChg chg="del">
          <pc:chgData name="Elena Ghanotakis" userId="f5b7b11dc1ab026f" providerId="LiveId" clId="{6668EF5D-D8DD-7141-AB45-4133F5A7A87B}" dt="2020-07-23T01:25:28.053" v="7915" actId="2696"/>
          <pc:sldLayoutMkLst>
            <pc:docMk/>
            <pc:sldMasterMk cId="3296226560" sldId="2147483888"/>
            <pc:sldLayoutMk cId="3223012778" sldId="2147483893"/>
          </pc:sldLayoutMkLst>
        </pc:sldLayoutChg>
        <pc:sldLayoutChg chg="del">
          <pc:chgData name="Elena Ghanotakis" userId="f5b7b11dc1ab026f" providerId="LiveId" clId="{6668EF5D-D8DD-7141-AB45-4133F5A7A87B}" dt="2020-07-23T01:25:28.059" v="7916" actId="2696"/>
          <pc:sldLayoutMkLst>
            <pc:docMk/>
            <pc:sldMasterMk cId="3296226560" sldId="2147483888"/>
            <pc:sldLayoutMk cId="1407111595" sldId="2147483894"/>
          </pc:sldLayoutMkLst>
        </pc:sldLayoutChg>
        <pc:sldLayoutChg chg="del">
          <pc:chgData name="Elena Ghanotakis" userId="f5b7b11dc1ab026f" providerId="LiveId" clId="{6668EF5D-D8DD-7141-AB45-4133F5A7A87B}" dt="2020-07-23T01:25:28.065" v="7917" actId="2696"/>
          <pc:sldLayoutMkLst>
            <pc:docMk/>
            <pc:sldMasterMk cId="3296226560" sldId="2147483888"/>
            <pc:sldLayoutMk cId="2688780773" sldId="2147483895"/>
          </pc:sldLayoutMkLst>
        </pc:sldLayoutChg>
        <pc:sldLayoutChg chg="del">
          <pc:chgData name="Elena Ghanotakis" userId="f5b7b11dc1ab026f" providerId="LiveId" clId="{6668EF5D-D8DD-7141-AB45-4133F5A7A87B}" dt="2020-07-23T01:25:28.070" v="7918" actId="2696"/>
          <pc:sldLayoutMkLst>
            <pc:docMk/>
            <pc:sldMasterMk cId="3296226560" sldId="2147483888"/>
            <pc:sldLayoutMk cId="1148195375" sldId="2147483896"/>
          </pc:sldLayoutMkLst>
        </pc:sldLayoutChg>
        <pc:sldLayoutChg chg="del">
          <pc:chgData name="Elena Ghanotakis" userId="f5b7b11dc1ab026f" providerId="LiveId" clId="{6668EF5D-D8DD-7141-AB45-4133F5A7A87B}" dt="2020-07-23T01:25:28.076" v="7919" actId="2696"/>
          <pc:sldLayoutMkLst>
            <pc:docMk/>
            <pc:sldMasterMk cId="3296226560" sldId="2147483888"/>
            <pc:sldLayoutMk cId="1312714429" sldId="2147483897"/>
          </pc:sldLayoutMkLst>
        </pc:sldLayoutChg>
        <pc:sldLayoutChg chg="del">
          <pc:chgData name="Elena Ghanotakis" userId="f5b7b11dc1ab026f" providerId="LiveId" clId="{6668EF5D-D8DD-7141-AB45-4133F5A7A87B}" dt="2020-07-23T01:25:28.082" v="7920" actId="2696"/>
          <pc:sldLayoutMkLst>
            <pc:docMk/>
            <pc:sldMasterMk cId="3296226560" sldId="2147483888"/>
            <pc:sldLayoutMk cId="1529633307" sldId="2147483898"/>
          </pc:sldLayoutMkLst>
        </pc:sldLayoutChg>
        <pc:sldLayoutChg chg="del">
          <pc:chgData name="Elena Ghanotakis" userId="f5b7b11dc1ab026f" providerId="LiveId" clId="{6668EF5D-D8DD-7141-AB45-4133F5A7A87B}" dt="2020-07-23T01:25:28.088" v="7921" actId="2696"/>
          <pc:sldLayoutMkLst>
            <pc:docMk/>
            <pc:sldMasterMk cId="3296226560" sldId="2147483888"/>
            <pc:sldLayoutMk cId="3805245524" sldId="2147483899"/>
          </pc:sldLayoutMkLst>
        </pc:sldLayoutChg>
        <pc:sldLayoutChg chg="del">
          <pc:chgData name="Elena Ghanotakis" userId="f5b7b11dc1ab026f" providerId="LiveId" clId="{6668EF5D-D8DD-7141-AB45-4133F5A7A87B}" dt="2020-07-23T01:25:28.094" v="7922" actId="2696"/>
          <pc:sldLayoutMkLst>
            <pc:docMk/>
            <pc:sldMasterMk cId="3296226560" sldId="2147483888"/>
            <pc:sldLayoutMk cId="4064065770" sldId="2147483901"/>
          </pc:sldLayoutMkLst>
        </pc:sldLayoutChg>
        <pc:sldLayoutChg chg="del">
          <pc:chgData name="Elena Ghanotakis" userId="f5b7b11dc1ab026f" providerId="LiveId" clId="{6668EF5D-D8DD-7141-AB45-4133F5A7A87B}" dt="2020-07-23T01:25:28.099" v="7923" actId="2696"/>
          <pc:sldLayoutMkLst>
            <pc:docMk/>
            <pc:sldMasterMk cId="3296226560" sldId="2147483888"/>
            <pc:sldLayoutMk cId="945183222" sldId="2147483902"/>
          </pc:sldLayoutMkLst>
        </pc:sldLayoutChg>
      </pc:sldMasterChg>
    </pc:docChg>
  </pc:docChgLst>
  <pc:docChgLst>
    <pc:chgData name="Cathrien Alons" userId="S::calons_pedaids.org#ext#@crsorg.onmicrosoft.com::4972a93c-8e30-42f8-89ac-9c97f01eda25" providerId="AD" clId="Web-{8EEDC9A5-3754-413A-A303-C9E536B5C1D2}"/>
    <pc:docChg chg="">
      <pc:chgData name="Cathrien Alons" userId="S::calons_pedaids.org#ext#@crsorg.onmicrosoft.com::4972a93c-8e30-42f8-89ac-9c97f01eda25" providerId="AD" clId="Web-{8EEDC9A5-3754-413A-A303-C9E536B5C1D2}" dt="2020-09-25T19:43:57.946" v="0"/>
      <pc:docMkLst>
        <pc:docMk/>
      </pc:docMkLst>
      <pc:sldChg chg="delCm">
        <pc:chgData name="Cathrien Alons" userId="S::calons_pedaids.org#ext#@crsorg.onmicrosoft.com::4972a93c-8e30-42f8-89ac-9c97f01eda25" providerId="AD" clId="Web-{8EEDC9A5-3754-413A-A303-C9E536B5C1D2}" dt="2020-09-25T19:43:57.946" v="0"/>
        <pc:sldMkLst>
          <pc:docMk/>
          <pc:sldMk cId="2550028672" sldId="372"/>
        </pc:sldMkLst>
      </pc:sldChg>
    </pc:docChg>
  </pc:docChgLst>
  <pc:docChgLst>
    <pc:chgData name="eghanotakis" userId="S::eghanotakis_gmail.com#ext#@pedaidsorg.onmicrosoft.com::0af52404-daef-41c0-a231-4d3790fefa79" providerId="AD" clId="Web-{172E586B-4F67-4F46-4DD8-F3E609C9431A}"/>
    <pc:docChg chg="modSld">
      <pc:chgData name="eghanotakis" userId="S::eghanotakis_gmail.com#ext#@pedaidsorg.onmicrosoft.com::0af52404-daef-41c0-a231-4d3790fefa79" providerId="AD" clId="Web-{172E586B-4F67-4F46-4DD8-F3E609C9431A}" dt="2020-09-10T03:52:16.180" v="26"/>
      <pc:docMkLst>
        <pc:docMk/>
      </pc:docMkLst>
      <pc:sldChg chg="delCm modNotes">
        <pc:chgData name="eghanotakis" userId="S::eghanotakis_gmail.com#ext#@pedaidsorg.onmicrosoft.com::0af52404-daef-41c0-a231-4d3790fefa79" providerId="AD" clId="Web-{172E586B-4F67-4F46-4DD8-F3E609C9431A}" dt="2020-09-10T03:47:51.376" v="3"/>
        <pc:sldMkLst>
          <pc:docMk/>
          <pc:sldMk cId="2693477689" sldId="368"/>
        </pc:sldMkLst>
      </pc:sldChg>
      <pc:sldChg chg="modSp delCm modNotes">
        <pc:chgData name="eghanotakis" userId="S::eghanotakis_gmail.com#ext#@pedaidsorg.onmicrosoft.com::0af52404-daef-41c0-a231-4d3790fefa79" providerId="AD" clId="Web-{172E586B-4F67-4F46-4DD8-F3E609C9431A}" dt="2020-09-10T03:52:16.180" v="26"/>
        <pc:sldMkLst>
          <pc:docMk/>
          <pc:sldMk cId="1443849186" sldId="369"/>
        </pc:sldMkLst>
        <pc:spChg chg="mod">
          <ac:chgData name="eghanotakis" userId="S::eghanotakis_gmail.com#ext#@pedaidsorg.onmicrosoft.com::0af52404-daef-41c0-a231-4d3790fefa79" providerId="AD" clId="Web-{172E586B-4F67-4F46-4DD8-F3E609C9431A}" dt="2020-09-10T03:48:47.393" v="10" actId="20577"/>
          <ac:spMkLst>
            <pc:docMk/>
            <pc:sldMk cId="1443849186" sldId="369"/>
            <ac:spMk id="6" creationId="{FC57CE03-9B9B-4872-AAED-55CE363312E3}"/>
          </ac:spMkLst>
        </pc:spChg>
      </pc:sldChg>
    </pc:docChg>
  </pc:docChgLst>
  <pc:docChgLst>
    <pc:chgData name="Cathrien Alons" userId="S::calons@pedaids.org::40dc079d-356c-4426-b39e-80004cfa760b" providerId="AD" clId="Web-{EC05FAAF-4660-4B10-FF3F-7283EA893C89}"/>
    <pc:docChg chg="modSld">
      <pc:chgData name="Cathrien Alons" userId="S::calons@pedaids.org::40dc079d-356c-4426-b39e-80004cfa760b" providerId="AD" clId="Web-{EC05FAAF-4660-4B10-FF3F-7283EA893C89}" dt="2020-09-04T13:22:44.556" v="3" actId="20577"/>
      <pc:docMkLst>
        <pc:docMk/>
      </pc:docMkLst>
      <pc:sldChg chg="addCm">
        <pc:chgData name="Cathrien Alons" userId="S::calons@pedaids.org::40dc079d-356c-4426-b39e-80004cfa760b" providerId="AD" clId="Web-{EC05FAAF-4660-4B10-FF3F-7283EA893C89}" dt="2020-09-04T13:22:22.743" v="0"/>
        <pc:sldMkLst>
          <pc:docMk/>
          <pc:sldMk cId="2550028672" sldId="372"/>
        </pc:sldMkLst>
      </pc:sldChg>
      <pc:sldChg chg="modSp">
        <pc:chgData name="Cathrien Alons" userId="S::calons@pedaids.org::40dc079d-356c-4426-b39e-80004cfa760b" providerId="AD" clId="Web-{EC05FAAF-4660-4B10-FF3F-7283EA893C89}" dt="2020-09-04T13:22:44.556" v="3" actId="20577"/>
        <pc:sldMkLst>
          <pc:docMk/>
          <pc:sldMk cId="3801515875" sldId="374"/>
        </pc:sldMkLst>
        <pc:spChg chg="mod">
          <ac:chgData name="Cathrien Alons" userId="S::calons@pedaids.org::40dc079d-356c-4426-b39e-80004cfa760b" providerId="AD" clId="Web-{EC05FAAF-4660-4B10-FF3F-7283EA893C89}" dt="2020-09-04T13:22:44.556" v="3" actId="20577"/>
          <ac:spMkLst>
            <pc:docMk/>
            <pc:sldMk cId="3801515875" sldId="374"/>
            <ac:spMk id="3" creationId="{8E9C8546-0B1B-49A5-9B56-99FA35B4B705}"/>
          </ac:spMkLst>
        </pc:spChg>
      </pc:sldChg>
    </pc:docChg>
  </pc:docChgLst>
  <pc:docChgLst>
    <pc:chgData name="methridge@pedaids.org" userId="S::urn:spo:guest#methridge@pedaids.org::" providerId="AD" clId="Web-{F6F2CA61-5A8A-E848-B766-103710DD7445}"/>
    <pc:docChg chg="modSld">
      <pc:chgData name="methridge@pedaids.org" userId="S::urn:spo:guest#methridge@pedaids.org::" providerId="AD" clId="Web-{F6F2CA61-5A8A-E848-B766-103710DD7445}" dt="2021-02-09T21:11:13.715" v="13" actId="20577"/>
      <pc:docMkLst>
        <pc:docMk/>
      </pc:docMkLst>
      <pc:sldChg chg="modNotes">
        <pc:chgData name="methridge@pedaids.org" userId="S::urn:spo:guest#methridge@pedaids.org::" providerId="AD" clId="Web-{F6F2CA61-5A8A-E848-B766-103710DD7445}" dt="2021-02-09T21:10:48.823" v="4"/>
        <pc:sldMkLst>
          <pc:docMk/>
          <pc:sldMk cId="2693477689" sldId="368"/>
        </pc:sldMkLst>
      </pc:sldChg>
      <pc:sldChg chg="modSp">
        <pc:chgData name="methridge@pedaids.org" userId="S::urn:spo:guest#methridge@pedaids.org::" providerId="AD" clId="Web-{F6F2CA61-5A8A-E848-B766-103710DD7445}" dt="2021-02-09T21:11:13.715" v="13" actId="20577"/>
        <pc:sldMkLst>
          <pc:docMk/>
          <pc:sldMk cId="2330469519" sldId="370"/>
        </pc:sldMkLst>
        <pc:spChg chg="mod">
          <ac:chgData name="methridge@pedaids.org" userId="S::urn:spo:guest#methridge@pedaids.org::" providerId="AD" clId="Web-{F6F2CA61-5A8A-E848-B766-103710DD7445}" dt="2021-02-09T21:11:13.715" v="13" actId="20577"/>
          <ac:spMkLst>
            <pc:docMk/>
            <pc:sldMk cId="2330469519" sldId="370"/>
            <ac:spMk id="3" creationId="{A0E60C26-A64F-4F0E-A2FB-F57570344A20}"/>
          </ac:spMkLst>
        </pc:spChg>
      </pc:sldChg>
    </pc:docChg>
  </pc:docChgLst>
  <pc:docChgLst>
    <pc:chgData name="eghanotakis" userId="S::eghanotakis_gmail.com#ext#@pedaidsorg.onmicrosoft.com::0af52404-daef-41c0-a231-4d3790fefa79" providerId="AD" clId="Web-{0798173D-A3A4-4B23-2BF7-7687EBDB47C8}"/>
    <pc:docChg chg="modSld">
      <pc:chgData name="eghanotakis" userId="S::eghanotakis_gmail.com#ext#@pedaidsorg.onmicrosoft.com::0af52404-daef-41c0-a231-4d3790fefa79" providerId="AD" clId="Web-{0798173D-A3A4-4B23-2BF7-7687EBDB47C8}" dt="2020-09-01T01:29:32.430" v="3" actId="20577"/>
      <pc:docMkLst>
        <pc:docMk/>
      </pc:docMkLst>
      <pc:sldChg chg="modSp">
        <pc:chgData name="eghanotakis" userId="S::eghanotakis_gmail.com#ext#@pedaidsorg.onmicrosoft.com::0af52404-daef-41c0-a231-4d3790fefa79" providerId="AD" clId="Web-{0798173D-A3A4-4B23-2BF7-7687EBDB47C8}" dt="2020-09-01T01:29:32.430" v="2" actId="20577"/>
        <pc:sldMkLst>
          <pc:docMk/>
          <pc:sldMk cId="1920782211" sldId="375"/>
        </pc:sldMkLst>
        <pc:spChg chg="mod">
          <ac:chgData name="eghanotakis" userId="S::eghanotakis_gmail.com#ext#@pedaidsorg.onmicrosoft.com::0af52404-daef-41c0-a231-4d3790fefa79" providerId="AD" clId="Web-{0798173D-A3A4-4B23-2BF7-7687EBDB47C8}" dt="2020-09-01T01:29:32.430" v="2" actId="20577"/>
          <ac:spMkLst>
            <pc:docMk/>
            <pc:sldMk cId="1920782211" sldId="375"/>
            <ac:spMk id="2" creationId="{44034FEE-4BBB-7F49-BE67-328073281F8B}"/>
          </ac:spMkLst>
        </pc:spChg>
      </pc:sldChg>
    </pc:docChg>
  </pc:docChgLst>
  <pc:docChgLst>
    <pc:chgData name="Cathrien Alons" userId="S::calons@pedaids.org::40dc079d-356c-4426-b39e-80004cfa760b" providerId="AD" clId="Web-{E7CF8EBA-B544-A7B3-1E79-DDBC8406848E}"/>
    <pc:docChg chg="addSld delSld modSld addMainMaster modMainMaster">
      <pc:chgData name="Cathrien Alons" userId="S::calons@pedaids.org::40dc079d-356c-4426-b39e-80004cfa760b" providerId="AD" clId="Web-{E7CF8EBA-B544-A7B3-1E79-DDBC8406848E}" dt="2020-10-03T00:43:07.141" v="5"/>
      <pc:docMkLst>
        <pc:docMk/>
      </pc:docMkLst>
      <pc:sldChg chg="del">
        <pc:chgData name="Cathrien Alons" userId="S::calons@pedaids.org::40dc079d-356c-4426-b39e-80004cfa760b" providerId="AD" clId="Web-{E7CF8EBA-B544-A7B3-1E79-DDBC8406848E}" dt="2020-10-03T00:42:39.250" v="1"/>
        <pc:sldMkLst>
          <pc:docMk/>
          <pc:sldMk cId="3239613496" sldId="386"/>
        </pc:sldMkLst>
      </pc:sldChg>
      <pc:sldChg chg="add modNotes">
        <pc:chgData name="Cathrien Alons" userId="S::calons@pedaids.org::40dc079d-356c-4426-b39e-80004cfa760b" providerId="AD" clId="Web-{E7CF8EBA-B544-A7B3-1E79-DDBC8406848E}" dt="2020-10-03T00:43:07.141" v="5"/>
        <pc:sldMkLst>
          <pc:docMk/>
          <pc:sldMk cId="929359753" sldId="387"/>
        </pc:sldMkLst>
      </pc:sldChg>
      <pc:sldMasterChg chg="modSldLayout">
        <pc:chgData name="Cathrien Alons" userId="S::calons@pedaids.org::40dc079d-356c-4426-b39e-80004cfa760b" providerId="AD" clId="Web-{E7CF8EBA-B544-A7B3-1E79-DDBC8406848E}" dt="2020-10-03T00:42:28.953" v="0"/>
        <pc:sldMasterMkLst>
          <pc:docMk/>
          <pc:sldMasterMk cId="675536111" sldId="2147483663"/>
        </pc:sldMasterMkLst>
        <pc:sldLayoutChg chg="replId">
          <pc:chgData name="Cathrien Alons" userId="S::calons@pedaids.org::40dc079d-356c-4426-b39e-80004cfa760b" providerId="AD" clId="Web-{E7CF8EBA-B544-A7B3-1E79-DDBC8406848E}" dt="2020-10-03T00:42:28.953" v="0"/>
          <pc:sldLayoutMkLst>
            <pc:docMk/>
            <pc:sldMasterMk cId="675536111" sldId="2147483663"/>
            <pc:sldLayoutMk cId="2329931641" sldId="2147483914"/>
          </pc:sldLayoutMkLst>
        </pc:sldLayoutChg>
      </pc:sldMasterChg>
      <pc:sldMasterChg chg="add addSldLayout">
        <pc:chgData name="Cathrien Alons" userId="S::calons@pedaids.org::40dc079d-356c-4426-b39e-80004cfa760b" providerId="AD" clId="Web-{E7CF8EBA-B544-A7B3-1E79-DDBC8406848E}" dt="2020-10-03T00:42:28.953" v="0"/>
        <pc:sldMasterMkLst>
          <pc:docMk/>
          <pc:sldMasterMk cId="2503028575" sldId="2147483674"/>
        </pc:sldMasterMkLst>
        <pc:sldLayoutChg chg="add">
          <pc:chgData name="Cathrien Alons" userId="S::calons@pedaids.org::40dc079d-356c-4426-b39e-80004cfa760b" providerId="AD" clId="Web-{E7CF8EBA-B544-A7B3-1E79-DDBC8406848E}" dt="2020-10-03T00:42:28.953" v="0"/>
          <pc:sldLayoutMkLst>
            <pc:docMk/>
            <pc:sldMasterMk cId="2503028575" sldId="2147483674"/>
            <pc:sldLayoutMk cId="1930104275" sldId="2147483675"/>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3242326924" sldId="2147483676"/>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261891801" sldId="2147483677"/>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393533300" sldId="2147483678"/>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452163579" sldId="2147483679"/>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28634722" sldId="2147483680"/>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1153607939" sldId="2147483681"/>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249594607" sldId="2147483682"/>
          </pc:sldLayoutMkLst>
        </pc:sldLayoutChg>
        <pc:sldLayoutChg chg="add">
          <pc:chgData name="Cathrien Alons" userId="S::calons@pedaids.org::40dc079d-356c-4426-b39e-80004cfa760b" providerId="AD" clId="Web-{E7CF8EBA-B544-A7B3-1E79-DDBC8406848E}" dt="2020-10-03T00:42:28.953" v="0"/>
          <pc:sldLayoutMkLst>
            <pc:docMk/>
            <pc:sldMasterMk cId="2503028575" sldId="2147483674"/>
            <pc:sldLayoutMk cId="1852348267"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4599-C84B-4795-82E8-78C3EAF540A2}"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7EEF4-844D-4D75-8A69-B68C2BED5678}" type="slidenum">
              <a:rPr lang="en-GB" smtClean="0"/>
              <a:t>‹#›</a:t>
            </a:fld>
            <a:endParaRPr lang="en-GB"/>
          </a:p>
        </p:txBody>
      </p:sp>
    </p:spTree>
    <p:extLst>
      <p:ext uri="{BB962C8B-B14F-4D97-AF65-F5344CB8AC3E}">
        <p14:creationId xmlns:p14="http://schemas.microsoft.com/office/powerpoint/2010/main" val="2113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en-US" sz="1200" b="0" i="0" kern="1200" dirty="0">
                <a:solidFill>
                  <a:schemeClr val="tx1"/>
                </a:solidFill>
                <a:effectLst/>
                <a:latin typeface="+mn-lt"/>
                <a:ea typeface="+mn-ea"/>
                <a:cs typeface="+mn-cs"/>
              </a:rPr>
              <a:t>Module 2 focuses on the core values and principles of the CP model, known as the RECIPE.</a:t>
            </a:r>
            <a:endParaRPr lang="en-US" dirty="0"/>
          </a:p>
          <a:p>
            <a:pPr marL="0" indent="0">
              <a:buFont typeface="Arial,Sans-Serif"/>
              <a:buNone/>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10</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Introduce Module 2 to participants and read aloud the module objectives.</a:t>
            </a:r>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2</a:t>
            </a:fld>
            <a:endParaRPr lang="en-GB"/>
          </a:p>
        </p:txBody>
      </p:sp>
    </p:spTree>
    <p:extLst>
      <p:ext uri="{BB962C8B-B14F-4D97-AF65-F5344CB8AC3E}">
        <p14:creationId xmlns:p14="http://schemas.microsoft.com/office/powerpoint/2010/main" val="127148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core values are a critical component of operating the CP and underpin its success. Each person involved in setting up, operating, and supporting the CP needs to understand the core values and embody them in their daily work.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Core Values are captured in ‘the RECIPE.’ Each letter of the word RECIPE represents a different core value that guides the work of Community Post teams. Using this framework helps teams become familiarized and take ownership of the values we have found are most important.</a:t>
            </a: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Who is Responsible for Promoting the Values?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involved in operating and supporting the CP should be introduced to and embody the core values – from the security guard, to the health providers, to the community, and faith leaders supporting the operation of the CP.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How are the Values Implemented within the Model? </a:t>
            </a:r>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RECIPE is used to guide and motivate CP teams. Each morning at a PEP talk, teams are reminded of the importance of core values for their daily work. Each </a:t>
            </a:r>
            <a:r>
              <a:rPr lang="en-GB" dirty="0"/>
              <a:t>Pep Talk features</a:t>
            </a:r>
            <a:r>
              <a:rPr lang="en-GB" sz="1200" kern="1200" dirty="0">
                <a:solidFill>
                  <a:schemeClr val="tx1"/>
                </a:solidFill>
                <a:effectLst/>
                <a:latin typeface="+mn-lt"/>
                <a:ea typeface="+mn-ea"/>
                <a:cs typeface="+mn-cs"/>
              </a:rPr>
              <a:t> focus on a specific component of the RECIPE (e.g., Monday is responsibility, Tuesday empathy, etc.).</a:t>
            </a:r>
            <a:r>
              <a:rPr lang="en-GB" dirty="0"/>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dirty="0"/>
          </a:p>
        </p:txBody>
      </p:sp>
      <p:sp>
        <p:nvSpPr>
          <p:cNvPr id="4" name="Slide Number Placeholder 3"/>
          <p:cNvSpPr>
            <a:spLocks noGrp="1"/>
          </p:cNvSpPr>
          <p:nvPr>
            <p:ph type="sldNum" sz="quarter" idx="5"/>
          </p:nvPr>
        </p:nvSpPr>
        <p:spPr/>
        <p:txBody>
          <a:bodyPr/>
          <a:lstStyle/>
          <a:p>
            <a:fld id="{5117EEF4-844D-4D75-8A69-B68C2BED5678}" type="slidenum">
              <a:rPr lang="en-GB" smtClean="0"/>
              <a:t>3</a:t>
            </a:fld>
            <a:endParaRPr lang="en-GB"/>
          </a:p>
        </p:txBody>
      </p:sp>
    </p:spTree>
    <p:extLst>
      <p:ext uri="{BB962C8B-B14F-4D97-AF65-F5344CB8AC3E}">
        <p14:creationId xmlns:p14="http://schemas.microsoft.com/office/powerpoint/2010/main" val="34819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As </a:t>
            </a:r>
            <a:r>
              <a:rPr lang="en-US" dirty="0"/>
              <a:t>stakeholders </a:t>
            </a:r>
            <a:r>
              <a:rPr lang="en-US" sz="1200" kern="1200" dirty="0">
                <a:solidFill>
                  <a:schemeClr val="tx1"/>
                </a:solidFill>
                <a:effectLst/>
                <a:latin typeface="+mn-lt"/>
                <a:ea typeface="+mn-ea"/>
                <a:cs typeface="+mn-cs"/>
              </a:rPr>
              <a:t>address shortfalls in HIV service delivery, there is a tendency to blame others.</a:t>
            </a:r>
            <a:r>
              <a:rPr lang="en-US" dirty="0"/>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The success of the </a:t>
            </a:r>
            <a:r>
              <a:rPr lang="en-US" dirty="0"/>
              <a:t>CP </a:t>
            </a:r>
            <a:r>
              <a:rPr lang="en-US" sz="1200" kern="1200" dirty="0">
                <a:solidFill>
                  <a:schemeClr val="tx1"/>
                </a:solidFill>
                <a:effectLst/>
                <a:latin typeface="+mn-lt"/>
                <a:ea typeface="+mn-ea"/>
                <a:cs typeface="+mn-cs"/>
              </a:rPr>
              <a:t>model relies on ending the “blame game” and requires that different stakeholders work together and take collective responsibility and not blaming others for problems that exist.</a:t>
            </a:r>
            <a:r>
              <a:rPr lang="en-US" dirty="0"/>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GB" sz="1200" kern="1200">
                <a:solidFill>
                  <a:schemeClr val="tx1"/>
                </a:solidFill>
                <a:effectLst/>
                <a:latin typeface="+mn-lt"/>
                <a:ea typeface="+mn-ea"/>
                <a:cs typeface="+mn-cs"/>
              </a:rPr>
              <a:t>Everyone has a shared responsibility in improving and delivering quality services. Responsibility involves taking stock of the challenges/gaps faced in delivering efficient HIV services (e.g., challenges in case identification, linkage, </a:t>
            </a:r>
            <a:r>
              <a:rPr lang="en-GB"/>
              <a:t>continuity of treatment </a:t>
            </a:r>
            <a:r>
              <a:rPr lang="en-GB" sz="1200" kern="1200">
                <a:solidFill>
                  <a:schemeClr val="tx1"/>
                </a:solidFill>
                <a:effectLst/>
                <a:latin typeface="+mn-lt"/>
                <a:ea typeface="+mn-ea"/>
                <a:cs typeface="+mn-cs"/>
              </a:rPr>
              <a:t>and VLS), owning the problem, and working collectively with other stakeholders to address the problem.</a:t>
            </a:r>
            <a:r>
              <a:rPr lang="en-GB"/>
              <a:t> </a:t>
            </a:r>
            <a:endParaRPr lang="en-GB" sz="1200" kern="1200">
              <a:solidFill>
                <a:schemeClr val="tx1"/>
              </a:solidFill>
              <a:effectLst/>
              <a:latin typeface="+mn-lt"/>
              <a:cs typeface="Calibri"/>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improve service delivery, it is critical to understand the current problems/challenges at all levels (from the donor, to implementing partners, to facilities to communities). Stakeholders at all levels must then own these problems collectively and work in collaborative ways to address them.</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Examples of Responsibility in Action:</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Ask participants if they can think of an example of responsibility in action?</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There is a stockout of needed supplies in your CP. Instead of blaming the pharmacy, you help identify a temporary solution so </a:t>
            </a:r>
            <a:r>
              <a:rPr lang="en-GB" dirty="0"/>
              <a:t>clients don’t</a:t>
            </a:r>
            <a:r>
              <a:rPr lang="en-GB" sz="1200" kern="1200" dirty="0">
                <a:solidFill>
                  <a:schemeClr val="tx1"/>
                </a:solidFill>
                <a:effectLst/>
                <a:latin typeface="+mn-lt"/>
                <a:ea typeface="+mn-ea"/>
                <a:cs typeface="+mn-cs"/>
              </a:rPr>
              <a:t> miss their doses while communicating with relevant stakeholders to address the stockout.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4</a:t>
            </a:fld>
            <a:endParaRPr lang="en-GB"/>
          </a:p>
        </p:txBody>
      </p:sp>
    </p:spTree>
    <p:extLst>
      <p:ext uri="{BB962C8B-B14F-4D97-AF65-F5344CB8AC3E}">
        <p14:creationId xmlns:p14="http://schemas.microsoft.com/office/powerpoint/2010/main" val="70653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some</a:t>
            </a:r>
            <a:r>
              <a:rPr lang="en-GB" sz="1200" kern="1200" dirty="0">
                <a:solidFill>
                  <a:schemeClr val="tx1"/>
                </a:solidFill>
                <a:effectLst/>
                <a:latin typeface="+mn-lt"/>
                <a:ea typeface="+mn-ea"/>
                <a:cs typeface="+mn-cs"/>
              </a:rPr>
              <a:t> </a:t>
            </a:r>
            <a:r>
              <a:rPr lang="en-GB" dirty="0"/>
              <a:t>parts of </a:t>
            </a:r>
            <a:r>
              <a:rPr lang="en-GB" sz="1200" kern="1200" dirty="0">
                <a:solidFill>
                  <a:schemeClr val="tx1"/>
                </a:solidFill>
                <a:effectLst/>
                <a:latin typeface="+mn-lt"/>
                <a:ea typeface="+mn-ea"/>
                <a:cs typeface="+mn-cs"/>
              </a:rPr>
              <a:t>the health sector, there has been desensitization around HIV.</a:t>
            </a:r>
            <a:r>
              <a:rPr lang="en-GB" dirty="0"/>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a:t>
            </a:r>
            <a:r>
              <a:rPr lang="en-GB" dirty="0"/>
              <a:t>some</a:t>
            </a:r>
            <a:r>
              <a:rPr lang="en-GB" sz="1200" kern="1200" dirty="0">
                <a:solidFill>
                  <a:schemeClr val="tx1"/>
                </a:solidFill>
                <a:effectLst/>
                <a:latin typeface="+mn-lt"/>
                <a:ea typeface="+mn-ea"/>
                <a:cs typeface="+mn-cs"/>
              </a:rPr>
              <a:t> instances, health workers </a:t>
            </a:r>
            <a:r>
              <a:rPr lang="en-GB" dirty="0"/>
              <a:t>may not</a:t>
            </a:r>
            <a:r>
              <a:rPr lang="en-GB" sz="1200" kern="1200" dirty="0">
                <a:solidFill>
                  <a:schemeClr val="tx1"/>
                </a:solidFill>
                <a:effectLst/>
                <a:latin typeface="+mn-lt"/>
                <a:ea typeface="+mn-ea"/>
                <a:cs typeface="+mn-cs"/>
              </a:rPr>
              <a:t> have an empathic approach to their work.</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For the CP model to work effectively, it is important that health workers bring an empathetic approach to each client.</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member of the CP team must try to walk in the </a:t>
            </a:r>
            <a:r>
              <a:rPr lang="en-US" dirty="0"/>
              <a:t>client’s</a:t>
            </a:r>
            <a:r>
              <a:rPr lang="en-US" sz="1200" kern="1200" dirty="0">
                <a:solidFill>
                  <a:schemeClr val="tx1"/>
                </a:solidFill>
                <a:effectLst/>
                <a:latin typeface="+mn-lt"/>
                <a:ea typeface="+mn-ea"/>
                <a:cs typeface="+mn-cs"/>
              </a:rPr>
              <a:t> shoes to understand and reflect on what kind of care they need.</a:t>
            </a:r>
            <a:r>
              <a:rPr lang="en-US" dirty="0"/>
              <a:t> </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important to try to understand the client’s social, economic, psychologic, and clinical health needs.</a:t>
            </a:r>
            <a:r>
              <a:rPr lang="en-US" dirty="0"/>
              <a:t> </a:t>
            </a:r>
            <a:endParaRPr lang="en-US" sz="1200" kern="1200" dirty="0">
              <a:solidFill>
                <a:schemeClr val="tx1"/>
              </a:solidFill>
              <a:effectLst/>
              <a:latin typeface="+mn-lt"/>
              <a:cs typeface="Calibri"/>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Remember that it is an honor to be able to serve another human being!</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Examples </a:t>
            </a:r>
            <a:r>
              <a:rPr lang="en-GB" sz="1200" kern="1200" dirty="0">
                <a:solidFill>
                  <a:schemeClr val="tx1"/>
                </a:solidFill>
                <a:effectLst/>
                <a:latin typeface="+mn-lt"/>
                <a:ea typeface="+mn-ea"/>
                <a:cs typeface="+mn-cs"/>
              </a:rPr>
              <a:t>of Empathy in Action</a:t>
            </a:r>
            <a:r>
              <a:rPr lang="en-US" sz="1200" kern="1200" dirty="0">
                <a:solidFill>
                  <a:schemeClr val="tx1"/>
                </a:solidFill>
                <a:effectLst/>
                <a:latin typeface="+mn-lt"/>
                <a:ea typeface="+mn-ea"/>
                <a:cs typeface="+mn-cs"/>
              </a:rPr>
              <a:t>:</a:t>
            </a:r>
            <a:endParaRPr lang="en-US"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participants if they can think of an example of empathy in action?</a:t>
            </a:r>
            <a:endParaRPr lang="en-GB" sz="1200" kern="1200" dirty="0">
              <a:solidFill>
                <a:schemeClr val="tx1"/>
              </a:solidFill>
              <a:effectLst/>
              <a:latin typeface="+mn-lt"/>
              <a:cs typeface="Calibri"/>
            </a:endParaRPr>
          </a:p>
          <a:p>
            <a:pPr marL="171450" indent="-171450">
              <a:buFont typeface="Arial" panose="020B0604020202020204" pitchFamily="34" charset="0"/>
              <a:buChar char="•"/>
              <a:defRPr/>
            </a:pPr>
            <a:r>
              <a:rPr lang="en-GB" sz="1200" kern="1200" dirty="0">
                <a:solidFill>
                  <a:schemeClr val="tx1"/>
                </a:solidFill>
                <a:effectLst/>
                <a:latin typeface="+mn-lt"/>
                <a:ea typeface="+mn-ea"/>
                <a:cs typeface="+mn-cs"/>
              </a:rPr>
              <a:t>A </a:t>
            </a:r>
            <a:r>
              <a:rPr lang="en-GB" dirty="0"/>
              <a:t>client</a:t>
            </a:r>
            <a:r>
              <a:rPr lang="en-GB" sz="1200" kern="1200" dirty="0">
                <a:solidFill>
                  <a:schemeClr val="tx1"/>
                </a:solidFill>
                <a:effectLst/>
                <a:latin typeface="+mn-lt"/>
                <a:ea typeface="+mn-ea"/>
                <a:cs typeface="+mn-cs"/>
              </a:rPr>
              <a:t> looks pre-occupied during their appointment. Take a moment to ask the </a:t>
            </a:r>
            <a:r>
              <a:rPr lang="en-GB" dirty="0"/>
              <a:t>client</a:t>
            </a:r>
            <a:r>
              <a:rPr lang="en-GB" sz="1200" kern="1200" dirty="0">
                <a:solidFill>
                  <a:schemeClr val="tx1"/>
                </a:solidFill>
                <a:effectLst/>
                <a:latin typeface="+mn-lt"/>
                <a:ea typeface="+mn-ea"/>
                <a:cs typeface="+mn-cs"/>
              </a:rPr>
              <a:t> how they are doing today and if there is anything you can do to help address any of their concerns. </a:t>
            </a:r>
            <a:r>
              <a:rPr lang="en-US" sz="1200" kern="1200" dirty="0">
                <a:solidFill>
                  <a:schemeClr val="tx1"/>
                </a:solidFill>
                <a:effectLst/>
                <a:latin typeface="+mn-lt"/>
                <a:ea typeface="+mn-ea"/>
                <a:cs typeface="+mn-cs"/>
              </a:rPr>
              <a:t>Listen to their individual concerns and work with them to address them.</a:t>
            </a:r>
            <a:r>
              <a:rPr lang="en-US" dirty="0"/>
              <a:t> </a:t>
            </a:r>
            <a:endParaRPr lang="en-US" dirty="0">
              <a:cs typeface="Calibri"/>
            </a:endParaRPr>
          </a:p>
          <a:p>
            <a:pPr>
              <a:defRPr/>
            </a:pPr>
            <a:endParaRPr lang="en-US" dirty="0">
              <a:cs typeface="Calibri"/>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5</a:t>
            </a:fld>
            <a:endParaRPr lang="en-GB"/>
          </a:p>
        </p:txBody>
      </p:sp>
    </p:spTree>
    <p:extLst>
      <p:ext uri="{BB962C8B-B14F-4D97-AF65-F5344CB8AC3E}">
        <p14:creationId xmlns:p14="http://schemas.microsoft.com/office/powerpoint/2010/main" val="63543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t>Compassion is empathy in action; the active force needed to execute positive change in HIV service delivery. </a:t>
            </a:r>
          </a:p>
          <a:p>
            <a:pPr marL="171450" indent="-171450" algn="just">
              <a:buFont typeface="Arial" panose="020B0604020202020204" pitchFamily="34" charset="0"/>
              <a:buChar char="•"/>
            </a:pPr>
            <a:r>
              <a:rPr lang="en-US" dirty="0"/>
              <a:t>Compassion means being proactive about helping someone with their challenges and responding to their needs. </a:t>
            </a:r>
          </a:p>
          <a:p>
            <a:pPr marL="171450" indent="-171450" algn="just">
              <a:buFont typeface="Arial" panose="020B0604020202020204" pitchFamily="34" charset="0"/>
              <a:buChar char="•"/>
            </a:pPr>
            <a:r>
              <a:rPr lang="en-GB" dirty="0"/>
              <a:t>This requires thinking about not only the clinical needs of clients, but also the emotional and psychological aspects. </a:t>
            </a:r>
          </a:p>
          <a:p>
            <a:pPr marL="171450" indent="-171450" algn="just">
              <a:buFont typeface="Arial" panose="020B0604020202020204" pitchFamily="34" charset="0"/>
              <a:buChar char="•"/>
            </a:pPr>
            <a:r>
              <a:rPr lang="en-GB" dirty="0"/>
              <a:t>Compassion helps drive innovation and helps advance a collective mandate for service delivery.</a:t>
            </a:r>
            <a:endParaRPr lang="en-US" dirty="0"/>
          </a:p>
          <a:p>
            <a:pPr algn="just"/>
            <a:r>
              <a:rPr lang="en-US" dirty="0"/>
              <a:t> </a:t>
            </a:r>
            <a:endParaRPr lang="en-US" dirty="0">
              <a:cs typeface="Calibri"/>
            </a:endParaRPr>
          </a:p>
          <a:p>
            <a:r>
              <a:rPr lang="en-US" dirty="0"/>
              <a:t>Examples of Compassion in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participants if they can think of an example of compassion in action?</a:t>
            </a:r>
          </a:p>
          <a:p>
            <a:pPr marL="171450" indent="-171450">
              <a:buFont typeface="Arial" panose="020B0604020202020204" pitchFamily="34" charset="0"/>
              <a:buChar char="•"/>
              <a:defRPr/>
            </a:pPr>
            <a:r>
              <a:rPr lang="en-GB" sz="1200" kern="1200" dirty="0">
                <a:solidFill>
                  <a:schemeClr val="tx1"/>
                </a:solidFill>
                <a:effectLst/>
                <a:latin typeface="+mn-lt"/>
                <a:ea typeface="+mn-ea"/>
                <a:cs typeface="+mn-cs"/>
              </a:rPr>
              <a:t>Taking the time to sit with a </a:t>
            </a:r>
            <a:r>
              <a:rPr lang="en-GB" dirty="0"/>
              <a:t>client to</a:t>
            </a:r>
            <a:r>
              <a:rPr lang="en-GB" sz="1200" kern="1200" dirty="0">
                <a:solidFill>
                  <a:schemeClr val="tx1"/>
                </a:solidFill>
                <a:effectLst/>
                <a:latin typeface="+mn-lt"/>
                <a:ea typeface="+mn-ea"/>
                <a:cs typeface="+mn-cs"/>
              </a:rPr>
              <a:t> help them strategize how they can disclose their HIV status to their partner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6</a:t>
            </a:fld>
            <a:endParaRPr lang="en-GB"/>
          </a:p>
        </p:txBody>
      </p:sp>
    </p:spTree>
    <p:extLst>
      <p:ext uri="{BB962C8B-B14F-4D97-AF65-F5344CB8AC3E}">
        <p14:creationId xmlns:p14="http://schemas.microsoft.com/office/powerpoint/2010/main" val="3826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Integrity is the practice of being honest and showing a consistent and uncompromising adherence to strong moral and ethical principles and values.</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key to observe integrity in all areas of service. </a:t>
            </a:r>
          </a:p>
          <a:p>
            <a:endParaRPr lang="en-US" sz="1200" kern="1200" dirty="0">
              <a:solidFill>
                <a:schemeClr val="tx1"/>
              </a:solidFill>
              <a:effectLst/>
              <a:latin typeface="+mn-lt"/>
              <a:ea typeface="+mn-ea"/>
              <a:cs typeface="+mn-cs"/>
            </a:endParaRPr>
          </a:p>
          <a:p>
            <a:r>
              <a:rPr lang="en-US" dirty="0"/>
              <a:t>Examples of integrity in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participants if they can think of an example of integrity in action?</a:t>
            </a: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When you agree with a</a:t>
            </a:r>
            <a:r>
              <a:rPr lang="en-US" dirty="0"/>
              <a:t> client</a:t>
            </a:r>
            <a:r>
              <a:rPr lang="en-US" sz="1200" kern="1200" dirty="0">
                <a:solidFill>
                  <a:schemeClr val="tx1"/>
                </a:solidFill>
                <a:effectLst/>
                <a:latin typeface="+mn-lt"/>
                <a:ea typeface="+mn-ea"/>
                <a:cs typeface="+mn-cs"/>
              </a:rPr>
              <a:t> that you will follow up with them (by phone/home visit), you follow through and do as you say.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7</a:t>
            </a:fld>
            <a:endParaRPr lang="en-GB"/>
          </a:p>
        </p:txBody>
      </p:sp>
    </p:spTree>
    <p:extLst>
      <p:ext uri="{BB962C8B-B14F-4D97-AF65-F5344CB8AC3E}">
        <p14:creationId xmlns:p14="http://schemas.microsoft.com/office/powerpoint/2010/main" val="106957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auto">
              <a:buFont typeface="Arial" panose="020B0604020202020204" pitchFamily="34" charset="0"/>
              <a:buChar char="•"/>
            </a:pPr>
            <a:r>
              <a:rPr lang="en-GB" sz="1200" kern="1200" dirty="0">
                <a:solidFill>
                  <a:schemeClr val="tx1"/>
                </a:solidFill>
                <a:effectLst/>
                <a:latin typeface="+mn-lt"/>
                <a:ea typeface="+mn-ea"/>
                <a:cs typeface="+mn-cs"/>
              </a:rPr>
              <a:t>We have been fighting HIV for a long time and we may not bring the same energy that we did in earlier days. </a:t>
            </a:r>
          </a:p>
          <a:p>
            <a:pPr marL="171450" indent="-171450" fontAlgn="auto">
              <a:buFont typeface="Arial" panose="020B0604020202020204" pitchFamily="34" charset="0"/>
              <a:buChar char="•"/>
            </a:pPr>
            <a:r>
              <a:rPr lang="en-GB" sz="1200" kern="1200" dirty="0">
                <a:solidFill>
                  <a:schemeClr val="tx1"/>
                </a:solidFill>
                <a:effectLst/>
                <a:latin typeface="+mn-lt"/>
                <a:ea typeface="+mn-ea"/>
                <a:cs typeface="+mn-cs"/>
              </a:rPr>
              <a:t>Reinvigorating our passion to serve clients is critical to the success of the CP model. </a:t>
            </a:r>
          </a:p>
          <a:p>
            <a:pPr marL="171450" indent="-171450" fontAlgn="auto">
              <a:buFont typeface="Arial" panose="020B0604020202020204" pitchFamily="34" charset="0"/>
              <a:buChar char="•"/>
            </a:pPr>
            <a:r>
              <a:rPr lang="en-GB" sz="1200" kern="1200" dirty="0">
                <a:solidFill>
                  <a:schemeClr val="tx1"/>
                </a:solidFill>
                <a:effectLst/>
                <a:latin typeface="+mn-lt"/>
                <a:ea typeface="+mn-ea"/>
                <a:cs typeface="+mn-cs"/>
              </a:rPr>
              <a:t>CP teams can demonstrate passion through the energy they bring to their work on a daily basis, including </a:t>
            </a:r>
            <a:r>
              <a:rPr lang="en-US" sz="1200" kern="1200" dirty="0">
                <a:solidFill>
                  <a:schemeClr val="tx1"/>
                </a:solidFill>
                <a:effectLst/>
                <a:latin typeface="+mn-lt"/>
                <a:ea typeface="+mn-ea"/>
                <a:cs typeface="+mn-cs"/>
              </a:rPr>
              <a:t>energy to serve for the good of others, serve clients with your undivided attention, overcome new barriers and challenges, and to sustain a high level of performance.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kind of passion is key to </a:t>
            </a:r>
            <a:r>
              <a:rPr lang="en-GB" sz="1200" kern="1200" dirty="0">
                <a:solidFill>
                  <a:schemeClr val="tx1"/>
                </a:solidFill>
                <a:effectLst/>
                <a:latin typeface="+mn-lt"/>
                <a:ea typeface="+mn-ea"/>
                <a:cs typeface="+mn-cs"/>
              </a:rPr>
              <a:t>successful</a:t>
            </a:r>
            <a:r>
              <a:rPr lang="en-US" sz="1200" kern="1200" dirty="0" err="1">
                <a:solidFill>
                  <a:schemeClr val="tx1"/>
                </a:solidFill>
                <a:effectLst/>
                <a:latin typeface="+mn-lt"/>
                <a:ea typeface="+mn-ea"/>
                <a:cs typeface="+mn-cs"/>
              </a:rPr>
              <a:t>ly</a:t>
            </a:r>
            <a:r>
              <a:rPr lang="en-US" sz="1200" kern="1200" dirty="0">
                <a:solidFill>
                  <a:schemeClr val="tx1"/>
                </a:solidFill>
                <a:effectLst/>
                <a:latin typeface="+mn-lt"/>
                <a:ea typeface="+mn-ea"/>
                <a:cs typeface="+mn-cs"/>
              </a:rPr>
              <a:t> engaging and retaining</a:t>
            </a:r>
            <a:r>
              <a:rPr lang="en-US" dirty="0"/>
              <a:t> client</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within HIV services.</a:t>
            </a:r>
            <a:r>
              <a:rPr lang="en-GB" dirty="0"/>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Passion can help establish a social contract between health workers and </a:t>
            </a:r>
            <a:r>
              <a:rPr lang="en-GB" dirty="0"/>
              <a:t>client that</a:t>
            </a:r>
            <a:r>
              <a:rPr lang="en-GB" sz="1200" kern="1200" dirty="0">
                <a:solidFill>
                  <a:schemeClr val="tx1"/>
                </a:solidFill>
                <a:effectLst/>
                <a:latin typeface="+mn-lt"/>
                <a:ea typeface="+mn-ea"/>
                <a:cs typeface="+mn-cs"/>
              </a:rPr>
              <a:t> makes providing care easier and more effective.</a:t>
            </a:r>
            <a:endParaRPr lang="en-US" sz="1200" kern="1200">
              <a:solidFill>
                <a:schemeClr val="tx1"/>
              </a:solidFill>
              <a:effectLst/>
              <a:latin typeface="+mn-lt"/>
              <a:ea typeface="+mn-ea"/>
              <a:cs typeface="+mn-cs"/>
            </a:endParaRPr>
          </a:p>
          <a:p>
            <a:pPr fontAlgn="auto"/>
            <a:endParaRPr lang="en-US" sz="1200" kern="1200" dirty="0">
              <a:solidFill>
                <a:schemeClr val="tx1"/>
              </a:solidFill>
              <a:effectLst/>
              <a:latin typeface="+mn-lt"/>
              <a:ea typeface="+mn-ea"/>
              <a:cs typeface="+mn-cs"/>
            </a:endParaRPr>
          </a:p>
          <a:p>
            <a:pPr fontAlgn="auto"/>
            <a:r>
              <a:rPr lang="en-US" sz="1200" kern="1200" dirty="0">
                <a:solidFill>
                  <a:schemeClr val="tx1"/>
                </a:solidFill>
                <a:effectLst/>
                <a:latin typeface="+mn-lt"/>
                <a:ea typeface="+mn-ea"/>
                <a:cs typeface="+mn-cs"/>
              </a:rPr>
              <a:t>Examples of Passion in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participants if they can think of an example of integrity in action?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Following up with clients by text or phone to find out if they are having challenges with their treatment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Taking time to listen to </a:t>
            </a:r>
            <a:r>
              <a:rPr lang="en-US" dirty="0"/>
              <a:t>client’s</a:t>
            </a:r>
            <a:r>
              <a:rPr lang="en-US" sz="1200" kern="1200" dirty="0">
                <a:solidFill>
                  <a:schemeClr val="tx1"/>
                </a:solidFill>
                <a:effectLst/>
                <a:latin typeface="+mn-lt"/>
                <a:ea typeface="+mn-ea"/>
                <a:cs typeface="+mn-cs"/>
              </a:rPr>
              <a:t> problems/concerns, even when you have had a long day</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8</a:t>
            </a:fld>
            <a:endParaRPr lang="en-GB"/>
          </a:p>
        </p:txBody>
      </p:sp>
    </p:spTree>
    <p:extLst>
      <p:ext uri="{BB962C8B-B14F-4D97-AF65-F5344CB8AC3E}">
        <p14:creationId xmlns:p14="http://schemas.microsoft.com/office/powerpoint/2010/main" val="378401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critical to respect and follow all guidelines pertaining to service delivery without taking any shortcuts. This means enforcing confidentiality. Having a high level of respect for clients and your co-workers. </a:t>
            </a:r>
          </a:p>
          <a:p>
            <a:r>
              <a:rPr lang="en-GB" sz="1200" b="1"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 of Ethics in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participants if they can think of examples of ethics in action?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dirty="0"/>
              <a:t>Respecting client confidentiality</a:t>
            </a:r>
            <a:endParaRPr lang="en-US" dirty="0">
              <a:cs typeface="Calibri"/>
            </a:endParaRPr>
          </a:p>
          <a:p>
            <a:pPr marL="171450" indent="-171450">
              <a:buFont typeface="Arial" panose="020B0604020202020204" pitchFamily="34" charset="0"/>
              <a:buChar char="•"/>
              <a:defRPr/>
            </a:pPr>
            <a:r>
              <a:rPr lang="en-US" dirty="0"/>
              <a:t>Declining to</a:t>
            </a:r>
            <a:r>
              <a:rPr lang="en-US" sz="1200" kern="1200" dirty="0">
                <a:solidFill>
                  <a:schemeClr val="tx1"/>
                </a:solidFill>
                <a:effectLst/>
                <a:latin typeface="+mn-lt"/>
                <a:ea typeface="+mn-ea"/>
                <a:cs typeface="+mn-cs"/>
              </a:rPr>
              <a:t> discuss </a:t>
            </a:r>
            <a:r>
              <a:rPr lang="en-US" dirty="0"/>
              <a:t>client's</a:t>
            </a:r>
            <a:r>
              <a:rPr lang="en-US" sz="1200" kern="1200" dirty="0">
                <a:solidFill>
                  <a:schemeClr val="tx1"/>
                </a:solidFill>
                <a:effectLst/>
                <a:latin typeface="+mn-lt"/>
                <a:ea typeface="+mn-ea"/>
                <a:cs typeface="+mn-cs"/>
              </a:rPr>
              <a:t> private information when asked by someone in the community</a:t>
            </a:r>
            <a:endParaRPr lang="en-US">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Ensuring the CP space is set up to provide privacy/confidentiality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Reporting wrong-doing that affects the quality of the CP</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9</a:t>
            </a:fld>
            <a:endParaRPr lang="en-GB"/>
          </a:p>
        </p:txBody>
      </p:sp>
    </p:spTree>
    <p:extLst>
      <p:ext uri="{BB962C8B-B14F-4D97-AF65-F5344CB8AC3E}">
        <p14:creationId xmlns:p14="http://schemas.microsoft.com/office/powerpoint/2010/main" val="3317332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4213974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7442-FB1C-487C-A589-9254410BF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1ACF1C-9CEB-4BA7-98F1-43F2595C0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72949EF-6157-495B-961E-8784274216C3}"/>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70290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3074-A336-49A0-899F-7EC9265E6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C815E-2FD9-4083-BF18-B53DCAC8F4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E1101BD-CB3B-45B3-A291-C19E2D177E2A}"/>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4016669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90BB-A3ED-41B9-A9D9-02BE23506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155AC-F7F7-4CC2-8577-973F29032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54C28B97-89A7-4EBE-A8C5-3E03D7DA5FE1}"/>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353284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3559-1D28-4F75-A5D5-AAA49262D5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05F76-8515-407E-9511-321FE6064A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5C29C1-12BB-4A03-94E1-FF086E1894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AABD66D-EE00-4025-AD9F-4703437D81AB}"/>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183985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B730-B50C-4FBE-900A-7889C50AE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CEBAF-B8D4-4F1D-A323-562346F9F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92583B-2015-4D18-9EB0-8358CB1A18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19D01-1C0E-49EA-869D-6B8116A71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860191-95C0-4C18-809F-3E14FA1302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0470A15-80FF-4738-BC51-43BA82ACBC83}"/>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29491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0032-6ED7-49D2-B3DE-8FD91DCC69C2}"/>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4029390-BF51-4EEF-8E15-08F57C6FBF07}"/>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98174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5627E-16A5-496F-8B74-7F42BA5D2CE2}"/>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47438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5FA9-EDDD-4677-B996-4E7120782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E5668-FC04-4530-9508-82366D652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63B53-8FA5-4730-8561-6EF0A4770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993C31E8-5F25-4ACF-844B-F20DF56ED4B8}"/>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3190304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FE8D-0126-41A6-AB85-34105D106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5182CE-2D1E-44E6-A046-BE2C11A11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8EFCDB-560D-49B2-BCF4-C868E1887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A54B2DD-AA1D-41D7-B695-E85BB7A30DA1}"/>
              </a:ext>
            </a:extLst>
          </p:cNvPr>
          <p:cNvSpPr>
            <a:spLocks noGrp="1"/>
          </p:cNvSpPr>
          <p:nvPr>
            <p:ph type="sldNum" sz="quarter" idx="12"/>
          </p:nvPr>
        </p:nvSpPr>
        <p:spPr/>
        <p:txBody>
          <a:bodyPr/>
          <a:lstStyle/>
          <a:p>
            <a:fld id="{05E63DF7-F1EE-4752-ACFA-D40256D12892}" type="slidenum">
              <a:rPr lang="en-US" smtClean="0"/>
              <a:t>‹#›</a:t>
            </a:fld>
            <a:endParaRPr lang="en-US"/>
          </a:p>
        </p:txBody>
      </p:sp>
    </p:spTree>
    <p:extLst>
      <p:ext uri="{BB962C8B-B14F-4D97-AF65-F5344CB8AC3E}">
        <p14:creationId xmlns:p14="http://schemas.microsoft.com/office/powerpoint/2010/main" val="49895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B84203-BEA9-4F96-A08E-6CC6F13AB06E}"/>
              </a:ext>
            </a:extLst>
          </p:cNvPr>
          <p:cNvSpPr>
            <a:spLocks noGrp="1"/>
          </p:cNvSpPr>
          <p:nvPr>
            <p:ph type="sldNum" sz="quarter" idx="10"/>
          </p:nvPr>
        </p:nvSpPr>
        <p:spPr/>
        <p:txBody>
          <a:bodyPr/>
          <a:lstStyle/>
          <a:p>
            <a:fld id="{05E63DF7-F1EE-4752-ACFA-D40256D12892}" type="slidenum">
              <a:rPr lang="en-US" smtClean="0"/>
              <a:t>‹#›</a:t>
            </a:fld>
            <a:endParaRPr lang="en-US"/>
          </a:p>
        </p:txBody>
      </p:sp>
      <p:pic>
        <p:nvPicPr>
          <p:cNvPr id="4" name="Picture 2" descr="Image result for thank you">
            <a:extLst>
              <a:ext uri="{FF2B5EF4-FFF2-40B4-BE49-F238E27FC236}">
                <a16:creationId xmlns:a16="http://schemas.microsoft.com/office/drawing/2014/main" id="{5D1F3C37-5594-4914-B0C5-035E80288B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362"/>
          <a:stretch/>
        </p:blipFill>
        <p:spPr bwMode="auto">
          <a:xfrm>
            <a:off x="1972851" y="1866507"/>
            <a:ext cx="8898218" cy="343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343106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B84203-BEA9-4F96-A08E-6CC6F13AB06E}"/>
              </a:ext>
            </a:extLst>
          </p:cNvPr>
          <p:cNvSpPr>
            <a:spLocks noGrp="1"/>
          </p:cNvSpPr>
          <p:nvPr>
            <p:ph type="sldNum" sz="quarter" idx="10"/>
          </p:nvPr>
        </p:nvSpPr>
        <p:spPr/>
        <p:txBody>
          <a:bodyPr/>
          <a:lstStyle/>
          <a:p>
            <a:fld id="{05E63DF7-F1EE-4752-ACFA-D40256D12892}" type="slidenum">
              <a:rPr lang="en-US" smtClean="0"/>
              <a:t>‹#›</a:t>
            </a:fld>
            <a:endParaRPr lang="en-US"/>
          </a:p>
        </p:txBody>
      </p:sp>
      <p:pic>
        <p:nvPicPr>
          <p:cNvPr id="5" name="Picture 4" descr="Related image">
            <a:extLst>
              <a:ext uri="{FF2B5EF4-FFF2-40B4-BE49-F238E27FC236}">
                <a16:creationId xmlns:a16="http://schemas.microsoft.com/office/drawing/2014/main" id="{B37ED4FB-4625-44C4-98A3-476AAC8EC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95167"/>
            <a:ext cx="9525000" cy="377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3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29279512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84892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3321104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8760704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42894713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1065725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58460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png"/><Relationship Id="rId18" Type="http://schemas.openxmlformats.org/officeDocument/2006/relationships/image" Target="../media/image14.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17" Type="http://schemas.openxmlformats.org/officeDocument/2006/relationships/image" Target="../media/image13.png"/><Relationship Id="rId2" Type="http://schemas.openxmlformats.org/officeDocument/2006/relationships/slideLayout" Target="../slideLayouts/slideLayout11.xml"/><Relationship Id="rId16"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11.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1"/>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1"/>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129445359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3"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95574-91EE-47A1-A704-E6D6CF818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BEB68C-133D-41E4-8FA4-4A37CDFE6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273E0DC-6BE0-48C1-956E-3A7C79B4D901}"/>
              </a:ext>
            </a:extLst>
          </p:cNvPr>
          <p:cNvSpPr>
            <a:spLocks noGrp="1"/>
          </p:cNvSpPr>
          <p:nvPr>
            <p:ph type="sldNum" sz="quarter" idx="4"/>
          </p:nvPr>
        </p:nvSpPr>
        <p:spPr>
          <a:xfrm>
            <a:off x="10689996" y="6356351"/>
            <a:ext cx="663804" cy="346108"/>
          </a:xfrm>
          <a:prstGeom prst="rect">
            <a:avLst/>
          </a:prstGeom>
        </p:spPr>
        <p:txBody>
          <a:bodyPr vert="horz" lIns="91440" tIns="45720" rIns="91440" bIns="45720" rtlCol="0" anchor="ctr"/>
          <a:lstStyle>
            <a:lvl1pPr algn="r">
              <a:defRPr sz="1200">
                <a:solidFill>
                  <a:schemeClr val="tx1">
                    <a:tint val="75000"/>
                  </a:schemeClr>
                </a:solidFill>
              </a:defRPr>
            </a:lvl1pPr>
          </a:lstStyle>
          <a:p>
            <a:fld id="{05E63DF7-F1EE-4752-ACFA-D40256D12892}" type="slidenum">
              <a:rPr lang="en-US" smtClean="0"/>
              <a:t>‹#›</a:t>
            </a:fld>
            <a:endParaRPr lang="en-US"/>
          </a:p>
        </p:txBody>
      </p:sp>
      <p:sp>
        <p:nvSpPr>
          <p:cNvPr id="7" name="Rectangle 6">
            <a:extLst>
              <a:ext uri="{FF2B5EF4-FFF2-40B4-BE49-F238E27FC236}">
                <a16:creationId xmlns:a16="http://schemas.microsoft.com/office/drawing/2014/main" id="{D600E681-7A35-4ABA-BB4E-BFE9218DE03F}"/>
              </a:ext>
            </a:extLst>
          </p:cNvPr>
          <p:cNvSpPr/>
          <p:nvPr/>
        </p:nvSpPr>
        <p:spPr>
          <a:xfrm>
            <a:off x="0" y="365124"/>
            <a:ext cx="471340"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8" name="Picture 7">
            <a:extLst>
              <a:ext uri="{FF2B5EF4-FFF2-40B4-BE49-F238E27FC236}">
                <a16:creationId xmlns:a16="http://schemas.microsoft.com/office/drawing/2014/main" id="{1DA1601D-601E-487E-8774-6EC2BD8E2C7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93149" y="6311900"/>
            <a:ext cx="1276319" cy="392281"/>
          </a:xfrm>
          <a:prstGeom prst="rect">
            <a:avLst/>
          </a:prstGeom>
        </p:spPr>
      </p:pic>
      <p:grpSp>
        <p:nvGrpSpPr>
          <p:cNvPr id="9" name="Group 8">
            <a:extLst>
              <a:ext uri="{FF2B5EF4-FFF2-40B4-BE49-F238E27FC236}">
                <a16:creationId xmlns:a16="http://schemas.microsoft.com/office/drawing/2014/main" id="{43749192-393B-49CA-9C56-15FEBC1B9F60}"/>
              </a:ext>
            </a:extLst>
          </p:cNvPr>
          <p:cNvGrpSpPr/>
          <p:nvPr/>
        </p:nvGrpSpPr>
        <p:grpSpPr>
          <a:xfrm>
            <a:off x="299541" y="6198238"/>
            <a:ext cx="3593730" cy="628239"/>
            <a:chOff x="2111864" y="5978538"/>
            <a:chExt cx="8205546" cy="867948"/>
          </a:xfrm>
        </p:grpSpPr>
        <p:grpSp>
          <p:nvGrpSpPr>
            <p:cNvPr id="10" name="Group 9">
              <a:extLst>
                <a:ext uri="{FF2B5EF4-FFF2-40B4-BE49-F238E27FC236}">
                  <a16:creationId xmlns:a16="http://schemas.microsoft.com/office/drawing/2014/main" id="{49C259F6-CABF-4E34-896B-FA034A318A8B}"/>
                </a:ext>
              </a:extLst>
            </p:cNvPr>
            <p:cNvGrpSpPr/>
            <p:nvPr/>
          </p:nvGrpSpPr>
          <p:grpSpPr>
            <a:xfrm>
              <a:off x="2111864" y="6216031"/>
              <a:ext cx="8205546" cy="630455"/>
              <a:chOff x="1828791" y="5807583"/>
              <a:chExt cx="8453265" cy="976278"/>
            </a:xfrm>
          </p:grpSpPr>
          <p:pic>
            <p:nvPicPr>
              <p:cNvPr id="12" name="Picture 11">
                <a:extLst>
                  <a:ext uri="{FF2B5EF4-FFF2-40B4-BE49-F238E27FC236}">
                    <a16:creationId xmlns:a16="http://schemas.microsoft.com/office/drawing/2014/main" id="{4CA5EA87-E5D4-4D11-98C3-B5C58651BCE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8791" y="5844061"/>
                <a:ext cx="876220" cy="939800"/>
              </a:xfrm>
              <a:prstGeom prst="rect">
                <a:avLst/>
              </a:prstGeom>
            </p:spPr>
          </p:pic>
          <p:pic>
            <p:nvPicPr>
              <p:cNvPr id="13" name="Picture 12">
                <a:extLst>
                  <a:ext uri="{FF2B5EF4-FFF2-40B4-BE49-F238E27FC236}">
                    <a16:creationId xmlns:a16="http://schemas.microsoft.com/office/drawing/2014/main" id="{3DD284EF-1560-405D-8B6C-EC853000DF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778779" y="6066726"/>
                <a:ext cx="1503277" cy="541503"/>
              </a:xfrm>
              <a:prstGeom prst="rect">
                <a:avLst/>
              </a:prstGeom>
            </p:spPr>
          </p:pic>
          <p:pic>
            <p:nvPicPr>
              <p:cNvPr id="14" name="Picture 13">
                <a:extLst>
                  <a:ext uri="{FF2B5EF4-FFF2-40B4-BE49-F238E27FC236}">
                    <a16:creationId xmlns:a16="http://schemas.microsoft.com/office/drawing/2014/main" id="{691AD477-36D4-47CB-97CF-01FE28C1D0B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68304" y="5807583"/>
                <a:ext cx="1596769" cy="756763"/>
              </a:xfrm>
              <a:prstGeom prst="rect">
                <a:avLst/>
              </a:prstGeom>
            </p:spPr>
          </p:pic>
          <p:pic>
            <p:nvPicPr>
              <p:cNvPr id="15" name="Picture 14">
                <a:extLst>
                  <a:ext uri="{FF2B5EF4-FFF2-40B4-BE49-F238E27FC236}">
                    <a16:creationId xmlns:a16="http://schemas.microsoft.com/office/drawing/2014/main" id="{4B3E2BB5-48C8-44E4-B85C-09EEFE6C7B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89063" y="5970238"/>
                <a:ext cx="726421" cy="658465"/>
              </a:xfrm>
              <a:prstGeom prst="rect">
                <a:avLst/>
              </a:prstGeom>
            </p:spPr>
          </p:pic>
        </p:grpSp>
        <p:pic>
          <p:nvPicPr>
            <p:cNvPr id="11" name="Picture 10" descr="A picture containing clipart&#10;&#10;Description generated with very high confidence">
              <a:extLst>
                <a:ext uri="{FF2B5EF4-FFF2-40B4-BE49-F238E27FC236}">
                  <a16:creationId xmlns:a16="http://schemas.microsoft.com/office/drawing/2014/main" id="{277271C2-C671-4F84-88EC-AA0198FE6FB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94233" y="5978538"/>
              <a:ext cx="676967" cy="780618"/>
            </a:xfrm>
            <a:prstGeom prst="rect">
              <a:avLst/>
            </a:prstGeom>
          </p:spPr>
        </p:pic>
      </p:grpSp>
    </p:spTree>
    <p:extLst>
      <p:ext uri="{BB962C8B-B14F-4D97-AF65-F5344CB8AC3E}">
        <p14:creationId xmlns:p14="http://schemas.microsoft.com/office/powerpoint/2010/main" val="6755361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914" r:id="rId11"/>
  </p:sldLayoutIdLst>
  <p:hf hdr="0" ftr="0" dt="0"/>
  <p:txStyles>
    <p:titleStyle>
      <a:lvl1pPr algn="l" defTabSz="914400" rtl="0" eaLnBrk="1" latinLnBrk="0" hangingPunct="1">
        <a:lnSpc>
          <a:spcPct val="90000"/>
        </a:lnSpc>
        <a:spcBef>
          <a:spcPct val="0"/>
        </a:spcBef>
        <a:buNone/>
        <a:defRPr sz="4400" b="0" kern="1200">
          <a:solidFill>
            <a:srgbClr val="0070C0"/>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800" kern="1200">
          <a:solidFill>
            <a:schemeClr val="tx1"/>
          </a:solidFill>
          <a:latin typeface="Arial Nova Light" panose="020B0304020202020204" pitchFamily="34" charset="0"/>
          <a:ea typeface="+mn-ea"/>
          <a:cs typeface="Arial Nova Light" panose="020B0304020202020204" pitchFamily="34" charset="0"/>
        </a:defRPr>
      </a:lvl1pPr>
      <a:lvl2pPr marL="685800" indent="-228600" algn="l" defTabSz="914400" rtl="0" eaLnBrk="1" latinLnBrk="0" hangingPunct="1">
        <a:lnSpc>
          <a:spcPct val="14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Arial Nova Light" panose="020B0304020202020204" pitchFamily="34" charset="0"/>
        </a:defRPr>
      </a:lvl2pPr>
      <a:lvl3pPr marL="1143000" indent="-228600" algn="l" defTabSz="914400" rtl="0" eaLnBrk="1" latinLnBrk="0" hangingPunct="1">
        <a:lnSpc>
          <a:spcPct val="14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Arial Nova Light" panose="020B0304020202020204" pitchFamily="34" charset="0"/>
        </a:defRPr>
      </a:lvl3pPr>
      <a:lvl4pPr marL="1600200" indent="-228600" algn="l" defTabSz="914400" rtl="0" eaLnBrk="1" latinLnBrk="0" hangingPunct="1">
        <a:lnSpc>
          <a:spcPct val="14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Arial Nova Light" panose="020B0304020202020204" pitchFamily="34" charset="0"/>
        </a:defRPr>
      </a:lvl4pPr>
      <a:lvl5pPr marL="2057400" indent="-228600" algn="l" defTabSz="914400" rtl="0" eaLnBrk="1" latinLnBrk="0" hangingPunct="1">
        <a:lnSpc>
          <a:spcPct val="14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Arial Nova Light" panose="020B03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04128" y="1683834"/>
            <a:ext cx="6219417" cy="1858362"/>
          </a:xfrm>
        </p:spPr>
        <p:txBody>
          <a:bodyPr lIns="91440" tIns="45720" rIns="91440" bIns="45720" anchor="b">
            <a:normAutofit/>
          </a:bodyPr>
          <a:lstStyle/>
          <a:p>
            <a:r>
              <a:rPr lang="en-US" dirty="0">
                <a:latin typeface="Times"/>
                <a:cs typeface="Times"/>
              </a:rPr>
              <a:t>Module 2: </a:t>
            </a:r>
            <a:br>
              <a:rPr lang="en-US" dirty="0"/>
            </a:br>
            <a:r>
              <a:rPr lang="en-US" dirty="0">
                <a:latin typeface="Times"/>
                <a:cs typeface="Times"/>
              </a:rPr>
              <a:t>Core Values &amp; Principles </a:t>
            </a: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
        <p:nvSpPr>
          <p:cNvPr id="5" name="Text Placeholder 8">
            <a:extLst>
              <a:ext uri="{FF2B5EF4-FFF2-40B4-BE49-F238E27FC236}">
                <a16:creationId xmlns:a16="http://schemas.microsoft.com/office/drawing/2014/main" id="{B4AE2017-5F5F-48DF-908B-259131D3AD05}"/>
              </a:ext>
            </a:extLst>
          </p:cNvPr>
          <p:cNvSpPr>
            <a:spLocks noGrp="1"/>
          </p:cNvSpPr>
          <p:nvPr>
            <p:ph type="body" idx="1"/>
          </p:nvPr>
        </p:nvSpPr>
        <p:spPr>
          <a:xfrm>
            <a:off x="5604128" y="3683310"/>
            <a:ext cx="5244487" cy="1500187"/>
          </a:xfrm>
        </p:spPr>
        <p:txBody>
          <a:bodyPr/>
          <a:lstStyle/>
          <a:p>
            <a:r>
              <a:rPr lang="en-US" dirty="0"/>
              <a:t>(The RECIPE)</a:t>
            </a:r>
          </a:p>
        </p:txBody>
      </p:sp>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3E11A-3265-264B-B5BD-9C1521383587}"/>
              </a:ext>
            </a:extLst>
          </p:cNvPr>
          <p:cNvSpPr>
            <a:spLocks noGrp="1"/>
          </p:cNvSpPr>
          <p:nvPr>
            <p:ph idx="1"/>
          </p:nvPr>
        </p:nvSpPr>
        <p:spPr/>
        <p:txBody>
          <a:bodyPr/>
          <a:lstStyle/>
          <a:p>
            <a:pPr fontAlgn="base"/>
            <a:r>
              <a:rPr lang="en-US" sz="3200" dirty="0"/>
              <a:t>Describe each component of the core values of the CP model-the RECIPE and how it contributes to the success of the </a:t>
            </a:r>
            <a:r>
              <a:rPr lang="en-US" sz="3200"/>
              <a:t>CP model</a:t>
            </a:r>
            <a:endParaRPr lang="en-US" sz="3200" dirty="0"/>
          </a:p>
          <a:p>
            <a:pPr fontAlgn="base"/>
            <a:r>
              <a:rPr lang="en-US" sz="3200" dirty="0"/>
              <a:t>Demonstrate how to implement the RECIPE values in the CP model  </a:t>
            </a:r>
          </a:p>
          <a:p>
            <a:pPr marL="0" indent="0">
              <a:buNone/>
            </a:pPr>
            <a:endParaRPr lang="en-US" dirty="0"/>
          </a:p>
        </p:txBody>
      </p:sp>
      <p:sp>
        <p:nvSpPr>
          <p:cNvPr id="3" name="Title 2">
            <a:extLst>
              <a:ext uri="{FF2B5EF4-FFF2-40B4-BE49-F238E27FC236}">
                <a16:creationId xmlns:a16="http://schemas.microsoft.com/office/drawing/2014/main" id="{FDABF628-A0A2-2542-82CB-43189514B398}"/>
              </a:ext>
            </a:extLst>
          </p:cNvPr>
          <p:cNvSpPr>
            <a:spLocks noGrp="1"/>
          </p:cNvSpPr>
          <p:nvPr>
            <p:ph type="title"/>
          </p:nvPr>
        </p:nvSpPr>
        <p:spPr/>
        <p:txBody>
          <a:bodyPr/>
          <a:lstStyle/>
          <a:p>
            <a:r>
              <a:rPr lang="en-US"/>
              <a:t>Module 2 Objectives</a:t>
            </a:r>
          </a:p>
        </p:txBody>
      </p:sp>
    </p:spTree>
    <p:extLst>
      <p:ext uri="{BB962C8B-B14F-4D97-AF65-F5344CB8AC3E}">
        <p14:creationId xmlns:p14="http://schemas.microsoft.com/office/powerpoint/2010/main" val="85528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picture containing food&#10;&#10;Description automatically generated">
            <a:extLst>
              <a:ext uri="{FF2B5EF4-FFF2-40B4-BE49-F238E27FC236}">
                <a16:creationId xmlns:a16="http://schemas.microsoft.com/office/drawing/2014/main" id="{DFE1A4E5-C448-45C8-A10A-D0A63CCD6F7A}"/>
              </a:ext>
            </a:extLst>
          </p:cNvPr>
          <p:cNvPicPr>
            <a:picLocks noChangeAspect="1"/>
          </p:cNvPicPr>
          <p:nvPr/>
        </p:nvPicPr>
        <p:blipFill>
          <a:blip r:embed="rId3"/>
          <a:stretch>
            <a:fillRect/>
          </a:stretch>
        </p:blipFill>
        <p:spPr>
          <a:xfrm>
            <a:off x="4432276" y="1248440"/>
            <a:ext cx="6932064" cy="5171971"/>
          </a:xfrm>
          <a:prstGeom prst="rect">
            <a:avLst/>
          </a:prstGeom>
        </p:spPr>
      </p:pic>
      <p:sp>
        <p:nvSpPr>
          <p:cNvPr id="2" name="Title 1"/>
          <p:cNvSpPr>
            <a:spLocks noGrp="1"/>
          </p:cNvSpPr>
          <p:nvPr>
            <p:ph type="title"/>
          </p:nvPr>
        </p:nvSpPr>
        <p:spPr>
          <a:ln w="19050">
            <a:noFill/>
          </a:ln>
        </p:spPr>
        <p:txBody>
          <a:bodyPr>
            <a:normAutofit/>
          </a:bodyPr>
          <a:lstStyle/>
          <a:p>
            <a:r>
              <a:rPr lang="en-US" sz="4000"/>
              <a:t>Core Values: The RECIPE</a:t>
            </a:r>
          </a:p>
        </p:txBody>
      </p:sp>
      <p:sp>
        <p:nvSpPr>
          <p:cNvPr id="4" name="TextBox 3"/>
          <p:cNvSpPr txBox="1"/>
          <p:nvPr/>
        </p:nvSpPr>
        <p:spPr>
          <a:xfrm>
            <a:off x="705854" y="2352329"/>
            <a:ext cx="4315326" cy="3416320"/>
          </a:xfrm>
          <a:prstGeom prst="rect">
            <a:avLst/>
          </a:prstGeom>
          <a:noFill/>
        </p:spPr>
        <p:txBody>
          <a:bodyPr wrap="square" rtlCol="0">
            <a:spAutoFit/>
          </a:bodyPr>
          <a:lstStyle/>
          <a:p>
            <a:pPr marL="461963" marR="0" lvl="0" indent="-461963"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3600" b="1" i="0" u="none" strike="noStrike" kern="1200" cap="none" spc="0" normalizeH="0" baseline="0" noProof="0" dirty="0">
                <a:ln>
                  <a:noFill/>
                </a:ln>
                <a:solidFill>
                  <a:schemeClr val="accent2"/>
                </a:solidFill>
                <a:effectLst/>
                <a:uLnTx/>
                <a:uFillTx/>
                <a:ea typeface="+mn-ea"/>
                <a:cs typeface="+mn-cs"/>
              </a:rPr>
              <a:t>R </a:t>
            </a:r>
            <a:r>
              <a:rPr kumimoji="0" lang="en-US" sz="3600" b="0" i="0" u="none" strike="noStrike" kern="1200" cap="none" spc="0" normalizeH="0" baseline="0" noProof="0" dirty="0" err="1">
                <a:ln>
                  <a:noFill/>
                </a:ln>
                <a:solidFill>
                  <a:prstClr val="black"/>
                </a:solidFill>
                <a:effectLst/>
                <a:uLnTx/>
                <a:uFillTx/>
                <a:ea typeface="+mn-ea"/>
                <a:cs typeface="+mn-cs"/>
              </a:rPr>
              <a:t>esponsibility</a:t>
            </a:r>
            <a:endParaRPr kumimoji="0" lang="en-US" sz="3600" b="0" i="0" u="none" strike="noStrike" kern="1200" cap="none" spc="0" normalizeH="0" baseline="0" noProof="0" dirty="0">
              <a:ln>
                <a:noFill/>
              </a:ln>
              <a:solidFill>
                <a:prstClr val="black"/>
              </a:solidFill>
              <a:effectLst/>
              <a:uLnTx/>
              <a:uFillTx/>
              <a:ea typeface="+mn-ea"/>
              <a:cs typeface="+mn-cs"/>
            </a:endParaRPr>
          </a:p>
          <a:p>
            <a:pPr marL="461963" marR="0" lvl="0" indent="-461963"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3600" b="1" i="0" u="none" strike="noStrike" kern="1200" cap="none" spc="0" normalizeH="0" baseline="0" noProof="0" dirty="0">
                <a:ln>
                  <a:noFill/>
                </a:ln>
                <a:solidFill>
                  <a:schemeClr val="accent2"/>
                </a:solidFill>
                <a:effectLst/>
                <a:uLnTx/>
                <a:uFillTx/>
                <a:ea typeface="+mn-ea"/>
                <a:cs typeface="+mn-cs"/>
              </a:rPr>
              <a:t>E </a:t>
            </a:r>
            <a:r>
              <a:rPr kumimoji="0" lang="en-US" sz="3600" b="0" i="0" u="none" strike="noStrike" kern="1200" cap="none" spc="0" normalizeH="0" baseline="0" noProof="0" dirty="0" err="1">
                <a:ln>
                  <a:noFill/>
                </a:ln>
                <a:solidFill>
                  <a:prstClr val="black"/>
                </a:solidFill>
                <a:effectLst/>
                <a:uLnTx/>
                <a:uFillTx/>
                <a:ea typeface="+mn-ea"/>
                <a:cs typeface="+mn-cs"/>
              </a:rPr>
              <a:t>mpathy</a:t>
            </a:r>
            <a:endParaRPr kumimoji="0" lang="en-US" sz="3600" b="0" i="0" u="none" strike="noStrike" kern="1200" cap="none" spc="0" normalizeH="0" baseline="0" noProof="0" dirty="0">
              <a:ln>
                <a:noFill/>
              </a:ln>
              <a:solidFill>
                <a:prstClr val="black"/>
              </a:solidFill>
              <a:effectLst/>
              <a:uLnTx/>
              <a:uFillTx/>
              <a:ea typeface="+mn-ea"/>
              <a:cs typeface="+mn-cs"/>
            </a:endParaRPr>
          </a:p>
          <a:p>
            <a:pPr marL="461963" marR="0" lvl="0" indent="-461963"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3600" b="1" i="0" u="none" strike="noStrike" kern="1200" cap="none" spc="0" normalizeH="0" baseline="0" noProof="0" dirty="0">
                <a:ln>
                  <a:noFill/>
                </a:ln>
                <a:solidFill>
                  <a:schemeClr val="accent2"/>
                </a:solidFill>
                <a:effectLst/>
                <a:uLnTx/>
                <a:uFillTx/>
                <a:ea typeface="+mn-ea"/>
                <a:cs typeface="+mn-cs"/>
              </a:rPr>
              <a:t>C </a:t>
            </a:r>
            <a:r>
              <a:rPr kumimoji="0" lang="en-US" sz="3600" b="0" i="0" u="none" strike="noStrike" kern="1200" cap="none" spc="0" normalizeH="0" baseline="0" noProof="0" dirty="0" err="1">
                <a:ln>
                  <a:noFill/>
                </a:ln>
                <a:solidFill>
                  <a:prstClr val="black"/>
                </a:solidFill>
                <a:effectLst/>
                <a:uLnTx/>
                <a:uFillTx/>
                <a:ea typeface="+mn-ea"/>
                <a:cs typeface="+mn-cs"/>
              </a:rPr>
              <a:t>ompassion</a:t>
            </a:r>
            <a:endParaRPr kumimoji="0" lang="en-US" sz="3600" b="0" i="0" u="none" strike="noStrike" kern="1200" cap="none" spc="0" normalizeH="0" baseline="0" noProof="0" dirty="0">
              <a:ln>
                <a:noFill/>
              </a:ln>
              <a:solidFill>
                <a:prstClr val="black"/>
              </a:solidFill>
              <a:effectLst/>
              <a:uLnTx/>
              <a:uFillTx/>
              <a:ea typeface="+mn-ea"/>
              <a:cs typeface="+mn-cs"/>
            </a:endParaRPr>
          </a:p>
          <a:p>
            <a:pPr marL="461963" marR="0" lvl="0" indent="-461963"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3600" b="1" i="0" u="none" strike="noStrike" kern="1200" cap="none" spc="0" normalizeH="0" baseline="0" noProof="0" dirty="0">
                <a:ln>
                  <a:noFill/>
                </a:ln>
                <a:solidFill>
                  <a:schemeClr val="accent2"/>
                </a:solidFill>
                <a:effectLst/>
                <a:uLnTx/>
                <a:uFillTx/>
                <a:ea typeface="+mn-ea"/>
                <a:cs typeface="+mn-cs"/>
              </a:rPr>
              <a:t>I </a:t>
            </a:r>
            <a:r>
              <a:rPr kumimoji="0" lang="en-US" sz="3600" b="0" i="0" u="none" strike="noStrike" kern="1200" cap="none" spc="0" normalizeH="0" baseline="0" noProof="0" dirty="0" err="1">
                <a:ln>
                  <a:noFill/>
                </a:ln>
                <a:solidFill>
                  <a:prstClr val="black"/>
                </a:solidFill>
                <a:effectLst/>
                <a:uLnTx/>
                <a:uFillTx/>
                <a:ea typeface="+mn-ea"/>
                <a:cs typeface="+mn-cs"/>
              </a:rPr>
              <a:t>ntegrity</a:t>
            </a:r>
            <a:endParaRPr kumimoji="0" lang="en-US" sz="3600" b="0" i="0" u="none" strike="noStrike" kern="1200" cap="none" spc="0" normalizeH="0" baseline="0" noProof="0" dirty="0">
              <a:ln>
                <a:noFill/>
              </a:ln>
              <a:solidFill>
                <a:prstClr val="black"/>
              </a:solidFill>
              <a:effectLst/>
              <a:uLnTx/>
              <a:uFillTx/>
              <a:ea typeface="+mn-ea"/>
              <a:cs typeface="+mn-cs"/>
            </a:endParaRPr>
          </a:p>
          <a:p>
            <a:pPr marL="461963" marR="0" lvl="0" indent="-461963"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3600" b="1" i="0" u="none" strike="noStrike" kern="1200" cap="none" spc="0" normalizeH="0" baseline="0" noProof="0" dirty="0">
                <a:ln>
                  <a:noFill/>
                </a:ln>
                <a:solidFill>
                  <a:schemeClr val="accent2"/>
                </a:solidFill>
                <a:effectLst/>
                <a:uLnTx/>
                <a:uFillTx/>
                <a:ea typeface="+mn-ea"/>
                <a:cs typeface="+mn-cs"/>
              </a:rPr>
              <a:t>P </a:t>
            </a:r>
            <a:r>
              <a:rPr kumimoji="0" lang="en-US" sz="3600" b="0" i="0" u="none" strike="noStrike" kern="1200" cap="none" spc="0" normalizeH="0" baseline="0" noProof="0" dirty="0" err="1">
                <a:ln>
                  <a:noFill/>
                </a:ln>
                <a:solidFill>
                  <a:prstClr val="black"/>
                </a:solidFill>
                <a:effectLst/>
                <a:uLnTx/>
                <a:uFillTx/>
                <a:ea typeface="+mn-ea"/>
                <a:cs typeface="+mn-cs"/>
              </a:rPr>
              <a:t>assion</a:t>
            </a:r>
            <a:endParaRPr kumimoji="0" lang="en-US" sz="3600" b="0" i="0" u="none" strike="noStrike" kern="1200" cap="none" spc="0" normalizeH="0" baseline="0" noProof="0" dirty="0">
              <a:ln>
                <a:noFill/>
              </a:ln>
              <a:solidFill>
                <a:prstClr val="black"/>
              </a:solidFill>
              <a:effectLst/>
              <a:uLnTx/>
              <a:uFillTx/>
              <a:ea typeface="+mn-ea"/>
              <a:cs typeface="+mn-cs"/>
            </a:endParaRPr>
          </a:p>
          <a:p>
            <a:pPr marL="461963" marR="0" lvl="0" indent="-461963"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3600" b="1" i="0" u="none" strike="noStrike" kern="1200" cap="none" spc="0" normalizeH="0" baseline="0" noProof="0" dirty="0">
                <a:ln>
                  <a:noFill/>
                </a:ln>
                <a:solidFill>
                  <a:schemeClr val="accent2"/>
                </a:solidFill>
                <a:effectLst/>
                <a:uLnTx/>
                <a:uFillTx/>
                <a:ea typeface="+mn-ea"/>
                <a:cs typeface="+mn-cs"/>
              </a:rPr>
              <a:t>E </a:t>
            </a:r>
            <a:r>
              <a:rPr kumimoji="0" lang="en-US" sz="3600" b="0" i="0" u="none" strike="noStrike" kern="1200" cap="none" spc="0" normalizeH="0" baseline="0" noProof="0" dirty="0" err="1">
                <a:ln>
                  <a:noFill/>
                </a:ln>
                <a:solidFill>
                  <a:prstClr val="black"/>
                </a:solidFill>
                <a:effectLst/>
                <a:uLnTx/>
                <a:uFillTx/>
                <a:ea typeface="+mn-ea"/>
                <a:cs typeface="+mn-cs"/>
              </a:rPr>
              <a:t>thical</a:t>
            </a:r>
            <a:r>
              <a:rPr kumimoji="0" lang="en-US" sz="36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255002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7A4EB-5737-4FC6-B5CE-1A5FD3DE03E4}"/>
              </a:ext>
            </a:extLst>
          </p:cNvPr>
          <p:cNvSpPr>
            <a:spLocks noGrp="1"/>
          </p:cNvSpPr>
          <p:nvPr>
            <p:ph idx="1"/>
          </p:nvPr>
        </p:nvSpPr>
        <p:spPr/>
        <p:txBody>
          <a:bodyPr lIns="91440" tIns="45720" rIns="91440" bIns="45720" anchor="t">
            <a:normAutofit lnSpcReduction="10000"/>
          </a:bodyPr>
          <a:lstStyle/>
          <a:p>
            <a:r>
              <a:rPr lang="en-US" dirty="0"/>
              <a:t>Responsibility barriers that limit HIV service delivery:</a:t>
            </a:r>
          </a:p>
          <a:p>
            <a:pPr marL="754380" lvl="1" indent="-461645">
              <a:buFont typeface="Courier New" panose="02070309020205020404" pitchFamily="49" charset="0"/>
              <a:buChar char="o"/>
            </a:pPr>
            <a:r>
              <a:rPr lang="en-US" sz="2800" dirty="0"/>
              <a:t>Blaming</a:t>
            </a:r>
            <a:endParaRPr lang="en-US" sz="2800" dirty="0">
              <a:cs typeface="Calibri"/>
            </a:endParaRPr>
          </a:p>
          <a:p>
            <a:pPr marL="754380" lvl="1" indent="-461645">
              <a:buFont typeface="Courier New" panose="02070309020205020404" pitchFamily="49" charset="0"/>
              <a:buChar char="o"/>
            </a:pPr>
            <a:r>
              <a:rPr lang="en-US" sz="2800" dirty="0"/>
              <a:t>Excuses</a:t>
            </a:r>
            <a:endParaRPr lang="en-US" sz="2800" dirty="0">
              <a:cs typeface="Calibri"/>
            </a:endParaRPr>
          </a:p>
          <a:p>
            <a:pPr marL="754380" lvl="1" indent="-461645">
              <a:buFont typeface="Courier New" panose="02070309020205020404" pitchFamily="49" charset="0"/>
              <a:buChar char="o"/>
            </a:pPr>
            <a:r>
              <a:rPr lang="en-US" sz="2800" dirty="0"/>
              <a:t>Self-acquittal</a:t>
            </a:r>
            <a:endParaRPr lang="en-US" sz="2800" dirty="0">
              <a:cs typeface="Calibri"/>
            </a:endParaRPr>
          </a:p>
          <a:p>
            <a:pPr marL="754380" lvl="1" indent="-461645">
              <a:buFont typeface="Courier New" panose="02070309020205020404" pitchFamily="49" charset="0"/>
              <a:buChar char="o"/>
            </a:pPr>
            <a:r>
              <a:rPr lang="en-US" sz="2800" dirty="0"/>
              <a:t>Indecision/delayed decision making</a:t>
            </a:r>
            <a:endParaRPr lang="en-US" sz="2800" dirty="0">
              <a:cs typeface="Calibri"/>
            </a:endParaRPr>
          </a:p>
          <a:p>
            <a:pPr marL="754380" lvl="1" indent="-461645">
              <a:buFont typeface="Courier New" panose="02070309020205020404" pitchFamily="49" charset="0"/>
              <a:buChar char="o"/>
            </a:pPr>
            <a:r>
              <a:rPr lang="en-US" sz="2800" dirty="0"/>
              <a:t>Deferment </a:t>
            </a:r>
            <a:endParaRPr lang="en-US" sz="2800" dirty="0">
              <a:cs typeface="Calibri"/>
            </a:endParaRPr>
          </a:p>
          <a:p>
            <a:r>
              <a:rPr lang="en-US" dirty="0"/>
              <a:t>Responsibility means collective understanding and ownership of challenges/problems</a:t>
            </a:r>
          </a:p>
          <a:p>
            <a:r>
              <a:rPr lang="en-US" dirty="0"/>
              <a:t>Instilling CP teams with responsibility leads to collective action to address the problem</a:t>
            </a:r>
          </a:p>
          <a:p>
            <a:r>
              <a:rPr lang="en-US" dirty="0">
                <a:solidFill>
                  <a:schemeClr val="accent5">
                    <a:lumMod val="75000"/>
                  </a:schemeClr>
                </a:solidFill>
              </a:rPr>
              <a:t>Examples...</a:t>
            </a:r>
            <a:endParaRPr lang="en-US" dirty="0">
              <a:solidFill>
                <a:schemeClr val="accent5">
                  <a:lumMod val="75000"/>
                </a:schemeClr>
              </a:solidFill>
              <a:cs typeface="Calibri"/>
            </a:endParaRPr>
          </a:p>
        </p:txBody>
      </p:sp>
      <p:sp>
        <p:nvSpPr>
          <p:cNvPr id="2" name="Title 1">
            <a:extLst>
              <a:ext uri="{FF2B5EF4-FFF2-40B4-BE49-F238E27FC236}">
                <a16:creationId xmlns:a16="http://schemas.microsoft.com/office/drawing/2014/main" id="{41EED9EB-2BAF-4F6A-9095-8A2ED132DD8D}"/>
              </a:ext>
            </a:extLst>
          </p:cNvPr>
          <p:cNvSpPr>
            <a:spLocks noGrp="1"/>
          </p:cNvSpPr>
          <p:nvPr>
            <p:ph type="title"/>
          </p:nvPr>
        </p:nvSpPr>
        <p:spPr/>
        <p:txBody>
          <a:bodyPr/>
          <a:lstStyle/>
          <a:p>
            <a:r>
              <a:rPr lang="en-US"/>
              <a:t>Responsibility </a:t>
            </a:r>
          </a:p>
        </p:txBody>
      </p:sp>
      <p:sp>
        <p:nvSpPr>
          <p:cNvPr id="4" name="Slide Number Placeholder 3">
            <a:extLst>
              <a:ext uri="{FF2B5EF4-FFF2-40B4-BE49-F238E27FC236}">
                <a16:creationId xmlns:a16="http://schemas.microsoft.com/office/drawing/2014/main" id="{EDF093B1-DDA8-4B96-A195-FCD12BA7B986}"/>
              </a:ext>
            </a:extLst>
          </p:cNvPr>
          <p:cNvSpPr>
            <a:spLocks noGrp="1"/>
          </p:cNvSpPr>
          <p:nvPr>
            <p:ph type="sldNum" sz="quarter" idx="4294967295"/>
          </p:nvPr>
        </p:nvSpPr>
        <p:spPr>
          <a:xfrm>
            <a:off x="10880725" y="6459538"/>
            <a:ext cx="1311275" cy="365125"/>
          </a:xfrm>
          <a:prstGeom prst="rect">
            <a:avLst/>
          </a:prstGeom>
        </p:spPr>
        <p:txBody>
          <a:bodyPr/>
          <a:lstStyle/>
          <a:p>
            <a:fld id="{3FC02BC4-ED84-4AD9-899F-B91775AAD259}"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693477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C57CE03-9B9B-4872-AAED-55CE363312E3}"/>
              </a:ext>
            </a:extLst>
          </p:cNvPr>
          <p:cNvSpPr>
            <a:spLocks noGrp="1"/>
          </p:cNvSpPr>
          <p:nvPr>
            <p:ph idx="1"/>
          </p:nvPr>
        </p:nvSpPr>
        <p:spPr/>
        <p:txBody>
          <a:bodyPr lIns="91440" tIns="45720" rIns="91440" bIns="45720" anchor="t"/>
          <a:lstStyle/>
          <a:p>
            <a:r>
              <a:rPr lang="en-US" dirty="0"/>
              <a:t>Understand the social, economic, psychological, and health factors affecting each client’s needs and care plans</a:t>
            </a:r>
            <a:endParaRPr lang="en-US" dirty="0">
              <a:cs typeface="Calibri"/>
            </a:endParaRPr>
          </a:p>
          <a:p>
            <a:r>
              <a:rPr lang="en-US" dirty="0"/>
              <a:t>Put yourself in the situation of the client and deliver services accordingly</a:t>
            </a:r>
            <a:endParaRPr lang="en-US" dirty="0">
              <a:cs typeface="Calibri"/>
            </a:endParaRPr>
          </a:p>
          <a:p>
            <a:r>
              <a:rPr lang="en-US" dirty="0"/>
              <a:t>Eliminate entitlement mentality among staff at all levels</a:t>
            </a:r>
            <a:endParaRPr lang="en-US" dirty="0">
              <a:cs typeface="Calibri"/>
            </a:endParaRPr>
          </a:p>
          <a:p>
            <a:r>
              <a:rPr lang="en-US" dirty="0"/>
              <a:t>Remember – it is an honor to serve another being!</a:t>
            </a:r>
            <a:endParaRPr lang="en-US" dirty="0">
              <a:cs typeface="Calibri"/>
            </a:endParaRPr>
          </a:p>
          <a:p>
            <a:r>
              <a:rPr lang="en-US" dirty="0">
                <a:solidFill>
                  <a:schemeClr val="accent5">
                    <a:lumMod val="75000"/>
                  </a:schemeClr>
                </a:solidFill>
              </a:rPr>
              <a:t>Examples...</a:t>
            </a:r>
            <a:endParaRPr lang="en-US" dirty="0">
              <a:solidFill>
                <a:schemeClr val="accent5">
                  <a:lumMod val="75000"/>
                </a:schemeClr>
              </a:solidFill>
              <a:cs typeface="Calibri"/>
            </a:endParaRPr>
          </a:p>
        </p:txBody>
      </p:sp>
      <p:sp>
        <p:nvSpPr>
          <p:cNvPr id="2" name="Title 1">
            <a:extLst>
              <a:ext uri="{FF2B5EF4-FFF2-40B4-BE49-F238E27FC236}">
                <a16:creationId xmlns:a16="http://schemas.microsoft.com/office/drawing/2014/main" id="{36587894-D34E-44EE-8FD3-C5C8257A54EB}"/>
              </a:ext>
            </a:extLst>
          </p:cNvPr>
          <p:cNvSpPr>
            <a:spLocks noGrp="1"/>
          </p:cNvSpPr>
          <p:nvPr>
            <p:ph type="title"/>
          </p:nvPr>
        </p:nvSpPr>
        <p:spPr/>
        <p:txBody>
          <a:bodyPr/>
          <a:lstStyle/>
          <a:p>
            <a:r>
              <a:rPr lang="en-US"/>
              <a:t>Empathy</a:t>
            </a:r>
          </a:p>
        </p:txBody>
      </p:sp>
      <p:sp>
        <p:nvSpPr>
          <p:cNvPr id="4" name="Slide Number Placeholder 3">
            <a:extLst>
              <a:ext uri="{FF2B5EF4-FFF2-40B4-BE49-F238E27FC236}">
                <a16:creationId xmlns:a16="http://schemas.microsoft.com/office/drawing/2014/main" id="{595DAA5D-51B4-4734-BC9A-2C3515F34DF0}"/>
              </a:ext>
            </a:extLst>
          </p:cNvPr>
          <p:cNvSpPr>
            <a:spLocks noGrp="1"/>
          </p:cNvSpPr>
          <p:nvPr>
            <p:ph type="sldNum" sz="quarter" idx="4294967295"/>
          </p:nvPr>
        </p:nvSpPr>
        <p:spPr>
          <a:xfrm>
            <a:off x="10880725" y="6459538"/>
            <a:ext cx="1311275" cy="365125"/>
          </a:xfrm>
          <a:prstGeom prst="rect">
            <a:avLst/>
          </a:prstGeom>
        </p:spPr>
        <p:txBody>
          <a:bodyPr/>
          <a:lstStyle/>
          <a:p>
            <a:fld id="{3FC02BC4-ED84-4AD9-899F-B91775AAD259}"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44384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60C26-A64F-4F0E-A2FB-F57570344A20}"/>
              </a:ext>
            </a:extLst>
          </p:cNvPr>
          <p:cNvSpPr>
            <a:spLocks noGrp="1"/>
          </p:cNvSpPr>
          <p:nvPr>
            <p:ph idx="1"/>
          </p:nvPr>
        </p:nvSpPr>
        <p:spPr/>
        <p:txBody>
          <a:bodyPr lIns="91440" tIns="45720" rIns="91440" bIns="45720" anchor="t"/>
          <a:lstStyle/>
          <a:p>
            <a:r>
              <a:rPr lang="en-US" dirty="0"/>
              <a:t>Empathy put into action</a:t>
            </a:r>
          </a:p>
          <a:p>
            <a:r>
              <a:rPr lang="en-US" dirty="0"/>
              <a:t>Doing something about how you feel about someone else’s situation</a:t>
            </a:r>
            <a:endParaRPr lang="en-US" dirty="0">
              <a:cs typeface="Calibri"/>
            </a:endParaRPr>
          </a:p>
          <a:p>
            <a:r>
              <a:rPr lang="en-US" dirty="0"/>
              <a:t>The active force needed to execute positive change in HIV epidemic control</a:t>
            </a:r>
            <a:endParaRPr lang="en-US" dirty="0">
              <a:cs typeface="Calibri"/>
            </a:endParaRPr>
          </a:p>
          <a:p>
            <a:r>
              <a:rPr lang="en-US" dirty="0"/>
              <a:t>Helps leaders to roll up their sleeves and support “field soldiers”</a:t>
            </a:r>
            <a:endParaRPr lang="en-US" dirty="0">
              <a:cs typeface="Calibri"/>
            </a:endParaRPr>
          </a:p>
          <a:p>
            <a:r>
              <a:rPr lang="en-US" dirty="0"/>
              <a:t>Moves providers to think outside of the box in terms of new </a:t>
            </a:r>
            <a:r>
              <a:rPr lang="en-US"/>
              <a:t>strategies for case finding, linkage and continuity of treatment</a:t>
            </a:r>
            <a:endParaRPr lang="en-US" dirty="0">
              <a:cs typeface="Calibri"/>
            </a:endParaRPr>
          </a:p>
          <a:p>
            <a:r>
              <a:rPr lang="en-US" dirty="0">
                <a:solidFill>
                  <a:schemeClr val="accent5">
                    <a:lumMod val="75000"/>
                  </a:schemeClr>
                </a:solidFill>
              </a:rPr>
              <a:t>Examples...</a:t>
            </a:r>
            <a:endParaRPr lang="en-US" dirty="0">
              <a:solidFill>
                <a:schemeClr val="accent5">
                  <a:lumMod val="75000"/>
                </a:schemeClr>
              </a:solidFill>
              <a:cs typeface="Calibri"/>
            </a:endParaRPr>
          </a:p>
        </p:txBody>
      </p:sp>
      <p:sp>
        <p:nvSpPr>
          <p:cNvPr id="2" name="Title 1">
            <a:extLst>
              <a:ext uri="{FF2B5EF4-FFF2-40B4-BE49-F238E27FC236}">
                <a16:creationId xmlns:a16="http://schemas.microsoft.com/office/drawing/2014/main" id="{20F17AFA-F7F2-4F4F-A2A9-19A306F97302}"/>
              </a:ext>
            </a:extLst>
          </p:cNvPr>
          <p:cNvSpPr>
            <a:spLocks noGrp="1"/>
          </p:cNvSpPr>
          <p:nvPr>
            <p:ph type="title"/>
          </p:nvPr>
        </p:nvSpPr>
        <p:spPr/>
        <p:txBody>
          <a:bodyPr/>
          <a:lstStyle/>
          <a:p>
            <a:r>
              <a:rPr lang="en-US"/>
              <a:t>Compassion </a:t>
            </a:r>
          </a:p>
        </p:txBody>
      </p:sp>
      <p:sp>
        <p:nvSpPr>
          <p:cNvPr id="4" name="Slide Number Placeholder 3">
            <a:extLst>
              <a:ext uri="{FF2B5EF4-FFF2-40B4-BE49-F238E27FC236}">
                <a16:creationId xmlns:a16="http://schemas.microsoft.com/office/drawing/2014/main" id="{ADFDC295-A2CF-4ABB-BC73-C89637228969}"/>
              </a:ext>
            </a:extLst>
          </p:cNvPr>
          <p:cNvSpPr>
            <a:spLocks noGrp="1"/>
          </p:cNvSpPr>
          <p:nvPr>
            <p:ph type="sldNum" sz="quarter" idx="4294967295"/>
          </p:nvPr>
        </p:nvSpPr>
        <p:spPr>
          <a:xfrm>
            <a:off x="10880725" y="6459538"/>
            <a:ext cx="1311275" cy="365125"/>
          </a:xfrm>
          <a:prstGeom prst="rect">
            <a:avLst/>
          </a:prstGeom>
        </p:spPr>
        <p:txBody>
          <a:bodyPr/>
          <a:lstStyle/>
          <a:p>
            <a:fld id="{3FC02BC4-ED84-4AD9-899F-B91775AAD259}"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33046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22ED8-5476-4F79-ADAA-C84F4294677B}"/>
              </a:ext>
            </a:extLst>
          </p:cNvPr>
          <p:cNvSpPr>
            <a:spLocks noGrp="1"/>
          </p:cNvSpPr>
          <p:nvPr>
            <p:ph idx="1"/>
          </p:nvPr>
        </p:nvSpPr>
        <p:spPr/>
        <p:txBody>
          <a:bodyPr lIns="91440" tIns="45720" rIns="91440" bIns="45720" anchor="t"/>
          <a:lstStyle/>
          <a:p>
            <a:r>
              <a:rPr lang="en-US" dirty="0"/>
              <a:t>Bringing honesty and strong moral principles to the work you do each day</a:t>
            </a:r>
          </a:p>
          <a:p>
            <a:r>
              <a:rPr lang="en-US" dirty="0"/>
              <a:t>Ensure clients are treated appropriately/according to care standards across all areas of service, regardless of their situations</a:t>
            </a:r>
            <a:endParaRPr lang="en-US" dirty="0">
              <a:cs typeface="Calibri"/>
            </a:endParaRPr>
          </a:p>
          <a:p>
            <a:r>
              <a:rPr lang="en-US" dirty="0"/>
              <a:t>Integrity is important for strengthening/attracting partnerships</a:t>
            </a:r>
            <a:endParaRPr lang="en-US" dirty="0">
              <a:cs typeface="Calibri"/>
            </a:endParaRPr>
          </a:p>
          <a:p>
            <a:r>
              <a:rPr lang="en-US" dirty="0">
                <a:solidFill>
                  <a:schemeClr val="accent5">
                    <a:lumMod val="75000"/>
                  </a:schemeClr>
                </a:solidFill>
              </a:rPr>
              <a:t>Examples...</a:t>
            </a:r>
            <a:endParaRPr lang="en-US" dirty="0">
              <a:solidFill>
                <a:schemeClr val="accent5">
                  <a:lumMod val="75000"/>
                </a:schemeClr>
              </a:solidFill>
              <a:cs typeface="Calibri"/>
            </a:endParaRPr>
          </a:p>
          <a:p>
            <a:pPr marL="0" indent="0">
              <a:buNone/>
            </a:pPr>
            <a:endParaRPr lang="en-US"/>
          </a:p>
        </p:txBody>
      </p:sp>
      <p:sp>
        <p:nvSpPr>
          <p:cNvPr id="2" name="Title 1">
            <a:extLst>
              <a:ext uri="{FF2B5EF4-FFF2-40B4-BE49-F238E27FC236}">
                <a16:creationId xmlns:a16="http://schemas.microsoft.com/office/drawing/2014/main" id="{AEA02C7F-5584-427C-9C6E-FEE05D002696}"/>
              </a:ext>
            </a:extLst>
          </p:cNvPr>
          <p:cNvSpPr>
            <a:spLocks noGrp="1"/>
          </p:cNvSpPr>
          <p:nvPr>
            <p:ph type="title"/>
          </p:nvPr>
        </p:nvSpPr>
        <p:spPr/>
        <p:txBody>
          <a:bodyPr/>
          <a:lstStyle/>
          <a:p>
            <a:r>
              <a:rPr lang="en-US"/>
              <a:t>Integrity </a:t>
            </a:r>
          </a:p>
        </p:txBody>
      </p:sp>
      <p:sp>
        <p:nvSpPr>
          <p:cNvPr id="4" name="Slide Number Placeholder 3">
            <a:extLst>
              <a:ext uri="{FF2B5EF4-FFF2-40B4-BE49-F238E27FC236}">
                <a16:creationId xmlns:a16="http://schemas.microsoft.com/office/drawing/2014/main" id="{F09EFE2A-35A5-484C-AC7A-25F29D555931}"/>
              </a:ext>
            </a:extLst>
          </p:cNvPr>
          <p:cNvSpPr>
            <a:spLocks noGrp="1"/>
          </p:cNvSpPr>
          <p:nvPr>
            <p:ph type="sldNum" sz="quarter" idx="4294967295"/>
          </p:nvPr>
        </p:nvSpPr>
        <p:spPr>
          <a:xfrm>
            <a:off x="10880725" y="6459538"/>
            <a:ext cx="1311275" cy="365125"/>
          </a:xfrm>
          <a:prstGeom prst="rect">
            <a:avLst/>
          </a:prstGeom>
        </p:spPr>
        <p:txBody>
          <a:bodyPr/>
          <a:lstStyle/>
          <a:p>
            <a:fld id="{3FC02BC4-ED84-4AD9-899F-B91775AAD259}"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19075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5043F-F949-4C6B-83EA-A79028C455A1}"/>
              </a:ext>
            </a:extLst>
          </p:cNvPr>
          <p:cNvSpPr>
            <a:spLocks noGrp="1"/>
          </p:cNvSpPr>
          <p:nvPr>
            <p:ph idx="1"/>
          </p:nvPr>
        </p:nvSpPr>
        <p:spPr/>
        <p:txBody>
          <a:bodyPr lIns="91440" tIns="45720" rIns="91440" bIns="45720" anchor="t"/>
          <a:lstStyle/>
          <a:p>
            <a:r>
              <a:rPr lang="en-US" dirty="0"/>
              <a:t>Energy to serve for the good of others</a:t>
            </a:r>
          </a:p>
          <a:p>
            <a:r>
              <a:rPr lang="en-US" dirty="0"/>
              <a:t>Energy to serve with undivided attention to client</a:t>
            </a:r>
            <a:endParaRPr lang="en-US" dirty="0">
              <a:cs typeface="Calibri"/>
            </a:endParaRPr>
          </a:p>
          <a:p>
            <a:r>
              <a:rPr lang="en-US" dirty="0"/>
              <a:t>Energy for sustained quality performance</a:t>
            </a:r>
            <a:endParaRPr lang="en-US" dirty="0">
              <a:cs typeface="Calibri"/>
            </a:endParaRPr>
          </a:p>
          <a:p>
            <a:r>
              <a:rPr lang="en-US" dirty="0"/>
              <a:t>Energy to overcome new barriers and challenges</a:t>
            </a:r>
            <a:endParaRPr lang="en-US" dirty="0">
              <a:cs typeface="Calibri"/>
            </a:endParaRPr>
          </a:p>
          <a:p>
            <a:r>
              <a:rPr lang="en-US" dirty="0"/>
              <a:t>Energy to love unconditionally</a:t>
            </a:r>
            <a:endParaRPr lang="en-US" dirty="0">
              <a:cs typeface="Calibri"/>
            </a:endParaRPr>
          </a:p>
          <a:p>
            <a:r>
              <a:rPr lang="en-US" dirty="0"/>
              <a:t>Energy to celebrate and affirm others (e.g., clients, colleagues)</a:t>
            </a:r>
            <a:endParaRPr lang="en-US" dirty="0">
              <a:cs typeface="Calibri"/>
            </a:endParaRPr>
          </a:p>
          <a:p>
            <a:r>
              <a:rPr lang="en-US" dirty="0"/>
              <a:t>Energy to innovate </a:t>
            </a:r>
            <a:endParaRPr lang="en-US" dirty="0">
              <a:cs typeface="Calibri"/>
            </a:endParaRPr>
          </a:p>
          <a:p>
            <a:r>
              <a:rPr lang="en-US" dirty="0">
                <a:solidFill>
                  <a:schemeClr val="accent5">
                    <a:lumMod val="75000"/>
                  </a:schemeClr>
                </a:solidFill>
              </a:rPr>
              <a:t>Examples...</a:t>
            </a:r>
            <a:endParaRPr lang="en-US" dirty="0">
              <a:solidFill>
                <a:schemeClr val="accent5">
                  <a:lumMod val="75000"/>
                </a:schemeClr>
              </a:solidFill>
              <a:cs typeface="Calibri"/>
            </a:endParaRPr>
          </a:p>
          <a:p>
            <a:endParaRPr lang="en-US"/>
          </a:p>
          <a:p>
            <a:endParaRPr lang="en-US"/>
          </a:p>
        </p:txBody>
      </p:sp>
      <p:sp>
        <p:nvSpPr>
          <p:cNvPr id="2" name="Title 1">
            <a:extLst>
              <a:ext uri="{FF2B5EF4-FFF2-40B4-BE49-F238E27FC236}">
                <a16:creationId xmlns:a16="http://schemas.microsoft.com/office/drawing/2014/main" id="{A4D4C55F-1A64-4A9A-9C70-17928A0ED3AA}"/>
              </a:ext>
            </a:extLst>
          </p:cNvPr>
          <p:cNvSpPr>
            <a:spLocks noGrp="1"/>
          </p:cNvSpPr>
          <p:nvPr>
            <p:ph type="title"/>
          </p:nvPr>
        </p:nvSpPr>
        <p:spPr/>
        <p:txBody>
          <a:bodyPr/>
          <a:lstStyle/>
          <a:p>
            <a:r>
              <a:rPr lang="en-US"/>
              <a:t>Passion</a:t>
            </a:r>
          </a:p>
        </p:txBody>
      </p:sp>
      <p:sp>
        <p:nvSpPr>
          <p:cNvPr id="4" name="Slide Number Placeholder 3">
            <a:extLst>
              <a:ext uri="{FF2B5EF4-FFF2-40B4-BE49-F238E27FC236}">
                <a16:creationId xmlns:a16="http://schemas.microsoft.com/office/drawing/2014/main" id="{270FDAA3-CD27-4063-A188-0870197C4103}"/>
              </a:ext>
            </a:extLst>
          </p:cNvPr>
          <p:cNvSpPr>
            <a:spLocks noGrp="1"/>
          </p:cNvSpPr>
          <p:nvPr>
            <p:ph type="sldNum" sz="quarter" idx="4294967295"/>
          </p:nvPr>
        </p:nvSpPr>
        <p:spPr>
          <a:xfrm>
            <a:off x="10880725" y="6459538"/>
            <a:ext cx="1311275" cy="365125"/>
          </a:xfrm>
          <a:prstGeom prst="rect">
            <a:avLst/>
          </a:prstGeom>
        </p:spPr>
        <p:txBody>
          <a:bodyPr/>
          <a:lstStyle/>
          <a:p>
            <a:fld id="{3FC02BC4-ED84-4AD9-899F-B91775AAD259}"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01531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C8546-0B1B-49A5-9B56-99FA35B4B705}"/>
              </a:ext>
            </a:extLst>
          </p:cNvPr>
          <p:cNvSpPr>
            <a:spLocks noGrp="1"/>
          </p:cNvSpPr>
          <p:nvPr>
            <p:ph idx="1"/>
          </p:nvPr>
        </p:nvSpPr>
        <p:spPr/>
        <p:txBody>
          <a:bodyPr lIns="91440" tIns="45720" rIns="91440" bIns="45720" anchor="t"/>
          <a:lstStyle/>
          <a:p>
            <a:r>
              <a:rPr lang="en-US" dirty="0"/>
              <a:t>Adhering to quality-of-care standards (e.g. confidentiality)</a:t>
            </a:r>
          </a:p>
          <a:p>
            <a:r>
              <a:rPr lang="en-US" dirty="0"/>
              <a:t>Showing total regard/respect for client</a:t>
            </a:r>
            <a:endParaRPr lang="en-US" dirty="0">
              <a:cs typeface="Calibri"/>
            </a:endParaRPr>
          </a:p>
          <a:p>
            <a:r>
              <a:rPr lang="en-US" dirty="0"/>
              <a:t>Eliminating shortcuts</a:t>
            </a:r>
            <a:endParaRPr lang="en-US" dirty="0">
              <a:cs typeface="Calibri"/>
            </a:endParaRPr>
          </a:p>
          <a:p>
            <a:r>
              <a:rPr lang="en-US" dirty="0">
                <a:solidFill>
                  <a:schemeClr val="accent5">
                    <a:lumMod val="75000"/>
                  </a:schemeClr>
                </a:solidFill>
                <a:cs typeface="Calibri"/>
              </a:rPr>
              <a:t>Examples...</a:t>
            </a:r>
          </a:p>
          <a:p>
            <a:endParaRPr lang="en-US" dirty="0">
              <a:cs typeface="Calibri"/>
            </a:endParaRPr>
          </a:p>
        </p:txBody>
      </p:sp>
      <p:sp>
        <p:nvSpPr>
          <p:cNvPr id="2" name="Title 1">
            <a:extLst>
              <a:ext uri="{FF2B5EF4-FFF2-40B4-BE49-F238E27FC236}">
                <a16:creationId xmlns:a16="http://schemas.microsoft.com/office/drawing/2014/main" id="{F2114EC4-A451-45D9-BF31-714021DDE6C6}"/>
              </a:ext>
            </a:extLst>
          </p:cNvPr>
          <p:cNvSpPr>
            <a:spLocks noGrp="1"/>
          </p:cNvSpPr>
          <p:nvPr>
            <p:ph type="title"/>
          </p:nvPr>
        </p:nvSpPr>
        <p:spPr/>
        <p:txBody>
          <a:bodyPr/>
          <a:lstStyle/>
          <a:p>
            <a:r>
              <a:rPr lang="en-US"/>
              <a:t>Ethics</a:t>
            </a:r>
          </a:p>
        </p:txBody>
      </p:sp>
      <p:sp>
        <p:nvSpPr>
          <p:cNvPr id="4" name="Slide Number Placeholder 3">
            <a:extLst>
              <a:ext uri="{FF2B5EF4-FFF2-40B4-BE49-F238E27FC236}">
                <a16:creationId xmlns:a16="http://schemas.microsoft.com/office/drawing/2014/main" id="{ED84C5D5-1ECD-4EF6-9CA0-B197E7A0320E}"/>
              </a:ext>
            </a:extLst>
          </p:cNvPr>
          <p:cNvSpPr>
            <a:spLocks noGrp="1"/>
          </p:cNvSpPr>
          <p:nvPr>
            <p:ph type="sldNum" sz="quarter" idx="4294967295"/>
          </p:nvPr>
        </p:nvSpPr>
        <p:spPr>
          <a:xfrm>
            <a:off x="10880725" y="6459538"/>
            <a:ext cx="1311275" cy="365125"/>
          </a:xfrm>
          <a:prstGeom prst="rect">
            <a:avLst/>
          </a:prstGeom>
        </p:spPr>
        <p:txBody>
          <a:bodyPr/>
          <a:lstStyle/>
          <a:p>
            <a:fld id="{3FC02BC4-ED84-4AD9-899F-B91775AAD259}"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801515875"/>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ustom 3">
      <a:majorFont>
        <a:latin typeface="Time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56649-FB52-45E8-B02F-90C831F2A804}">
  <ds:schemaRefs>
    <ds:schemaRef ds:uri="http://schemas.microsoft.com/office/2006/documentManagement/types"/>
    <ds:schemaRef ds:uri="0ed8911e-08ce-4b62-836a-b15b8300e57a"/>
    <ds:schemaRef ds:uri="http://purl.org/dc/terms/"/>
    <ds:schemaRef ds:uri="http://purl.org/dc/dcmitype/"/>
    <ds:schemaRef ds:uri="http://purl.org/dc/elements/1.1/"/>
    <ds:schemaRef ds:uri="988aa38e-a633-4a02-86d3-ec20755fa418"/>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BCAF68-C341-4837-BAA3-5133A97DCABE}">
  <ds:schemaRefs>
    <ds:schemaRef ds:uri="http://schemas.microsoft.com/sharepoint/v3/contenttype/forms"/>
  </ds:schemaRefs>
</ds:datastoreItem>
</file>

<file path=customXml/itemProps3.xml><?xml version="1.0" encoding="utf-8"?>
<ds:datastoreItem xmlns:ds="http://schemas.openxmlformats.org/officeDocument/2006/customXml" ds:itemID="{97ABF266-4A8F-4AFF-8B9D-8BBAAF08A14E}"/>
</file>

<file path=docProps/app.xml><?xml version="1.0" encoding="utf-8"?>
<Properties xmlns="http://schemas.openxmlformats.org/officeDocument/2006/extended-properties" xmlns:vt="http://schemas.openxmlformats.org/officeDocument/2006/docPropsVTypes">
  <Template>Retrospect</Template>
  <TotalTime>132</TotalTime>
  <Words>1499</Words>
  <Application>Microsoft Office PowerPoint</Application>
  <PresentationFormat>Widescreen</PresentationFormat>
  <Paragraphs>134</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Nova Light</vt:lpstr>
      <vt:lpstr>Arial,Sans-Serif</vt:lpstr>
      <vt:lpstr>Calibri</vt:lpstr>
      <vt:lpstr>Calibri Light</vt:lpstr>
      <vt:lpstr>Courier New</vt:lpstr>
      <vt:lpstr>Times</vt:lpstr>
      <vt:lpstr>Times New Roman</vt:lpstr>
      <vt:lpstr>CRS_2020_Microsoft</vt:lpstr>
      <vt:lpstr>Custom Design</vt:lpstr>
      <vt:lpstr>Module 2:  Core Values &amp; Principles </vt:lpstr>
      <vt:lpstr>Module 2 Objectives</vt:lpstr>
      <vt:lpstr>Core Values: The RECIPE</vt:lpstr>
      <vt:lpstr>Responsibility </vt:lpstr>
      <vt:lpstr>Empathy</vt:lpstr>
      <vt:lpstr>Compassion </vt:lpstr>
      <vt:lpstr>Integrity </vt:lpstr>
      <vt:lpstr>Passion</vt:lpstr>
      <vt:lpstr>Ethics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local communities &amp; the  faith Community :  from 20 a month to 70 a day”</dc:title>
  <dc:creator>Hillis, Susan (CDC/DDNID/NCIPC/DVP)</dc:creator>
  <cp:lastModifiedBy>Clark, Adele</cp:lastModifiedBy>
  <cp:revision>103</cp:revision>
  <dcterms:created xsi:type="dcterms:W3CDTF">2020-01-20T14:26:47Z</dcterms:created>
  <dcterms:modified xsi:type="dcterms:W3CDTF">2021-02-25T18:13:37Z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2479054</vt:lpwstr>
  </property>
  <property fmtid="{D5CDD505-2E9C-101B-9397-08002B2CF9AE}" pid="3" name="NXPowerLiteSettings">
    <vt:lpwstr>C7000400038000</vt:lpwstr>
  </property>
  <property fmtid="{D5CDD505-2E9C-101B-9397-08002B2CF9AE}" pid="4" name="NXPowerLiteVersion">
    <vt:lpwstr>S8.2.3</vt:lpwstr>
  </property>
  <property fmtid="{D5CDD505-2E9C-101B-9397-08002B2CF9AE}" pid="5" name="ContentTypeId">
    <vt:lpwstr>0x01010065CAA96C1999094786B973238AF77649</vt:lpwstr>
  </property>
  <property fmtid="{D5CDD505-2E9C-101B-9397-08002B2CF9AE}" pid="6" name="Order">
    <vt:r8>13800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dlc_DocIdItemGuid">
    <vt:lpwstr>a05096a8-199a-4b71-8021-7aab52973b82</vt:lpwstr>
  </property>
  <property fmtid="{D5CDD505-2E9C-101B-9397-08002B2CF9AE}" pid="12" name="_SourceUrl">
    <vt:lpwstr/>
  </property>
  <property fmtid="{D5CDD505-2E9C-101B-9397-08002B2CF9AE}" pid="13" name="_SharedFileIndex">
    <vt:lpwstr/>
  </property>
  <property fmtid="{D5CDD505-2E9C-101B-9397-08002B2CF9AE}" pid="14" name="_ExtendedDescription">
    <vt:lpwstr/>
  </property>
</Properties>
</file>