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34" r:id="rId4"/>
    <p:sldMasterId id="2147483903" r:id="rId5"/>
  </p:sldMasterIdLst>
  <p:notesMasterIdLst>
    <p:notesMasterId r:id="rId13"/>
  </p:notesMasterIdLst>
  <p:sldIdLst>
    <p:sldId id="2046" r:id="rId6"/>
    <p:sldId id="752" r:id="rId7"/>
    <p:sldId id="759" r:id="rId8"/>
    <p:sldId id="755" r:id="rId9"/>
    <p:sldId id="756" r:id="rId10"/>
    <p:sldId id="758" r:id="rId11"/>
    <p:sldId id="2044" r:id="rId12"/>
  </p:sldIdLst>
  <p:sldSz cx="12192000" cy="6858000"/>
  <p:notesSz cx="6858000" cy="1371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F0B551-492B-DC42-8FF3-EFAE171BB86C}">
          <p14:sldIdLst>
            <p14:sldId id="2046"/>
            <p14:sldId id="752"/>
            <p14:sldId id="759"/>
            <p14:sldId id="755"/>
            <p14:sldId id="756"/>
            <p14:sldId id="758"/>
            <p14:sldId id="204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rien Alons" initials="CA" lastIdx="6" clrIdx="0">
    <p:extLst>
      <p:ext uri="{19B8F6BF-5375-455C-9EA6-DF929625EA0E}">
        <p15:presenceInfo xmlns:p15="http://schemas.microsoft.com/office/powerpoint/2012/main" userId="S::calons@pedaids.org::40dc079d-356c-4426-b39e-80004cfa760b" providerId="AD"/>
      </p:ext>
    </p:extLst>
  </p:cmAuthor>
  <p:cmAuthor id="2" name="Cathrien Alons" initials="CA [2]" lastIdx="9" clrIdx="1">
    <p:extLst>
      <p:ext uri="{19B8F6BF-5375-455C-9EA6-DF929625EA0E}">
        <p15:presenceInfo xmlns:p15="http://schemas.microsoft.com/office/powerpoint/2012/main" userId="S-1-5-21-1630766965-14560760-1228025406-1237" providerId="AD"/>
      </p:ext>
    </p:extLst>
  </p:cmAuthor>
  <p:cmAuthor id="3" name="Elena Ghanotakis" initials="EG" lastIdx="4" clrIdx="2">
    <p:extLst>
      <p:ext uri="{19B8F6BF-5375-455C-9EA6-DF929625EA0E}">
        <p15:presenceInfo xmlns:p15="http://schemas.microsoft.com/office/powerpoint/2012/main" userId="f5b7b11dc1ab026f" providerId="Windows Live"/>
      </p:ext>
    </p:extLst>
  </p:cmAuthor>
  <p:cmAuthor id="4" name="Chaila, Mwate" initials="CM" lastIdx="5" clrIdx="3">
    <p:extLst>
      <p:ext uri="{19B8F6BF-5375-455C-9EA6-DF929625EA0E}">
        <p15:presenceInfo xmlns:p15="http://schemas.microsoft.com/office/powerpoint/2012/main" userId="S::mwate.chaila@crs.org::532bccc8-299d-41ab-929a-442e97ef55d2" providerId="AD"/>
      </p:ext>
    </p:extLst>
  </p:cmAuthor>
  <p:cmAuthor id="5" name="Cathrien Alons" initials="CA [3]" lastIdx="2" clrIdx="4">
    <p:extLst>
      <p:ext uri="{19B8F6BF-5375-455C-9EA6-DF929625EA0E}">
        <p15:presenceInfo xmlns:p15="http://schemas.microsoft.com/office/powerpoint/2012/main" userId="S::calons_pedaids.org#ext#@crsorg.onmicrosoft.com::4972a93c-8e30-42f8-89ac-9c97f01eda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90C5DC-869F-4B66-AB97-6484208A95AE}" v="2" dt="2021-02-25T18:44:51.3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51"/>
    <p:restoredTop sz="55074" autoAdjust="0"/>
  </p:normalViewPr>
  <p:slideViewPr>
    <p:cSldViewPr snapToGrid="0" snapToObjects="1">
      <p:cViewPr varScale="1">
        <p:scale>
          <a:sx n="36" d="100"/>
          <a:sy n="36" d="100"/>
        </p:scale>
        <p:origin x="19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ila, Mwate" userId="S::mwate.chaila@crs.org::532bccc8-299d-41ab-929a-442e97ef55d2" providerId="AD" clId="Web-{41D56596-7D98-9059-E903-EA45A4DCACC3}"/>
    <pc:docChg chg="modSld">
      <pc:chgData name="Chaila, Mwate" userId="S::mwate.chaila@crs.org::532bccc8-299d-41ab-929a-442e97ef55d2" providerId="AD" clId="Web-{41D56596-7D98-9059-E903-EA45A4DCACC3}" dt="2021-02-19T08:21:54.278" v="78" actId="14100"/>
      <pc:docMkLst>
        <pc:docMk/>
      </pc:docMkLst>
      <pc:sldChg chg="modSp">
        <pc:chgData name="Chaila, Mwate" userId="S::mwate.chaila@crs.org::532bccc8-299d-41ab-929a-442e97ef55d2" providerId="AD" clId="Web-{41D56596-7D98-9059-E903-EA45A4DCACC3}" dt="2021-02-19T08:20:49.558" v="73"/>
        <pc:sldMkLst>
          <pc:docMk/>
          <pc:sldMk cId="3996419969" sldId="755"/>
        </pc:sldMkLst>
        <pc:spChg chg="mod">
          <ac:chgData name="Chaila, Mwate" userId="S::mwate.chaila@crs.org::532bccc8-299d-41ab-929a-442e97ef55d2" providerId="AD" clId="Web-{41D56596-7D98-9059-E903-EA45A4DCACC3}" dt="2021-02-19T08:19:42.073" v="7" actId="14100"/>
          <ac:spMkLst>
            <pc:docMk/>
            <pc:sldMk cId="3996419969" sldId="755"/>
            <ac:spMk id="3" creationId="{D810EA3A-4C1F-9947-826E-EED8A8D31F12}"/>
          </ac:spMkLst>
        </pc:spChg>
        <pc:graphicFrameChg chg="mod modGraphic">
          <ac:chgData name="Chaila, Mwate" userId="S::mwate.chaila@crs.org::532bccc8-299d-41ab-929a-442e97ef55d2" providerId="AD" clId="Web-{41D56596-7D98-9059-E903-EA45A4DCACC3}" dt="2021-02-19T08:20:49.558" v="73"/>
          <ac:graphicFrameMkLst>
            <pc:docMk/>
            <pc:sldMk cId="3996419969" sldId="755"/>
            <ac:graphicFrameMk id="5" creationId="{00000000-0000-0000-0000-000000000000}"/>
          </ac:graphicFrameMkLst>
        </pc:graphicFrameChg>
      </pc:sldChg>
      <pc:sldChg chg="modSp">
        <pc:chgData name="Chaila, Mwate" userId="S::mwate.chaila@crs.org::532bccc8-299d-41ab-929a-442e97ef55d2" providerId="AD" clId="Web-{41D56596-7D98-9059-E903-EA45A4DCACC3}" dt="2021-02-19T08:21:39.606" v="75" actId="14100"/>
        <pc:sldMkLst>
          <pc:docMk/>
          <pc:sldMk cId="1627493167" sldId="756"/>
        </pc:sldMkLst>
        <pc:spChg chg="mod">
          <ac:chgData name="Chaila, Mwate" userId="S::mwate.chaila@crs.org::532bccc8-299d-41ab-929a-442e97ef55d2" providerId="AD" clId="Web-{41D56596-7D98-9059-E903-EA45A4DCACC3}" dt="2021-02-19T08:21:39.606" v="75" actId="14100"/>
          <ac:spMkLst>
            <pc:docMk/>
            <pc:sldMk cId="1627493167" sldId="756"/>
            <ac:spMk id="3" creationId="{D810EA3A-4C1F-9947-826E-EED8A8D31F12}"/>
          </ac:spMkLst>
        </pc:spChg>
        <pc:graphicFrameChg chg="mod modGraphic">
          <ac:chgData name="Chaila, Mwate" userId="S::mwate.chaila@crs.org::532bccc8-299d-41ab-929a-442e97ef55d2" providerId="AD" clId="Web-{41D56596-7D98-9059-E903-EA45A4DCACC3}" dt="2021-02-19T08:21:34.153" v="74"/>
          <ac:graphicFrameMkLst>
            <pc:docMk/>
            <pc:sldMk cId="1627493167" sldId="756"/>
            <ac:graphicFrameMk id="5" creationId="{00000000-0000-0000-0000-000000000000}"/>
          </ac:graphicFrameMkLst>
        </pc:graphicFrameChg>
      </pc:sldChg>
      <pc:sldChg chg="modSp">
        <pc:chgData name="Chaila, Mwate" userId="S::mwate.chaila@crs.org::532bccc8-299d-41ab-929a-442e97ef55d2" providerId="AD" clId="Web-{41D56596-7D98-9059-E903-EA45A4DCACC3}" dt="2021-02-19T08:21:54.278" v="78" actId="14100"/>
        <pc:sldMkLst>
          <pc:docMk/>
          <pc:sldMk cId="3434611596" sldId="758"/>
        </pc:sldMkLst>
        <pc:spChg chg="mod">
          <ac:chgData name="Chaila, Mwate" userId="S::mwate.chaila@crs.org::532bccc8-299d-41ab-929a-442e97ef55d2" providerId="AD" clId="Web-{41D56596-7D98-9059-E903-EA45A4DCACC3}" dt="2021-02-19T08:21:54.278" v="78" actId="14100"/>
          <ac:spMkLst>
            <pc:docMk/>
            <pc:sldMk cId="3434611596" sldId="758"/>
            <ac:spMk id="3" creationId="{D810EA3A-4C1F-9947-826E-EED8A8D31F12}"/>
          </ac:spMkLst>
        </pc:spChg>
        <pc:graphicFrameChg chg="mod modGraphic">
          <ac:chgData name="Chaila, Mwate" userId="S::mwate.chaila@crs.org::532bccc8-299d-41ab-929a-442e97ef55d2" providerId="AD" clId="Web-{41D56596-7D98-9059-E903-EA45A4DCACC3}" dt="2021-02-19T08:21:50.981" v="77"/>
          <ac:graphicFrameMkLst>
            <pc:docMk/>
            <pc:sldMk cId="3434611596" sldId="758"/>
            <ac:graphicFrameMk id="5" creationId="{00000000-0000-0000-0000-000000000000}"/>
          </ac:graphicFrameMkLst>
        </pc:graphicFrameChg>
      </pc:sldChg>
    </pc:docChg>
  </pc:docChgLst>
  <pc:docChgLst>
    <pc:chgData name="Cathrien Alons" userId="S::calons_pedaids.org#ext#@crsorg.onmicrosoft.com::4972a93c-8e30-42f8-89ac-9c97f01eda25" providerId="AD" clId="Web-{83485621-4437-488F-918C-D06822B945EC}"/>
    <pc:docChg chg="modSld">
      <pc:chgData name="Cathrien Alons" userId="S::calons_pedaids.org#ext#@crsorg.onmicrosoft.com::4972a93c-8e30-42f8-89ac-9c97f01eda25" providerId="AD" clId="Web-{83485621-4437-488F-918C-D06822B945EC}" dt="2020-09-25T21:04:28.856" v="238"/>
      <pc:docMkLst>
        <pc:docMk/>
      </pc:docMkLst>
      <pc:sldChg chg="modSp">
        <pc:chgData name="Cathrien Alons" userId="S::calons_pedaids.org#ext#@crsorg.onmicrosoft.com::4972a93c-8e30-42f8-89ac-9c97f01eda25" providerId="AD" clId="Web-{83485621-4437-488F-918C-D06822B945EC}" dt="2020-09-25T20:59:10.927" v="209" actId="20577"/>
        <pc:sldMkLst>
          <pc:docMk/>
          <pc:sldMk cId="3918888115" sldId="271"/>
        </pc:sldMkLst>
        <pc:spChg chg="mod">
          <ac:chgData name="Cathrien Alons" userId="S::calons_pedaids.org#ext#@crsorg.onmicrosoft.com::4972a93c-8e30-42f8-89ac-9c97f01eda25" providerId="AD" clId="Web-{83485621-4437-488F-918C-D06822B945EC}" dt="2020-09-25T20:59:10.927" v="209" actId="20577"/>
          <ac:spMkLst>
            <pc:docMk/>
            <pc:sldMk cId="3918888115" sldId="271"/>
            <ac:spMk id="3" creationId="{38E8F654-B563-DD41-A7D6-F65025DCEE37}"/>
          </ac:spMkLst>
        </pc:spChg>
      </pc:sldChg>
      <pc:sldChg chg="modSp">
        <pc:chgData name="Cathrien Alons" userId="S::calons_pedaids.org#ext#@crsorg.onmicrosoft.com::4972a93c-8e30-42f8-89ac-9c97f01eda25" providerId="AD" clId="Web-{83485621-4437-488F-918C-D06822B945EC}" dt="2020-09-25T20:59:27.271" v="218" actId="20577"/>
        <pc:sldMkLst>
          <pc:docMk/>
          <pc:sldMk cId="1222879365" sldId="272"/>
        </pc:sldMkLst>
        <pc:spChg chg="mod">
          <ac:chgData name="Cathrien Alons" userId="S::calons_pedaids.org#ext#@crsorg.onmicrosoft.com::4972a93c-8e30-42f8-89ac-9c97f01eda25" providerId="AD" clId="Web-{83485621-4437-488F-918C-D06822B945EC}" dt="2020-09-25T20:59:27.271" v="218" actId="20577"/>
          <ac:spMkLst>
            <pc:docMk/>
            <pc:sldMk cId="1222879365" sldId="272"/>
            <ac:spMk id="3" creationId="{6EF3BF2A-8E97-0242-A610-99720CB99CCC}"/>
          </ac:spMkLst>
        </pc:spChg>
      </pc:sldChg>
      <pc:sldChg chg="mod modShow addCm">
        <pc:chgData name="Cathrien Alons" userId="S::calons_pedaids.org#ext#@crsorg.onmicrosoft.com::4972a93c-8e30-42f8-89ac-9c97f01eda25" providerId="AD" clId="Web-{83485621-4437-488F-918C-D06822B945EC}" dt="2020-09-25T21:01:55.884" v="223"/>
        <pc:sldMkLst>
          <pc:docMk/>
          <pc:sldMk cId="2256525732" sldId="273"/>
        </pc:sldMkLst>
      </pc:sldChg>
      <pc:sldChg chg="modSp">
        <pc:chgData name="Cathrien Alons" userId="S::calons_pedaids.org#ext#@crsorg.onmicrosoft.com::4972a93c-8e30-42f8-89ac-9c97f01eda25" providerId="AD" clId="Web-{83485621-4437-488F-918C-D06822B945EC}" dt="2020-09-25T21:03:54.965" v="226" actId="20577"/>
        <pc:sldMkLst>
          <pc:docMk/>
          <pc:sldMk cId="588639674" sldId="279"/>
        </pc:sldMkLst>
        <pc:spChg chg="mod">
          <ac:chgData name="Cathrien Alons" userId="S::calons_pedaids.org#ext#@crsorg.onmicrosoft.com::4972a93c-8e30-42f8-89ac-9c97f01eda25" providerId="AD" clId="Web-{83485621-4437-488F-918C-D06822B945EC}" dt="2020-09-25T21:03:54.965" v="226" actId="20577"/>
          <ac:spMkLst>
            <pc:docMk/>
            <pc:sldMk cId="588639674" sldId="279"/>
            <ac:spMk id="2" creationId="{4D6C1743-458D-3C43-B117-3123C8CBB9D6}"/>
          </ac:spMkLst>
        </pc:spChg>
      </pc:sldChg>
      <pc:sldChg chg="modSp">
        <pc:chgData name="Cathrien Alons" userId="S::calons_pedaids.org#ext#@crsorg.onmicrosoft.com::4972a93c-8e30-42f8-89ac-9c97f01eda25" providerId="AD" clId="Web-{83485621-4437-488F-918C-D06822B945EC}" dt="2020-09-25T21:04:13.465" v="235" actId="20577"/>
        <pc:sldMkLst>
          <pc:docMk/>
          <pc:sldMk cId="979610878" sldId="281"/>
        </pc:sldMkLst>
        <pc:spChg chg="mod">
          <ac:chgData name="Cathrien Alons" userId="S::calons_pedaids.org#ext#@crsorg.onmicrosoft.com::4972a93c-8e30-42f8-89ac-9c97f01eda25" providerId="AD" clId="Web-{83485621-4437-488F-918C-D06822B945EC}" dt="2020-09-25T21:04:13.465" v="235" actId="20577"/>
          <ac:spMkLst>
            <pc:docMk/>
            <pc:sldMk cId="979610878" sldId="281"/>
            <ac:spMk id="2" creationId="{75276D86-DC9A-964F-907E-CFE4AF68678C}"/>
          </ac:spMkLst>
        </pc:spChg>
      </pc:sldChg>
      <pc:sldChg chg="delSp">
        <pc:chgData name="Cathrien Alons" userId="S::calons_pedaids.org#ext#@crsorg.onmicrosoft.com::4972a93c-8e30-42f8-89ac-9c97f01eda25" providerId="AD" clId="Web-{83485621-4437-488F-918C-D06822B945EC}" dt="2020-09-25T21:04:28.856" v="238"/>
        <pc:sldMkLst>
          <pc:docMk/>
          <pc:sldMk cId="2308081292" sldId="284"/>
        </pc:sldMkLst>
        <pc:picChg chg="del">
          <ac:chgData name="Cathrien Alons" userId="S::calons_pedaids.org#ext#@crsorg.onmicrosoft.com::4972a93c-8e30-42f8-89ac-9c97f01eda25" providerId="AD" clId="Web-{83485621-4437-488F-918C-D06822B945EC}" dt="2020-09-25T21:04:28.153" v="237"/>
          <ac:picMkLst>
            <pc:docMk/>
            <pc:sldMk cId="2308081292" sldId="284"/>
            <ac:picMk id="5" creationId="{E55281FF-31DB-C74D-9BE9-0C63622CF209}"/>
          </ac:picMkLst>
        </pc:picChg>
        <pc:picChg chg="del">
          <ac:chgData name="Cathrien Alons" userId="S::calons_pedaids.org#ext#@crsorg.onmicrosoft.com::4972a93c-8e30-42f8-89ac-9c97f01eda25" providerId="AD" clId="Web-{83485621-4437-488F-918C-D06822B945EC}" dt="2020-09-25T21:04:27.294" v="236"/>
          <ac:picMkLst>
            <pc:docMk/>
            <pc:sldMk cId="2308081292" sldId="284"/>
            <ac:picMk id="6" creationId="{F0F0B3E0-761D-FE4E-94B5-D3049E62AA8D}"/>
          </ac:picMkLst>
        </pc:picChg>
        <pc:picChg chg="del">
          <ac:chgData name="Cathrien Alons" userId="S::calons_pedaids.org#ext#@crsorg.onmicrosoft.com::4972a93c-8e30-42f8-89ac-9c97f01eda25" providerId="AD" clId="Web-{83485621-4437-488F-918C-D06822B945EC}" dt="2020-09-25T21:04:28.856" v="238"/>
          <ac:picMkLst>
            <pc:docMk/>
            <pc:sldMk cId="2308081292" sldId="284"/>
            <ac:picMk id="7" creationId="{5B16147E-D52A-9F40-A2A2-332562E2E228}"/>
          </ac:picMkLst>
        </pc:picChg>
      </pc:sldChg>
      <pc:sldChg chg="addSp delSp modSp modNotes">
        <pc:chgData name="Cathrien Alons" userId="S::calons_pedaids.org#ext#@crsorg.onmicrosoft.com::4972a93c-8e30-42f8-89ac-9c97f01eda25" providerId="AD" clId="Web-{83485621-4437-488F-918C-D06822B945EC}" dt="2020-09-25T20:58:51.255" v="204"/>
        <pc:sldMkLst>
          <pc:docMk/>
          <pc:sldMk cId="2349792912" sldId="285"/>
        </pc:sldMkLst>
        <pc:graphicFrameChg chg="add mod modGraphic">
          <ac:chgData name="Cathrien Alons" userId="S::calons_pedaids.org#ext#@crsorg.onmicrosoft.com::4972a93c-8e30-42f8-89ac-9c97f01eda25" providerId="AD" clId="Web-{83485621-4437-488F-918C-D06822B945EC}" dt="2020-09-25T20:58:33.176" v="202"/>
          <ac:graphicFrameMkLst>
            <pc:docMk/>
            <pc:sldMk cId="2349792912" sldId="285"/>
            <ac:graphicFrameMk id="2" creationId="{CA776ED4-6342-4E64-A164-FB00FE309AB3}"/>
          </ac:graphicFrameMkLst>
        </pc:graphicFrameChg>
        <pc:picChg chg="del mod">
          <ac:chgData name="Cathrien Alons" userId="S::calons_pedaids.org#ext#@crsorg.onmicrosoft.com::4972a93c-8e30-42f8-89ac-9c97f01eda25" providerId="AD" clId="Web-{83485621-4437-488F-918C-D06822B945EC}" dt="2020-09-25T20:57:12.674" v="152"/>
          <ac:picMkLst>
            <pc:docMk/>
            <pc:sldMk cId="2349792912" sldId="285"/>
            <ac:picMk id="5" creationId="{A975A658-CAAD-D640-AC69-40E77230DFEC}"/>
          </ac:picMkLst>
        </pc:picChg>
      </pc:sldChg>
      <pc:sldChg chg="mod modShow">
        <pc:chgData name="Cathrien Alons" userId="S::calons_pedaids.org#ext#@crsorg.onmicrosoft.com::4972a93c-8e30-42f8-89ac-9c97f01eda25" providerId="AD" clId="Web-{83485621-4437-488F-918C-D06822B945EC}" dt="2020-09-25T20:54:19.498" v="4"/>
        <pc:sldMkLst>
          <pc:docMk/>
          <pc:sldMk cId="2019945085" sldId="751"/>
        </pc:sldMkLst>
      </pc:sldChg>
      <pc:sldChg chg="modSp delCm">
        <pc:chgData name="Cathrien Alons" userId="S::calons_pedaids.org#ext#@crsorg.onmicrosoft.com::4972a93c-8e30-42f8-89ac-9c97f01eda25" providerId="AD" clId="Web-{83485621-4437-488F-918C-D06822B945EC}" dt="2020-09-25T20:54:05.248" v="3" actId="20577"/>
        <pc:sldMkLst>
          <pc:docMk/>
          <pc:sldMk cId="246581121" sldId="752"/>
        </pc:sldMkLst>
        <pc:spChg chg="mod">
          <ac:chgData name="Cathrien Alons" userId="S::calons_pedaids.org#ext#@crsorg.onmicrosoft.com::4972a93c-8e30-42f8-89ac-9c97f01eda25" providerId="AD" clId="Web-{83485621-4437-488F-918C-D06822B945EC}" dt="2020-09-25T20:54:05.248" v="3" actId="20577"/>
          <ac:spMkLst>
            <pc:docMk/>
            <pc:sldMk cId="246581121" sldId="752"/>
            <ac:spMk id="2" creationId="{2CC8635E-20A1-413A-9CE0-C1AF06E9B9D6}"/>
          </ac:spMkLst>
        </pc:spChg>
      </pc:sldChg>
    </pc:docChg>
  </pc:docChgLst>
  <pc:docChgLst>
    <pc:chgData name="Elena Ghanotakis" userId="f5b7b11dc1ab026f" providerId="LiveId" clId="{621DA3A2-3C14-B34A-B70E-F413227926D8}"/>
    <pc:docChg chg="modSld">
      <pc:chgData name="Elena Ghanotakis" userId="f5b7b11dc1ab026f" providerId="LiveId" clId="{621DA3A2-3C14-B34A-B70E-F413227926D8}" dt="2020-09-02T04:27:11.844" v="15" actId="20577"/>
      <pc:docMkLst>
        <pc:docMk/>
      </pc:docMkLst>
      <pc:sldChg chg="modNotesTx">
        <pc:chgData name="Elena Ghanotakis" userId="f5b7b11dc1ab026f" providerId="LiveId" clId="{621DA3A2-3C14-B34A-B70E-F413227926D8}" dt="2020-09-02T04:18:20.903" v="0" actId="20577"/>
        <pc:sldMkLst>
          <pc:docMk/>
          <pc:sldMk cId="1222879365" sldId="272"/>
        </pc:sldMkLst>
      </pc:sldChg>
      <pc:sldChg chg="modNotesTx">
        <pc:chgData name="Elena Ghanotakis" userId="f5b7b11dc1ab026f" providerId="LiveId" clId="{621DA3A2-3C14-B34A-B70E-F413227926D8}" dt="2020-09-02T04:19:44.020" v="4" actId="20577"/>
        <pc:sldMkLst>
          <pc:docMk/>
          <pc:sldMk cId="2256525732" sldId="273"/>
        </pc:sldMkLst>
      </pc:sldChg>
      <pc:sldChg chg="modNotesTx">
        <pc:chgData name="Elena Ghanotakis" userId="f5b7b11dc1ab026f" providerId="LiveId" clId="{621DA3A2-3C14-B34A-B70E-F413227926D8}" dt="2020-09-02T04:24:15.453" v="7" actId="20577"/>
        <pc:sldMkLst>
          <pc:docMk/>
          <pc:sldMk cId="3298839861" sldId="277"/>
        </pc:sldMkLst>
      </pc:sldChg>
      <pc:sldChg chg="modNotesTx">
        <pc:chgData name="Elena Ghanotakis" userId="f5b7b11dc1ab026f" providerId="LiveId" clId="{621DA3A2-3C14-B34A-B70E-F413227926D8}" dt="2020-09-02T04:25:25.284" v="12" actId="20577"/>
        <pc:sldMkLst>
          <pc:docMk/>
          <pc:sldMk cId="588639674" sldId="279"/>
        </pc:sldMkLst>
      </pc:sldChg>
      <pc:sldChg chg="modNotesTx">
        <pc:chgData name="Elena Ghanotakis" userId="f5b7b11dc1ab026f" providerId="LiveId" clId="{621DA3A2-3C14-B34A-B70E-F413227926D8}" dt="2020-09-02T04:27:11.844" v="15" actId="20577"/>
        <pc:sldMkLst>
          <pc:docMk/>
          <pc:sldMk cId="979610878" sldId="281"/>
        </pc:sldMkLst>
      </pc:sldChg>
    </pc:docChg>
  </pc:docChgLst>
  <pc:docChgLst>
    <pc:chgData name="Chaila, Mwate" userId="532bccc8-299d-41ab-929a-442e97ef55d2" providerId="ADAL" clId="{149C6095-05BC-4C48-890F-75A0FEC01F1F}"/>
    <pc:docChg chg="custSel modSld">
      <pc:chgData name="Chaila, Mwate" userId="532bccc8-299d-41ab-929a-442e97ef55d2" providerId="ADAL" clId="{149C6095-05BC-4C48-890F-75A0FEC01F1F}" dt="2021-01-22T08:36:25.214" v="26" actId="207"/>
      <pc:docMkLst>
        <pc:docMk/>
      </pc:docMkLst>
      <pc:sldChg chg="modSp mod">
        <pc:chgData name="Chaila, Mwate" userId="532bccc8-299d-41ab-929a-442e97ef55d2" providerId="ADAL" clId="{149C6095-05BC-4C48-890F-75A0FEC01F1F}" dt="2021-01-22T08:34:09.930" v="0" actId="20577"/>
        <pc:sldMkLst>
          <pc:docMk/>
          <pc:sldMk cId="246581121" sldId="752"/>
        </pc:sldMkLst>
        <pc:spChg chg="mod">
          <ac:chgData name="Chaila, Mwate" userId="532bccc8-299d-41ab-929a-442e97ef55d2" providerId="ADAL" clId="{149C6095-05BC-4C48-890F-75A0FEC01F1F}" dt="2021-01-22T08:34:09.930" v="0" actId="20577"/>
          <ac:spMkLst>
            <pc:docMk/>
            <pc:sldMk cId="246581121" sldId="752"/>
            <ac:spMk id="3" creationId="{9E076AAE-981D-409C-B839-BC6CB256A79C}"/>
          </ac:spMkLst>
        </pc:spChg>
      </pc:sldChg>
      <pc:sldChg chg="delCm modCm">
        <pc:chgData name="Chaila, Mwate" userId="532bccc8-299d-41ab-929a-442e97ef55d2" providerId="ADAL" clId="{149C6095-05BC-4C48-890F-75A0FEC01F1F}" dt="2021-01-22T08:34:29.507" v="2" actId="1592"/>
        <pc:sldMkLst>
          <pc:docMk/>
          <pc:sldMk cId="3996419969" sldId="755"/>
        </pc:sldMkLst>
      </pc:sldChg>
      <pc:sldChg chg="modSp mod delCm">
        <pc:chgData name="Chaila, Mwate" userId="532bccc8-299d-41ab-929a-442e97ef55d2" providerId="ADAL" clId="{149C6095-05BC-4C48-890F-75A0FEC01F1F}" dt="2021-01-22T08:35:19.281" v="5" actId="207"/>
        <pc:sldMkLst>
          <pc:docMk/>
          <pc:sldMk cId="1627493167" sldId="756"/>
        </pc:sldMkLst>
        <pc:graphicFrameChg chg="modGraphic">
          <ac:chgData name="Chaila, Mwate" userId="532bccc8-299d-41ab-929a-442e97ef55d2" providerId="ADAL" clId="{149C6095-05BC-4C48-890F-75A0FEC01F1F}" dt="2021-01-22T08:35:19.281" v="5" actId="207"/>
          <ac:graphicFrameMkLst>
            <pc:docMk/>
            <pc:sldMk cId="1627493167" sldId="756"/>
            <ac:graphicFrameMk id="5" creationId="{00000000-0000-0000-0000-000000000000}"/>
          </ac:graphicFrameMkLst>
        </pc:graphicFrameChg>
      </pc:sldChg>
      <pc:sldChg chg="modSp mod delCm">
        <pc:chgData name="Chaila, Mwate" userId="532bccc8-299d-41ab-929a-442e97ef55d2" providerId="ADAL" clId="{149C6095-05BC-4C48-890F-75A0FEC01F1F}" dt="2021-01-22T08:36:25.214" v="26" actId="207"/>
        <pc:sldMkLst>
          <pc:docMk/>
          <pc:sldMk cId="3434611596" sldId="758"/>
        </pc:sldMkLst>
        <pc:graphicFrameChg chg="modGraphic">
          <ac:chgData name="Chaila, Mwate" userId="532bccc8-299d-41ab-929a-442e97ef55d2" providerId="ADAL" clId="{149C6095-05BC-4C48-890F-75A0FEC01F1F}" dt="2021-01-22T08:36:25.214" v="26" actId="207"/>
          <ac:graphicFrameMkLst>
            <pc:docMk/>
            <pc:sldMk cId="3434611596" sldId="758"/>
            <ac:graphicFrameMk id="5" creationId="{00000000-0000-0000-0000-000000000000}"/>
          </ac:graphicFrameMkLst>
        </pc:graphicFrameChg>
      </pc:sldChg>
    </pc:docChg>
  </pc:docChgLst>
  <pc:docChgLst>
    <pc:chgData name="eghanotakis" userId="S::eghanotakis_gmail.com#ext#@pedaidsorg.onmicrosoft.com::0af52404-daef-41c0-a231-4d3790fefa79" providerId="AD" clId="Web-{03A4FD1D-285B-4239-9280-F163D5C02EC8}"/>
    <pc:docChg chg="modSld">
      <pc:chgData name="eghanotakis" userId="S::eghanotakis_gmail.com#ext#@pedaidsorg.onmicrosoft.com::0af52404-daef-41c0-a231-4d3790fefa79" providerId="AD" clId="Web-{03A4FD1D-285B-4239-9280-F163D5C02EC8}" dt="2020-09-30T02:53:51.607" v="45"/>
      <pc:docMkLst>
        <pc:docMk/>
      </pc:docMkLst>
      <pc:sldChg chg="modNotes">
        <pc:chgData name="eghanotakis" userId="S::eghanotakis_gmail.com#ext#@pedaidsorg.onmicrosoft.com::0af52404-daef-41c0-a231-4d3790fefa79" providerId="AD" clId="Web-{03A4FD1D-285B-4239-9280-F163D5C02EC8}" dt="2020-09-30T02:53:51.607" v="45"/>
        <pc:sldMkLst>
          <pc:docMk/>
          <pc:sldMk cId="1222879365" sldId="272"/>
        </pc:sldMkLst>
      </pc:sldChg>
    </pc:docChg>
  </pc:docChgLst>
  <pc:docChgLst>
    <pc:chgData name="Kelsey Brosnan" userId="S::kbrosnan@pedaids.org::088ad37a-0c35-44dd-9c81-b1ff65c276c0" providerId="AD" clId="Web-{99D6E84B-58A4-1119-9ACE-A653A25F83C6}"/>
    <pc:docChg chg="modSld">
      <pc:chgData name="Kelsey Brosnan" userId="S::kbrosnan@pedaids.org::088ad37a-0c35-44dd-9c81-b1ff65c276c0" providerId="AD" clId="Web-{99D6E84B-58A4-1119-9ACE-A653A25F83C6}" dt="2020-09-10T17:38:39.599" v="11" actId="1076"/>
      <pc:docMkLst>
        <pc:docMk/>
      </pc:docMkLst>
      <pc:sldChg chg="modSp">
        <pc:chgData name="Kelsey Brosnan" userId="S::kbrosnan@pedaids.org::088ad37a-0c35-44dd-9c81-b1ff65c276c0" providerId="AD" clId="Web-{99D6E84B-58A4-1119-9ACE-A653A25F83C6}" dt="2020-09-10T17:38:05.348" v="5" actId="20577"/>
        <pc:sldMkLst>
          <pc:docMk/>
          <pc:sldMk cId="3516524862" sldId="264"/>
        </pc:sldMkLst>
        <pc:spChg chg="mod">
          <ac:chgData name="Kelsey Brosnan" userId="S::kbrosnan@pedaids.org::088ad37a-0c35-44dd-9c81-b1ff65c276c0" providerId="AD" clId="Web-{99D6E84B-58A4-1119-9ACE-A653A25F83C6}" dt="2020-09-10T17:38:05.348" v="5" actId="20577"/>
          <ac:spMkLst>
            <pc:docMk/>
            <pc:sldMk cId="3516524862" sldId="264"/>
            <ac:spMk id="2" creationId="{AF7AEBEB-9701-444A-9A76-299F24A48559}"/>
          </ac:spMkLst>
        </pc:spChg>
      </pc:sldChg>
      <pc:sldChg chg="modSp">
        <pc:chgData name="Kelsey Brosnan" userId="S::kbrosnan@pedaids.org::088ad37a-0c35-44dd-9c81-b1ff65c276c0" providerId="AD" clId="Web-{99D6E84B-58A4-1119-9ACE-A653A25F83C6}" dt="2020-09-10T17:38:00.379" v="4" actId="20577"/>
        <pc:sldMkLst>
          <pc:docMk/>
          <pc:sldMk cId="3918888115" sldId="271"/>
        </pc:sldMkLst>
        <pc:spChg chg="mod">
          <ac:chgData name="Kelsey Brosnan" userId="S::kbrosnan@pedaids.org::088ad37a-0c35-44dd-9c81-b1ff65c276c0" providerId="AD" clId="Web-{99D6E84B-58A4-1119-9ACE-A653A25F83C6}" dt="2020-09-10T17:38:00.379" v="4" actId="20577"/>
          <ac:spMkLst>
            <pc:docMk/>
            <pc:sldMk cId="3918888115" sldId="271"/>
            <ac:spMk id="2" creationId="{52F1C942-64D4-0F4E-9D22-2AF4899D9E03}"/>
          </ac:spMkLst>
        </pc:spChg>
      </pc:sldChg>
      <pc:sldChg chg="modSp">
        <pc:chgData name="Kelsey Brosnan" userId="S::kbrosnan@pedaids.org::088ad37a-0c35-44dd-9c81-b1ff65c276c0" providerId="AD" clId="Web-{99D6E84B-58A4-1119-9ACE-A653A25F83C6}" dt="2020-09-10T17:37:56.332" v="3" actId="20577"/>
        <pc:sldMkLst>
          <pc:docMk/>
          <pc:sldMk cId="1222879365" sldId="272"/>
        </pc:sldMkLst>
        <pc:spChg chg="mod">
          <ac:chgData name="Kelsey Brosnan" userId="S::kbrosnan@pedaids.org::088ad37a-0c35-44dd-9c81-b1ff65c276c0" providerId="AD" clId="Web-{99D6E84B-58A4-1119-9ACE-A653A25F83C6}" dt="2020-09-10T17:37:56.332" v="3" actId="20577"/>
          <ac:spMkLst>
            <pc:docMk/>
            <pc:sldMk cId="1222879365" sldId="272"/>
            <ac:spMk id="2" creationId="{C3881CF6-DBEE-1647-ADF3-DF649E0C0516}"/>
          </ac:spMkLst>
        </pc:spChg>
      </pc:sldChg>
      <pc:sldChg chg="modSp">
        <pc:chgData name="Kelsey Brosnan" userId="S::kbrosnan@pedaids.org::088ad37a-0c35-44dd-9c81-b1ff65c276c0" providerId="AD" clId="Web-{99D6E84B-58A4-1119-9ACE-A653A25F83C6}" dt="2020-09-10T17:37:50.270" v="2" actId="20577"/>
        <pc:sldMkLst>
          <pc:docMk/>
          <pc:sldMk cId="2256525732" sldId="273"/>
        </pc:sldMkLst>
        <pc:spChg chg="mod">
          <ac:chgData name="Kelsey Brosnan" userId="S::kbrosnan@pedaids.org::088ad37a-0c35-44dd-9c81-b1ff65c276c0" providerId="AD" clId="Web-{99D6E84B-58A4-1119-9ACE-A653A25F83C6}" dt="2020-09-10T17:37:50.270" v="2" actId="20577"/>
          <ac:spMkLst>
            <pc:docMk/>
            <pc:sldMk cId="2256525732" sldId="273"/>
            <ac:spMk id="2" creationId="{E4FD40DC-B791-4B42-8060-45BCDF85A40E}"/>
          </ac:spMkLst>
        </pc:spChg>
      </pc:sldChg>
      <pc:sldChg chg="modSp">
        <pc:chgData name="Kelsey Brosnan" userId="S::kbrosnan@pedaids.org::088ad37a-0c35-44dd-9c81-b1ff65c276c0" providerId="AD" clId="Web-{99D6E84B-58A4-1119-9ACE-A653A25F83C6}" dt="2020-09-10T17:38:39.599" v="11" actId="1076"/>
        <pc:sldMkLst>
          <pc:docMk/>
          <pc:sldMk cId="2308081292" sldId="284"/>
        </pc:sldMkLst>
        <pc:picChg chg="mod">
          <ac:chgData name="Kelsey Brosnan" userId="S::kbrosnan@pedaids.org::088ad37a-0c35-44dd-9c81-b1ff65c276c0" providerId="AD" clId="Web-{99D6E84B-58A4-1119-9ACE-A653A25F83C6}" dt="2020-09-10T17:38:39.599" v="11" actId="1076"/>
          <ac:picMkLst>
            <pc:docMk/>
            <pc:sldMk cId="2308081292" sldId="284"/>
            <ac:picMk id="5" creationId="{E55281FF-31DB-C74D-9BE9-0C63622CF209}"/>
          </ac:picMkLst>
        </pc:picChg>
        <pc:picChg chg="mod">
          <ac:chgData name="Kelsey Brosnan" userId="S::kbrosnan@pedaids.org::088ad37a-0c35-44dd-9c81-b1ff65c276c0" providerId="AD" clId="Web-{99D6E84B-58A4-1119-9ACE-A653A25F83C6}" dt="2020-09-10T17:38:37.911" v="10" actId="1076"/>
          <ac:picMkLst>
            <pc:docMk/>
            <pc:sldMk cId="2308081292" sldId="284"/>
            <ac:picMk id="6" creationId="{F0F0B3E0-761D-FE4E-94B5-D3049E62AA8D}"/>
          </ac:picMkLst>
        </pc:picChg>
        <pc:picChg chg="mod">
          <ac:chgData name="Kelsey Brosnan" userId="S::kbrosnan@pedaids.org::088ad37a-0c35-44dd-9c81-b1ff65c276c0" providerId="AD" clId="Web-{99D6E84B-58A4-1119-9ACE-A653A25F83C6}" dt="2020-09-10T17:38:35.036" v="8" actId="14100"/>
          <ac:picMkLst>
            <pc:docMk/>
            <pc:sldMk cId="2308081292" sldId="284"/>
            <ac:picMk id="7" creationId="{5B16147E-D52A-9F40-A2A2-332562E2E228}"/>
          </ac:picMkLst>
        </pc:picChg>
      </pc:sldChg>
    </pc:docChg>
  </pc:docChgLst>
  <pc:docChgLst>
    <pc:chgData name="Mary Spencer" userId="S::mspencer@pedaids.org::e961ddfd-d024-4c4d-bc7b-5a1bef5eb4c9" providerId="AD" clId="Web-{B06F8261-3076-253A-62EF-09C505221751}"/>
    <pc:docChg chg="modSld">
      <pc:chgData name="Mary Spencer" userId="S::mspencer@pedaids.org::e961ddfd-d024-4c4d-bc7b-5a1bef5eb4c9" providerId="AD" clId="Web-{B06F8261-3076-253A-62EF-09C505221751}" dt="2020-11-13T15:45:03.022" v="3"/>
      <pc:docMkLst>
        <pc:docMk/>
      </pc:docMkLst>
      <pc:sldChg chg="modNotes">
        <pc:chgData name="Mary Spencer" userId="S::mspencer@pedaids.org::e961ddfd-d024-4c4d-bc7b-5a1bef5eb4c9" providerId="AD" clId="Web-{B06F8261-3076-253A-62EF-09C505221751}" dt="2020-11-13T15:45:03.022" v="3"/>
        <pc:sldMkLst>
          <pc:docMk/>
          <pc:sldMk cId="1627493167" sldId="756"/>
        </pc:sldMkLst>
      </pc:sldChg>
      <pc:sldChg chg="modSp">
        <pc:chgData name="Mary Spencer" userId="S::mspencer@pedaids.org::e961ddfd-d024-4c4d-bc7b-5a1bef5eb4c9" providerId="AD" clId="Web-{B06F8261-3076-253A-62EF-09C505221751}" dt="2020-11-13T15:44:20.724" v="1"/>
        <pc:sldMkLst>
          <pc:docMk/>
          <pc:sldMk cId="959887011" sldId="759"/>
        </pc:sldMkLst>
        <pc:graphicFrameChg chg="mod modGraphic">
          <ac:chgData name="Mary Spencer" userId="S::mspencer@pedaids.org::e961ddfd-d024-4c4d-bc7b-5a1bef5eb4c9" providerId="AD" clId="Web-{B06F8261-3076-253A-62EF-09C505221751}" dt="2020-11-13T15:44:20.724" v="1"/>
          <ac:graphicFrameMkLst>
            <pc:docMk/>
            <pc:sldMk cId="959887011" sldId="759"/>
            <ac:graphicFrameMk id="5" creationId="{00000000-0000-0000-0000-000000000000}"/>
          </ac:graphicFrameMkLst>
        </pc:graphicFrameChg>
      </pc:sldChg>
    </pc:docChg>
  </pc:docChgLst>
  <pc:docChgLst>
    <pc:chgData name="Mabirizi, David" userId="S::david.mabirizi@crs.org::11078639-fa65-49cc-9198-f60b10ac550e" providerId="AD" clId="Web-{1B54C8F6-3DC8-C914-3AE9-22A33ACEAC2F}"/>
    <pc:docChg chg="modSld">
      <pc:chgData name="Mabirizi, David" userId="S::david.mabirizi@crs.org::11078639-fa65-49cc-9198-f60b10ac550e" providerId="AD" clId="Web-{1B54C8F6-3DC8-C914-3AE9-22A33ACEAC2F}" dt="2021-02-05T14:33:55.987" v="3"/>
      <pc:docMkLst>
        <pc:docMk/>
      </pc:docMkLst>
      <pc:sldChg chg="modNotes">
        <pc:chgData name="Mabirizi, David" userId="S::david.mabirizi@crs.org::11078639-fa65-49cc-9198-f60b10ac550e" providerId="AD" clId="Web-{1B54C8F6-3DC8-C914-3AE9-22A33ACEAC2F}" dt="2021-02-05T14:33:55.987" v="3"/>
        <pc:sldMkLst>
          <pc:docMk/>
          <pc:sldMk cId="959887011" sldId="759"/>
        </pc:sldMkLst>
      </pc:sldChg>
    </pc:docChg>
  </pc:docChgLst>
  <pc:docChgLst>
    <pc:chgData name="Madison Ethridge" userId="S::methridge@pedaids.org::666e09c8-48f1-48e4-bd90-dc52bcdb94a7" providerId="AD" clId="Web-{BFAB04D1-A793-4E04-ABE9-11D5533003F1}"/>
    <pc:docChg chg="modSld">
      <pc:chgData name="Madison Ethridge" userId="S::methridge@pedaids.org::666e09c8-48f1-48e4-bd90-dc52bcdb94a7" providerId="AD" clId="Web-{BFAB04D1-A793-4E04-ABE9-11D5533003F1}" dt="2020-10-09T17:25:28.726" v="2" actId="20577"/>
      <pc:docMkLst>
        <pc:docMk/>
      </pc:docMkLst>
      <pc:sldChg chg="modSp">
        <pc:chgData name="Madison Ethridge" userId="S::methridge@pedaids.org::666e09c8-48f1-48e4-bd90-dc52bcdb94a7" providerId="AD" clId="Web-{BFAB04D1-A793-4E04-ABE9-11D5533003F1}" dt="2020-10-09T17:25:28.694" v="0" actId="20577"/>
        <pc:sldMkLst>
          <pc:docMk/>
          <pc:sldMk cId="4193244668" sldId="753"/>
        </pc:sldMkLst>
        <pc:spChg chg="mod">
          <ac:chgData name="Madison Ethridge" userId="S::methridge@pedaids.org::666e09c8-48f1-48e4-bd90-dc52bcdb94a7" providerId="AD" clId="Web-{BFAB04D1-A793-4E04-ABE9-11D5533003F1}" dt="2020-10-09T17:25:28.694" v="0" actId="20577"/>
          <ac:spMkLst>
            <pc:docMk/>
            <pc:sldMk cId="4193244668" sldId="753"/>
            <ac:spMk id="2" creationId="{44034FEE-4BBB-7F49-BE67-328073281F8B}"/>
          </ac:spMkLst>
        </pc:spChg>
      </pc:sldChg>
    </pc:docChg>
  </pc:docChgLst>
  <pc:docChgLst>
    <pc:chgData name="Clark, Adele" userId="cb302882-fc54-4eb8-a090-62efc4d6cc36" providerId="ADAL" clId="{1890C5DC-869F-4B66-AB97-6484208A95AE}"/>
    <pc:docChg chg="addSld delSld modSld modSection">
      <pc:chgData name="Clark, Adele" userId="cb302882-fc54-4eb8-a090-62efc4d6cc36" providerId="ADAL" clId="{1890C5DC-869F-4B66-AB97-6484208A95AE}" dt="2021-02-25T18:44:54.120" v="7" actId="47"/>
      <pc:docMkLst>
        <pc:docMk/>
      </pc:docMkLst>
      <pc:sldChg chg="del">
        <pc:chgData name="Clark, Adele" userId="cb302882-fc54-4eb8-a090-62efc4d6cc36" providerId="ADAL" clId="{1890C5DC-869F-4B66-AB97-6484208A95AE}" dt="2021-02-25T18:44:54.120" v="7" actId="47"/>
        <pc:sldMkLst>
          <pc:docMk/>
          <pc:sldMk cId="3793482313" sldId="266"/>
        </pc:sldMkLst>
      </pc:sldChg>
      <pc:sldChg chg="del">
        <pc:chgData name="Clark, Adele" userId="cb302882-fc54-4eb8-a090-62efc4d6cc36" providerId="ADAL" clId="{1890C5DC-869F-4B66-AB97-6484208A95AE}" dt="2021-02-25T18:44:23.342" v="5" actId="47"/>
        <pc:sldMkLst>
          <pc:docMk/>
          <pc:sldMk cId="4193244668" sldId="753"/>
        </pc:sldMkLst>
      </pc:sldChg>
      <pc:sldChg chg="add">
        <pc:chgData name="Clark, Adele" userId="cb302882-fc54-4eb8-a090-62efc4d6cc36" providerId="ADAL" clId="{1890C5DC-869F-4B66-AB97-6484208A95AE}" dt="2021-02-25T18:44:51.349" v="6"/>
        <pc:sldMkLst>
          <pc:docMk/>
          <pc:sldMk cId="3399903749" sldId="2044"/>
        </pc:sldMkLst>
      </pc:sldChg>
      <pc:sldChg chg="modSp add mod modNotesTx">
        <pc:chgData name="Clark, Adele" userId="cb302882-fc54-4eb8-a090-62efc4d6cc36" providerId="ADAL" clId="{1890C5DC-869F-4B66-AB97-6484208A95AE}" dt="2021-02-25T18:44:19.616" v="4"/>
        <pc:sldMkLst>
          <pc:docMk/>
          <pc:sldMk cId="1153198540" sldId="2046"/>
        </pc:sldMkLst>
        <pc:spChg chg="mod">
          <ac:chgData name="Clark, Adele" userId="cb302882-fc54-4eb8-a090-62efc4d6cc36" providerId="ADAL" clId="{1890C5DC-869F-4B66-AB97-6484208A95AE}" dt="2021-02-25T18:44:06.857" v="3" actId="1076"/>
          <ac:spMkLst>
            <pc:docMk/>
            <pc:sldMk cId="1153198540" sldId="2046"/>
            <ac:spMk id="2" creationId="{44034FEE-4BBB-7F49-BE67-328073281F8B}"/>
          </ac:spMkLst>
        </pc:spChg>
      </pc:sldChg>
    </pc:docChg>
  </pc:docChgLst>
  <pc:docChgLst>
    <pc:chgData name="Cathrien Alons" userId="S::calons@pedaids.org::40dc079d-356c-4426-b39e-80004cfa760b" providerId="AD" clId="Web-{D0DE384C-8781-42A7-AAF3-2A2326C0E146}"/>
    <pc:docChg chg="modSld">
      <pc:chgData name="Cathrien Alons" userId="S::calons@pedaids.org::40dc079d-356c-4426-b39e-80004cfa760b" providerId="AD" clId="Web-{D0DE384C-8781-42A7-AAF3-2A2326C0E146}" dt="2020-10-09T21:10:41.256" v="2"/>
      <pc:docMkLst>
        <pc:docMk/>
      </pc:docMkLst>
      <pc:sldChg chg="modNotes">
        <pc:chgData name="Cathrien Alons" userId="S::calons@pedaids.org::40dc079d-356c-4426-b39e-80004cfa760b" providerId="AD" clId="Web-{D0DE384C-8781-42A7-AAF3-2A2326C0E146}" dt="2020-10-09T21:10:41.256" v="2"/>
        <pc:sldMkLst>
          <pc:docMk/>
          <pc:sldMk cId="588639674" sldId="279"/>
        </pc:sldMkLst>
      </pc:sldChg>
    </pc:docChg>
  </pc:docChgLst>
  <pc:docChgLst>
    <pc:chgData name="eghanotakis" userId="S::eghanotakis_gmail.com#ext#@pedaidsorg.onmicrosoft.com::0af52404-daef-41c0-a231-4d3790fefa79" providerId="AD" clId="Web-{FF9E4DDB-A28E-4F83-BAC1-D02A402DABCE}"/>
    <pc:docChg chg="modSld">
      <pc:chgData name="eghanotakis" userId="S::eghanotakis_gmail.com#ext#@pedaidsorg.onmicrosoft.com::0af52404-daef-41c0-a231-4d3790fefa79" providerId="AD" clId="Web-{FF9E4DDB-A28E-4F83-BAC1-D02A402DABCE}" dt="2020-09-29T17:16:53.350" v="51"/>
      <pc:docMkLst>
        <pc:docMk/>
      </pc:docMkLst>
      <pc:sldChg chg="modNotes">
        <pc:chgData name="eghanotakis" userId="S::eghanotakis_gmail.com#ext#@pedaidsorg.onmicrosoft.com::0af52404-daef-41c0-a231-4d3790fefa79" providerId="AD" clId="Web-{FF9E4DDB-A28E-4F83-BAC1-D02A402DABCE}" dt="2020-09-29T17:16:53.350" v="51"/>
        <pc:sldMkLst>
          <pc:docMk/>
          <pc:sldMk cId="2256525732" sldId="273"/>
        </pc:sldMkLst>
      </pc:sldChg>
      <pc:sldChg chg="modNotes">
        <pc:chgData name="eghanotakis" userId="S::eghanotakis_gmail.com#ext#@pedaidsorg.onmicrosoft.com::0af52404-daef-41c0-a231-4d3790fefa79" providerId="AD" clId="Web-{FF9E4DDB-A28E-4F83-BAC1-D02A402DABCE}" dt="2020-09-29T17:11:18.529" v="3"/>
        <pc:sldMkLst>
          <pc:docMk/>
          <pc:sldMk cId="246581121" sldId="752"/>
        </pc:sldMkLst>
      </pc:sldChg>
    </pc:docChg>
  </pc:docChgLst>
  <pc:docChgLst>
    <pc:chgData name="Kelsey Brosnan" userId="S::kbrosnan@pedaids.org::088ad37a-0c35-44dd-9c81-b1ff65c276c0" providerId="AD" clId="Web-{293CE4AF-33CC-B5F8-75BD-9551E040A730}"/>
    <pc:docChg chg="modSld">
      <pc:chgData name="Kelsey Brosnan" userId="S::kbrosnan@pedaids.org::088ad37a-0c35-44dd-9c81-b1ff65c276c0" providerId="AD" clId="Web-{293CE4AF-33CC-B5F8-75BD-9551E040A730}" dt="2020-09-10T17:25:08.040" v="2" actId="1076"/>
      <pc:docMkLst>
        <pc:docMk/>
      </pc:docMkLst>
      <pc:sldChg chg="delSp">
        <pc:chgData name="Kelsey Brosnan" userId="S::kbrosnan@pedaids.org::088ad37a-0c35-44dd-9c81-b1ff65c276c0" providerId="AD" clId="Web-{293CE4AF-33CC-B5F8-75BD-9551E040A730}" dt="2020-09-10T17:24:43.665" v="0"/>
        <pc:sldMkLst>
          <pc:docMk/>
          <pc:sldMk cId="3516524862" sldId="264"/>
        </pc:sldMkLst>
        <pc:picChg chg="del">
          <ac:chgData name="Kelsey Brosnan" userId="S::kbrosnan@pedaids.org::088ad37a-0c35-44dd-9c81-b1ff65c276c0" providerId="AD" clId="Web-{293CE4AF-33CC-B5F8-75BD-9551E040A730}" dt="2020-09-10T17:24:43.665" v="0"/>
          <ac:picMkLst>
            <pc:docMk/>
            <pc:sldMk cId="3516524862" sldId="264"/>
            <ac:picMk id="4" creationId="{FA5B43CB-DE3A-0047-B5BB-EE5575FEB304}"/>
          </ac:picMkLst>
        </pc:picChg>
      </pc:sldChg>
      <pc:sldChg chg="modSp">
        <pc:chgData name="Kelsey Brosnan" userId="S::kbrosnan@pedaids.org::088ad37a-0c35-44dd-9c81-b1ff65c276c0" providerId="AD" clId="Web-{293CE4AF-33CC-B5F8-75BD-9551E040A730}" dt="2020-09-10T17:25:08.040" v="2" actId="1076"/>
        <pc:sldMkLst>
          <pc:docMk/>
          <pc:sldMk cId="3793482313" sldId="266"/>
        </pc:sldMkLst>
        <pc:spChg chg="mod">
          <ac:chgData name="Kelsey Brosnan" userId="S::kbrosnan@pedaids.org::088ad37a-0c35-44dd-9c81-b1ff65c276c0" providerId="AD" clId="Web-{293CE4AF-33CC-B5F8-75BD-9551E040A730}" dt="2020-09-10T17:25:08.040" v="2" actId="1076"/>
          <ac:spMkLst>
            <pc:docMk/>
            <pc:sldMk cId="3793482313" sldId="266"/>
            <ac:spMk id="2" creationId="{02AF5B37-DB93-1948-B649-E3DD22AC30F8}"/>
          </ac:spMkLst>
        </pc:spChg>
      </pc:sldChg>
    </pc:docChg>
  </pc:docChgLst>
  <pc:docChgLst>
    <pc:chgData name="Cathrien Alons" userId="S::calons@pedaids.org::40dc079d-356c-4426-b39e-80004cfa760b" providerId="AD" clId="Web-{2FF04F5A-DB75-5A6C-F886-0E628413E074}"/>
    <pc:docChg chg="addSld delSld modSld sldOrd addMainMaster modSection">
      <pc:chgData name="Cathrien Alons" userId="S::calons@pedaids.org::40dc079d-356c-4426-b39e-80004cfa760b" providerId="AD" clId="Web-{2FF04F5A-DB75-5A6C-F886-0E628413E074}" dt="2020-10-05T15:35:57.742" v="286"/>
      <pc:docMkLst>
        <pc:docMk/>
      </pc:docMkLst>
      <pc:sldChg chg="modSp del">
        <pc:chgData name="Cathrien Alons" userId="S::calons@pedaids.org::40dc079d-356c-4426-b39e-80004cfa760b" providerId="AD" clId="Web-{2FF04F5A-DB75-5A6C-F886-0E628413E074}" dt="2020-10-05T15:29:56.524" v="131"/>
        <pc:sldMkLst>
          <pc:docMk/>
          <pc:sldMk cId="76914611" sldId="256"/>
        </pc:sldMkLst>
        <pc:spChg chg="mod">
          <ac:chgData name="Cathrien Alons" userId="S::calons@pedaids.org::40dc079d-356c-4426-b39e-80004cfa760b" providerId="AD" clId="Web-{2FF04F5A-DB75-5A6C-F886-0E628413E074}" dt="2020-10-05T15:28:48.789" v="124" actId="14100"/>
          <ac:spMkLst>
            <pc:docMk/>
            <pc:sldMk cId="76914611" sldId="256"/>
            <ac:spMk id="2" creationId="{00000000-0000-0000-0000-000000000000}"/>
          </ac:spMkLst>
        </pc:spChg>
      </pc:sldChg>
      <pc:sldChg chg="del">
        <pc:chgData name="Cathrien Alons" userId="S::calons@pedaids.org::40dc079d-356c-4426-b39e-80004cfa760b" providerId="AD" clId="Web-{2FF04F5A-DB75-5A6C-F886-0E628413E074}" dt="2020-10-05T15:18:36.195" v="116"/>
        <pc:sldMkLst>
          <pc:docMk/>
          <pc:sldMk cId="2256525732" sldId="273"/>
        </pc:sldMkLst>
      </pc:sldChg>
      <pc:sldChg chg="modSp">
        <pc:chgData name="Cathrien Alons" userId="S::calons@pedaids.org::40dc079d-356c-4426-b39e-80004cfa760b" providerId="AD" clId="Web-{2FF04F5A-DB75-5A6C-F886-0E628413E074}" dt="2020-10-05T15:26:15.992" v="117" actId="14100"/>
        <pc:sldMkLst>
          <pc:docMk/>
          <pc:sldMk cId="2308081292" sldId="284"/>
        </pc:sldMkLst>
        <pc:spChg chg="mod">
          <ac:chgData name="Cathrien Alons" userId="S::calons@pedaids.org::40dc079d-356c-4426-b39e-80004cfa760b" providerId="AD" clId="Web-{2FF04F5A-DB75-5A6C-F886-0E628413E074}" dt="2020-10-05T15:26:15.992" v="117" actId="14100"/>
          <ac:spMkLst>
            <pc:docMk/>
            <pc:sldMk cId="2308081292" sldId="284"/>
            <ac:spMk id="3" creationId="{B5A21FAB-2E8C-644B-BE8B-0CB19C787C01}"/>
          </ac:spMkLst>
        </pc:spChg>
      </pc:sldChg>
      <pc:sldChg chg="modSp modNotes">
        <pc:chgData name="Cathrien Alons" userId="S::calons@pedaids.org::40dc079d-356c-4426-b39e-80004cfa760b" providerId="AD" clId="Web-{2FF04F5A-DB75-5A6C-F886-0E628413E074}" dt="2020-10-05T15:15:57.539" v="115"/>
        <pc:sldMkLst>
          <pc:docMk/>
          <pc:sldMk cId="2349792912" sldId="285"/>
        </pc:sldMkLst>
        <pc:graphicFrameChg chg="mod modGraphic">
          <ac:chgData name="Cathrien Alons" userId="S::calons@pedaids.org::40dc079d-356c-4426-b39e-80004cfa760b" providerId="AD" clId="Web-{2FF04F5A-DB75-5A6C-F886-0E628413E074}" dt="2020-10-05T15:10:57.523" v="21"/>
          <ac:graphicFrameMkLst>
            <pc:docMk/>
            <pc:sldMk cId="2349792912" sldId="285"/>
            <ac:graphicFrameMk id="2" creationId="{CA776ED4-6342-4E64-A164-FB00FE309AB3}"/>
          </ac:graphicFrameMkLst>
        </pc:graphicFrameChg>
      </pc:sldChg>
      <pc:sldChg chg="del">
        <pc:chgData name="Cathrien Alons" userId="S::calons@pedaids.org::40dc079d-356c-4426-b39e-80004cfa760b" providerId="AD" clId="Web-{2FF04F5A-DB75-5A6C-F886-0E628413E074}" dt="2020-10-05T15:09:59.242" v="0"/>
        <pc:sldMkLst>
          <pc:docMk/>
          <pc:sldMk cId="2019945085" sldId="751"/>
        </pc:sldMkLst>
      </pc:sldChg>
      <pc:sldChg chg="modSp add ord modNotes">
        <pc:chgData name="Cathrien Alons" userId="S::calons@pedaids.org::40dc079d-356c-4426-b39e-80004cfa760b" providerId="AD" clId="Web-{2FF04F5A-DB75-5A6C-F886-0E628413E074}" dt="2020-10-05T15:35:57.742" v="286"/>
        <pc:sldMkLst>
          <pc:docMk/>
          <pc:sldMk cId="4193244668" sldId="753"/>
        </pc:sldMkLst>
        <pc:spChg chg="mod">
          <ac:chgData name="Cathrien Alons" userId="S::calons@pedaids.org::40dc079d-356c-4426-b39e-80004cfa760b" providerId="AD" clId="Web-{2FF04F5A-DB75-5A6C-F886-0E628413E074}" dt="2020-10-05T15:29:52.352" v="129" actId="20577"/>
          <ac:spMkLst>
            <pc:docMk/>
            <pc:sldMk cId="4193244668" sldId="753"/>
            <ac:spMk id="2" creationId="{44034FEE-4BBB-7F49-BE67-328073281F8B}"/>
          </ac:spMkLst>
        </pc:spChg>
      </pc:sldChg>
      <pc:sldChg chg="add del modNotes">
        <pc:chgData name="Cathrien Alons" userId="S::calons@pedaids.org::40dc079d-356c-4426-b39e-80004cfa760b" providerId="AD" clId="Web-{2FF04F5A-DB75-5A6C-F886-0E628413E074}" dt="2020-10-05T15:32:11.290" v="137"/>
        <pc:sldMkLst>
          <pc:docMk/>
          <pc:sldMk cId="1435371373" sldId="754"/>
        </pc:sldMkLst>
      </pc:sldChg>
      <pc:sldMasterChg chg="add addSldLayout">
        <pc:chgData name="Cathrien Alons" userId="S::calons@pedaids.org::40dc079d-356c-4426-b39e-80004cfa760b" providerId="AD" clId="Web-{2FF04F5A-DB75-5A6C-F886-0E628413E074}" dt="2020-10-05T15:29:29.196" v="125"/>
        <pc:sldMasterMkLst>
          <pc:docMk/>
          <pc:sldMasterMk cId="1294453595" sldId="2147483903"/>
        </pc:sldMasterMkLst>
        <pc:sldLayoutChg chg="add">
          <pc:chgData name="Cathrien Alons" userId="S::calons@pedaids.org::40dc079d-356c-4426-b39e-80004cfa760b" providerId="AD" clId="Web-{2FF04F5A-DB75-5A6C-F886-0E628413E074}" dt="2020-10-05T15:29:29.196" v="125"/>
          <pc:sldLayoutMkLst>
            <pc:docMk/>
            <pc:sldMasterMk cId="1294453595" sldId="2147483903"/>
            <pc:sldLayoutMk cId="2421397471" sldId="2147483904"/>
          </pc:sldLayoutMkLst>
        </pc:sldLayoutChg>
        <pc:sldLayoutChg chg="add">
          <pc:chgData name="Cathrien Alons" userId="S::calons@pedaids.org::40dc079d-356c-4426-b39e-80004cfa760b" providerId="AD" clId="Web-{2FF04F5A-DB75-5A6C-F886-0E628413E074}" dt="2020-10-05T15:29:29.196" v="125"/>
          <pc:sldLayoutMkLst>
            <pc:docMk/>
            <pc:sldMasterMk cId="1294453595" sldId="2147483903"/>
            <pc:sldLayoutMk cId="3431061426" sldId="2147483905"/>
          </pc:sldLayoutMkLst>
        </pc:sldLayoutChg>
        <pc:sldLayoutChg chg="add">
          <pc:chgData name="Cathrien Alons" userId="S::calons@pedaids.org::40dc079d-356c-4426-b39e-80004cfa760b" providerId="AD" clId="Web-{2FF04F5A-DB75-5A6C-F886-0E628413E074}" dt="2020-10-05T15:29:29.196" v="125"/>
          <pc:sldLayoutMkLst>
            <pc:docMk/>
            <pc:sldMasterMk cId="1294453595" sldId="2147483903"/>
            <pc:sldLayoutMk cId="2927951272" sldId="2147483906"/>
          </pc:sldLayoutMkLst>
        </pc:sldLayoutChg>
        <pc:sldLayoutChg chg="add">
          <pc:chgData name="Cathrien Alons" userId="S::calons@pedaids.org::40dc079d-356c-4426-b39e-80004cfa760b" providerId="AD" clId="Web-{2FF04F5A-DB75-5A6C-F886-0E628413E074}" dt="2020-10-05T15:29:29.196" v="125"/>
          <pc:sldLayoutMkLst>
            <pc:docMk/>
            <pc:sldMasterMk cId="1294453595" sldId="2147483903"/>
            <pc:sldLayoutMk cId="848921093" sldId="2147483907"/>
          </pc:sldLayoutMkLst>
        </pc:sldLayoutChg>
        <pc:sldLayoutChg chg="add">
          <pc:chgData name="Cathrien Alons" userId="S::calons@pedaids.org::40dc079d-356c-4426-b39e-80004cfa760b" providerId="AD" clId="Web-{2FF04F5A-DB75-5A6C-F886-0E628413E074}" dt="2020-10-05T15:29:29.196" v="125"/>
          <pc:sldLayoutMkLst>
            <pc:docMk/>
            <pc:sldMasterMk cId="1294453595" sldId="2147483903"/>
            <pc:sldLayoutMk cId="1332110451" sldId="2147483908"/>
          </pc:sldLayoutMkLst>
        </pc:sldLayoutChg>
        <pc:sldLayoutChg chg="add">
          <pc:chgData name="Cathrien Alons" userId="S::calons@pedaids.org::40dc079d-356c-4426-b39e-80004cfa760b" providerId="AD" clId="Web-{2FF04F5A-DB75-5A6C-F886-0E628413E074}" dt="2020-10-05T15:29:29.196" v="125"/>
          <pc:sldLayoutMkLst>
            <pc:docMk/>
            <pc:sldMasterMk cId="1294453595" sldId="2147483903"/>
            <pc:sldLayoutMk cId="3876070463" sldId="2147483909"/>
          </pc:sldLayoutMkLst>
        </pc:sldLayoutChg>
        <pc:sldLayoutChg chg="add">
          <pc:chgData name="Cathrien Alons" userId="S::calons@pedaids.org::40dc079d-356c-4426-b39e-80004cfa760b" providerId="AD" clId="Web-{2FF04F5A-DB75-5A6C-F886-0E628413E074}" dt="2020-10-05T15:29:29.196" v="125"/>
          <pc:sldLayoutMkLst>
            <pc:docMk/>
            <pc:sldMasterMk cId="1294453595" sldId="2147483903"/>
            <pc:sldLayoutMk cId="4289471331" sldId="2147483910"/>
          </pc:sldLayoutMkLst>
        </pc:sldLayoutChg>
        <pc:sldLayoutChg chg="add">
          <pc:chgData name="Cathrien Alons" userId="S::calons@pedaids.org::40dc079d-356c-4426-b39e-80004cfa760b" providerId="AD" clId="Web-{2FF04F5A-DB75-5A6C-F886-0E628413E074}" dt="2020-10-05T15:29:29.196" v="125"/>
          <pc:sldLayoutMkLst>
            <pc:docMk/>
            <pc:sldMasterMk cId="1294453595" sldId="2147483903"/>
            <pc:sldLayoutMk cId="10657250" sldId="2147483911"/>
          </pc:sldLayoutMkLst>
        </pc:sldLayoutChg>
        <pc:sldLayoutChg chg="add">
          <pc:chgData name="Cathrien Alons" userId="S::calons@pedaids.org::40dc079d-356c-4426-b39e-80004cfa760b" providerId="AD" clId="Web-{2FF04F5A-DB75-5A6C-F886-0E628413E074}" dt="2020-10-05T15:29:29.196" v="125"/>
          <pc:sldLayoutMkLst>
            <pc:docMk/>
            <pc:sldMasterMk cId="1294453595" sldId="2147483903"/>
            <pc:sldLayoutMk cId="1694990344" sldId="2147483912"/>
          </pc:sldLayoutMkLst>
        </pc:sldLayoutChg>
        <pc:sldLayoutChg chg="add">
          <pc:chgData name="Cathrien Alons" userId="S::calons@pedaids.org::40dc079d-356c-4426-b39e-80004cfa760b" providerId="AD" clId="Web-{2FF04F5A-DB75-5A6C-F886-0E628413E074}" dt="2020-10-05T15:29:29.196" v="125"/>
          <pc:sldLayoutMkLst>
            <pc:docMk/>
            <pc:sldMasterMk cId="1294453595" sldId="2147483903"/>
            <pc:sldLayoutMk cId="1584608172" sldId="2147483913"/>
          </pc:sldLayoutMkLst>
        </pc:sldLayoutChg>
      </pc:sldMasterChg>
    </pc:docChg>
  </pc:docChgLst>
  <pc:docChgLst>
    <pc:chgData name="Cathrien Alons" userId="S::calons@pedaids.org::40dc079d-356c-4426-b39e-80004cfa760b" providerId="AD" clId="Web-{F5847251-8CAC-341C-48D1-FFD9C734A26E}"/>
    <pc:docChg chg="modSld">
      <pc:chgData name="Cathrien Alons" userId="S::calons@pedaids.org::40dc079d-356c-4426-b39e-80004cfa760b" providerId="AD" clId="Web-{F5847251-8CAC-341C-48D1-FFD9C734A26E}" dt="2020-11-13T18:41:30.058" v="304"/>
      <pc:docMkLst>
        <pc:docMk/>
      </pc:docMkLst>
      <pc:sldChg chg="modSp">
        <pc:chgData name="Cathrien Alons" userId="S::calons@pedaids.org::40dc079d-356c-4426-b39e-80004cfa760b" providerId="AD" clId="Web-{F5847251-8CAC-341C-48D1-FFD9C734A26E}" dt="2020-11-13T18:34:09.611" v="2" actId="20577"/>
        <pc:sldMkLst>
          <pc:docMk/>
          <pc:sldMk cId="246581121" sldId="752"/>
        </pc:sldMkLst>
        <pc:spChg chg="mod">
          <ac:chgData name="Cathrien Alons" userId="S::calons@pedaids.org::40dc079d-356c-4426-b39e-80004cfa760b" providerId="AD" clId="Web-{F5847251-8CAC-341C-48D1-FFD9C734A26E}" dt="2020-11-13T18:34:09.611" v="2" actId="20577"/>
          <ac:spMkLst>
            <pc:docMk/>
            <pc:sldMk cId="246581121" sldId="752"/>
            <ac:spMk id="2" creationId="{2CC8635E-20A1-413A-9CE0-C1AF06E9B9D6}"/>
          </ac:spMkLst>
        </pc:spChg>
      </pc:sldChg>
      <pc:sldChg chg="modCm">
        <pc:chgData name="Cathrien Alons" userId="S::calons@pedaids.org::40dc079d-356c-4426-b39e-80004cfa760b" providerId="AD" clId="Web-{F5847251-8CAC-341C-48D1-FFD9C734A26E}" dt="2020-11-13T18:37:48.053" v="153"/>
        <pc:sldMkLst>
          <pc:docMk/>
          <pc:sldMk cId="3996419969" sldId="755"/>
        </pc:sldMkLst>
      </pc:sldChg>
      <pc:sldChg chg="modSp modCm">
        <pc:chgData name="Cathrien Alons" userId="S::calons@pedaids.org::40dc079d-356c-4426-b39e-80004cfa760b" providerId="AD" clId="Web-{F5847251-8CAC-341C-48D1-FFD9C734A26E}" dt="2020-11-13T18:39:28.181" v="183"/>
        <pc:sldMkLst>
          <pc:docMk/>
          <pc:sldMk cId="1627493167" sldId="756"/>
        </pc:sldMkLst>
        <pc:graphicFrameChg chg="mod modGraphic">
          <ac:chgData name="Cathrien Alons" userId="S::calons@pedaids.org::40dc079d-356c-4426-b39e-80004cfa760b" providerId="AD" clId="Web-{F5847251-8CAC-341C-48D1-FFD9C734A26E}" dt="2020-11-13T18:39:22.258" v="182"/>
          <ac:graphicFrameMkLst>
            <pc:docMk/>
            <pc:sldMk cId="1627493167" sldId="756"/>
            <ac:graphicFrameMk id="5" creationId="{00000000-0000-0000-0000-000000000000}"/>
          </ac:graphicFrameMkLst>
        </pc:graphicFrameChg>
      </pc:sldChg>
      <pc:sldChg chg="modSp addCm modCm">
        <pc:chgData name="Cathrien Alons" userId="S::calons@pedaids.org::40dc079d-356c-4426-b39e-80004cfa760b" providerId="AD" clId="Web-{F5847251-8CAC-341C-48D1-FFD9C734A26E}" dt="2020-11-13T18:41:30.058" v="304"/>
        <pc:sldMkLst>
          <pc:docMk/>
          <pc:sldMk cId="3434611596" sldId="758"/>
        </pc:sldMkLst>
        <pc:graphicFrameChg chg="mod modGraphic">
          <ac:chgData name="Cathrien Alons" userId="S::calons@pedaids.org::40dc079d-356c-4426-b39e-80004cfa760b" providerId="AD" clId="Web-{F5847251-8CAC-341C-48D1-FFD9C734A26E}" dt="2020-11-13T18:41:30.058" v="304"/>
          <ac:graphicFrameMkLst>
            <pc:docMk/>
            <pc:sldMk cId="3434611596" sldId="758"/>
            <ac:graphicFrameMk id="5" creationId="{00000000-0000-0000-0000-000000000000}"/>
          </ac:graphicFrameMkLst>
        </pc:graphicFrameChg>
      </pc:sldChg>
      <pc:sldChg chg="modSp">
        <pc:chgData name="Cathrien Alons" userId="S::calons@pedaids.org::40dc079d-356c-4426-b39e-80004cfa760b" providerId="AD" clId="Web-{F5847251-8CAC-341C-48D1-FFD9C734A26E}" dt="2020-11-13T18:36:49.005" v="152"/>
        <pc:sldMkLst>
          <pc:docMk/>
          <pc:sldMk cId="959887011" sldId="759"/>
        </pc:sldMkLst>
        <pc:graphicFrameChg chg="mod modGraphic">
          <ac:chgData name="Cathrien Alons" userId="S::calons@pedaids.org::40dc079d-356c-4426-b39e-80004cfa760b" providerId="AD" clId="Web-{F5847251-8CAC-341C-48D1-FFD9C734A26E}" dt="2020-11-13T18:36:49.005" v="152"/>
          <ac:graphicFrameMkLst>
            <pc:docMk/>
            <pc:sldMk cId="959887011" sldId="759"/>
            <ac:graphicFrameMk id="5" creationId="{00000000-0000-0000-0000-000000000000}"/>
          </ac:graphicFrameMkLst>
        </pc:graphicFrameChg>
      </pc:sldChg>
    </pc:docChg>
  </pc:docChgLst>
  <pc:docChgLst>
    <pc:chgData name="Mabirizi, David" userId="S::david.mabirizi@crs.org::11078639-fa65-49cc-9198-f60b10ac550e" providerId="AD" clId="Web-{BE2E9E40-65AF-56A3-21E3-3E813EDCC6BC}"/>
    <pc:docChg chg="modSld">
      <pc:chgData name="Mabirizi, David" userId="S::david.mabirizi@crs.org::11078639-fa65-49cc-9198-f60b10ac550e" providerId="AD" clId="Web-{BE2E9E40-65AF-56A3-21E3-3E813EDCC6BC}" dt="2021-02-19T20:06:57.858" v="3"/>
      <pc:docMkLst>
        <pc:docMk/>
      </pc:docMkLst>
      <pc:sldChg chg="modNotes">
        <pc:chgData name="Mabirizi, David" userId="S::david.mabirizi@crs.org::11078639-fa65-49cc-9198-f60b10ac550e" providerId="AD" clId="Web-{BE2E9E40-65AF-56A3-21E3-3E813EDCC6BC}" dt="2021-02-19T20:06:57.858" v="3"/>
        <pc:sldMkLst>
          <pc:docMk/>
          <pc:sldMk cId="959887011" sldId="759"/>
        </pc:sldMkLst>
      </pc:sldChg>
    </pc:docChg>
  </pc:docChgLst>
  <pc:docChgLst>
    <pc:chgData name="Kelsey Brosnan" userId="S::kbrosnan@pedaids.org::088ad37a-0c35-44dd-9c81-b1ff65c276c0" providerId="AD" clId="Web-{1278D591-0831-BEFF-F08E-A7F29007B3B1}"/>
    <pc:docChg chg="modSld">
      <pc:chgData name="Kelsey Brosnan" userId="S::kbrosnan@pedaids.org::088ad37a-0c35-44dd-9c81-b1ff65c276c0" providerId="AD" clId="Web-{1278D591-0831-BEFF-F08E-A7F29007B3B1}" dt="2020-09-10T23:48:29.036" v="4" actId="20577"/>
      <pc:docMkLst>
        <pc:docMk/>
      </pc:docMkLst>
      <pc:sldChg chg="modSp">
        <pc:chgData name="Kelsey Brosnan" userId="S::kbrosnan@pedaids.org::088ad37a-0c35-44dd-9c81-b1ff65c276c0" providerId="AD" clId="Web-{1278D591-0831-BEFF-F08E-A7F29007B3B1}" dt="2020-09-10T23:48:16.286" v="2" actId="20577"/>
        <pc:sldMkLst>
          <pc:docMk/>
          <pc:sldMk cId="3298839861" sldId="277"/>
        </pc:sldMkLst>
        <pc:spChg chg="mod">
          <ac:chgData name="Kelsey Brosnan" userId="S::kbrosnan@pedaids.org::088ad37a-0c35-44dd-9c81-b1ff65c276c0" providerId="AD" clId="Web-{1278D591-0831-BEFF-F08E-A7F29007B3B1}" dt="2020-09-10T23:48:16.286" v="2" actId="20577"/>
          <ac:spMkLst>
            <pc:docMk/>
            <pc:sldMk cId="3298839861" sldId="277"/>
            <ac:spMk id="2" creationId="{3F5EC9B3-3C03-254B-A555-25487804DA72}"/>
          </ac:spMkLst>
        </pc:spChg>
      </pc:sldChg>
      <pc:sldChg chg="modSp">
        <pc:chgData name="Kelsey Brosnan" userId="S::kbrosnan@pedaids.org::088ad37a-0c35-44dd-9c81-b1ff65c276c0" providerId="AD" clId="Web-{1278D591-0831-BEFF-F08E-A7F29007B3B1}" dt="2020-09-10T23:48:22.646" v="3" actId="20577"/>
        <pc:sldMkLst>
          <pc:docMk/>
          <pc:sldMk cId="588639674" sldId="279"/>
        </pc:sldMkLst>
        <pc:spChg chg="mod">
          <ac:chgData name="Kelsey Brosnan" userId="S::kbrosnan@pedaids.org::088ad37a-0c35-44dd-9c81-b1ff65c276c0" providerId="AD" clId="Web-{1278D591-0831-BEFF-F08E-A7F29007B3B1}" dt="2020-09-10T23:48:22.646" v="3" actId="20577"/>
          <ac:spMkLst>
            <pc:docMk/>
            <pc:sldMk cId="588639674" sldId="279"/>
            <ac:spMk id="2" creationId="{4D6C1743-458D-3C43-B117-3123C8CBB9D6}"/>
          </ac:spMkLst>
        </pc:spChg>
      </pc:sldChg>
      <pc:sldChg chg="modSp">
        <pc:chgData name="Kelsey Brosnan" userId="S::kbrosnan@pedaids.org::088ad37a-0c35-44dd-9c81-b1ff65c276c0" providerId="AD" clId="Web-{1278D591-0831-BEFF-F08E-A7F29007B3B1}" dt="2020-09-10T23:48:29.036" v="4" actId="20577"/>
        <pc:sldMkLst>
          <pc:docMk/>
          <pc:sldMk cId="979610878" sldId="281"/>
        </pc:sldMkLst>
        <pc:spChg chg="mod">
          <ac:chgData name="Kelsey Brosnan" userId="S::kbrosnan@pedaids.org::088ad37a-0c35-44dd-9c81-b1ff65c276c0" providerId="AD" clId="Web-{1278D591-0831-BEFF-F08E-A7F29007B3B1}" dt="2020-09-10T23:48:29.036" v="4" actId="20577"/>
          <ac:spMkLst>
            <pc:docMk/>
            <pc:sldMk cId="979610878" sldId="281"/>
            <ac:spMk id="2" creationId="{75276D86-DC9A-964F-907E-CFE4AF68678C}"/>
          </ac:spMkLst>
        </pc:spChg>
      </pc:sldChg>
      <pc:sldChg chg="modSp">
        <pc:chgData name="Kelsey Brosnan" userId="S::kbrosnan@pedaids.org::088ad37a-0c35-44dd-9c81-b1ff65c276c0" providerId="AD" clId="Web-{1278D591-0831-BEFF-F08E-A7F29007B3B1}" dt="2020-09-10T23:48:05.317" v="1"/>
        <pc:sldMkLst>
          <pc:docMk/>
          <pc:sldMk cId="2741643945" sldId="749"/>
        </pc:sldMkLst>
        <pc:graphicFrameChg chg="modGraphic">
          <ac:chgData name="Kelsey Brosnan" userId="S::kbrosnan@pedaids.org::088ad37a-0c35-44dd-9c81-b1ff65c276c0" providerId="AD" clId="Web-{1278D591-0831-BEFF-F08E-A7F29007B3B1}" dt="2020-09-10T23:48:05.317" v="1"/>
          <ac:graphicFrameMkLst>
            <pc:docMk/>
            <pc:sldMk cId="2741643945" sldId="749"/>
            <ac:graphicFrameMk id="5" creationId="{1A58D58C-2B31-C847-9CCA-867FDFD224C0}"/>
          </ac:graphicFrameMkLst>
        </pc:graphicFrameChg>
      </pc:sldChg>
      <pc:sldChg chg="modSp">
        <pc:chgData name="Kelsey Brosnan" userId="S::kbrosnan@pedaids.org::088ad37a-0c35-44dd-9c81-b1ff65c276c0" providerId="AD" clId="Web-{1278D591-0831-BEFF-F08E-A7F29007B3B1}" dt="2020-09-10T23:47:44.879" v="0" actId="20577"/>
        <pc:sldMkLst>
          <pc:docMk/>
          <pc:sldMk cId="1912427725" sldId="750"/>
        </pc:sldMkLst>
        <pc:spChg chg="mod">
          <ac:chgData name="Kelsey Brosnan" userId="S::kbrosnan@pedaids.org::088ad37a-0c35-44dd-9c81-b1ff65c276c0" providerId="AD" clId="Web-{1278D591-0831-BEFF-F08E-A7F29007B3B1}" dt="2020-09-10T23:47:44.879" v="0" actId="20577"/>
          <ac:spMkLst>
            <pc:docMk/>
            <pc:sldMk cId="1912427725" sldId="750"/>
            <ac:spMk id="3" creationId="{B40108CD-E547-CC40-8DD7-CF9A32AB05D8}"/>
          </ac:spMkLst>
        </pc:spChg>
      </pc:sldChg>
    </pc:docChg>
  </pc:docChgLst>
  <pc:docChgLst>
    <pc:chgData name="Chaila, Mwate" userId="532bccc8-299d-41ab-929a-442e97ef55d2" providerId="ADAL" clId="{8C8B35E0-45A4-479B-A541-853823E14972}"/>
    <pc:docChg chg="undo custSel modSld">
      <pc:chgData name="Chaila, Mwate" userId="532bccc8-299d-41ab-929a-442e97ef55d2" providerId="ADAL" clId="{8C8B35E0-45A4-479B-A541-853823E14972}" dt="2020-09-25T03:26:25.703" v="146" actId="20577"/>
      <pc:docMkLst>
        <pc:docMk/>
      </pc:docMkLst>
      <pc:sldChg chg="modSp mod">
        <pc:chgData name="Chaila, Mwate" userId="532bccc8-299d-41ab-929a-442e97ef55d2" providerId="ADAL" clId="{8C8B35E0-45A4-479B-A541-853823E14972}" dt="2020-09-24T08:56:22.313" v="29" actId="14100"/>
        <pc:sldMkLst>
          <pc:docMk/>
          <pc:sldMk cId="3516524862" sldId="264"/>
        </pc:sldMkLst>
        <pc:spChg chg="mod">
          <ac:chgData name="Chaila, Mwate" userId="532bccc8-299d-41ab-929a-442e97ef55d2" providerId="ADAL" clId="{8C8B35E0-45A4-479B-A541-853823E14972}" dt="2020-09-24T08:56:22.313" v="29" actId="14100"/>
          <ac:spMkLst>
            <pc:docMk/>
            <pc:sldMk cId="3516524862" sldId="264"/>
            <ac:spMk id="2" creationId="{AF7AEBEB-9701-444A-9A76-299F24A48559}"/>
          </ac:spMkLst>
        </pc:spChg>
      </pc:sldChg>
      <pc:sldChg chg="modSp mod">
        <pc:chgData name="Chaila, Mwate" userId="532bccc8-299d-41ab-929a-442e97ef55d2" providerId="ADAL" clId="{8C8B35E0-45A4-479B-A541-853823E14972}" dt="2020-09-24T08:57:15.096" v="35" actId="20577"/>
        <pc:sldMkLst>
          <pc:docMk/>
          <pc:sldMk cId="3918888115" sldId="271"/>
        </pc:sldMkLst>
        <pc:spChg chg="mod">
          <ac:chgData name="Chaila, Mwate" userId="532bccc8-299d-41ab-929a-442e97ef55d2" providerId="ADAL" clId="{8C8B35E0-45A4-479B-A541-853823E14972}" dt="2020-09-24T08:57:15.096" v="35" actId="20577"/>
          <ac:spMkLst>
            <pc:docMk/>
            <pc:sldMk cId="3918888115" sldId="271"/>
            <ac:spMk id="2" creationId="{52F1C942-64D4-0F4E-9D22-2AF4899D9E03}"/>
          </ac:spMkLst>
        </pc:spChg>
      </pc:sldChg>
      <pc:sldChg chg="addCm modCm">
        <pc:chgData name="Chaila, Mwate" userId="532bccc8-299d-41ab-929a-442e97ef55d2" providerId="ADAL" clId="{8C8B35E0-45A4-479B-A541-853823E14972}" dt="2020-09-24T09:03:18.276" v="42"/>
        <pc:sldMkLst>
          <pc:docMk/>
          <pc:sldMk cId="2256525732" sldId="273"/>
        </pc:sldMkLst>
      </pc:sldChg>
      <pc:sldChg chg="modSp mod">
        <pc:chgData name="Chaila, Mwate" userId="532bccc8-299d-41ab-929a-442e97ef55d2" providerId="ADAL" clId="{8C8B35E0-45A4-479B-A541-853823E14972}" dt="2020-09-24T09:05:22.760" v="136" actId="14100"/>
        <pc:sldMkLst>
          <pc:docMk/>
          <pc:sldMk cId="3298839861" sldId="277"/>
        </pc:sldMkLst>
        <pc:spChg chg="mod">
          <ac:chgData name="Chaila, Mwate" userId="532bccc8-299d-41ab-929a-442e97ef55d2" providerId="ADAL" clId="{8C8B35E0-45A4-479B-A541-853823E14972}" dt="2020-09-24T09:05:22.760" v="136" actId="14100"/>
          <ac:spMkLst>
            <pc:docMk/>
            <pc:sldMk cId="3298839861" sldId="277"/>
            <ac:spMk id="2" creationId="{3F5EC9B3-3C03-254B-A555-25487804DA72}"/>
          </ac:spMkLst>
        </pc:spChg>
        <pc:picChg chg="mod">
          <ac:chgData name="Chaila, Mwate" userId="532bccc8-299d-41ab-929a-442e97ef55d2" providerId="ADAL" clId="{8C8B35E0-45A4-479B-A541-853823E14972}" dt="2020-09-24T09:03:53.997" v="50" actId="14100"/>
          <ac:picMkLst>
            <pc:docMk/>
            <pc:sldMk cId="3298839861" sldId="277"/>
            <ac:picMk id="4" creationId="{EAA9CF6E-7B88-0147-8CD6-D80B3C9FD560}"/>
          </ac:picMkLst>
        </pc:picChg>
        <pc:picChg chg="mod">
          <ac:chgData name="Chaila, Mwate" userId="532bccc8-299d-41ab-929a-442e97ef55d2" providerId="ADAL" clId="{8C8B35E0-45A4-479B-A541-853823E14972}" dt="2020-09-24T09:03:50.389" v="49" actId="14100"/>
          <ac:picMkLst>
            <pc:docMk/>
            <pc:sldMk cId="3298839861" sldId="277"/>
            <ac:picMk id="5" creationId="{E03D9498-52A3-4A4C-A772-5DF6253E87DD}"/>
          </ac:picMkLst>
        </pc:picChg>
      </pc:sldChg>
      <pc:sldChg chg="modSp mod">
        <pc:chgData name="Chaila, Mwate" userId="532bccc8-299d-41ab-929a-442e97ef55d2" providerId="ADAL" clId="{8C8B35E0-45A4-479B-A541-853823E14972}" dt="2020-09-24T09:06:42.111" v="143" actId="400"/>
        <pc:sldMkLst>
          <pc:docMk/>
          <pc:sldMk cId="588639674" sldId="279"/>
        </pc:sldMkLst>
        <pc:spChg chg="mod">
          <ac:chgData name="Chaila, Mwate" userId="532bccc8-299d-41ab-929a-442e97ef55d2" providerId="ADAL" clId="{8C8B35E0-45A4-479B-A541-853823E14972}" dt="2020-09-24T09:06:42.111" v="143" actId="400"/>
          <ac:spMkLst>
            <pc:docMk/>
            <pc:sldMk cId="588639674" sldId="279"/>
            <ac:spMk id="2" creationId="{4D6C1743-458D-3C43-B117-3123C8CBB9D6}"/>
          </ac:spMkLst>
        </pc:spChg>
      </pc:sldChg>
      <pc:sldChg chg="modSp mod">
        <pc:chgData name="Chaila, Mwate" userId="532bccc8-299d-41ab-929a-442e97ef55d2" providerId="ADAL" clId="{8C8B35E0-45A4-479B-A541-853823E14972}" dt="2020-09-25T03:26:25.703" v="146" actId="20577"/>
        <pc:sldMkLst>
          <pc:docMk/>
          <pc:sldMk cId="1912427725" sldId="750"/>
        </pc:sldMkLst>
        <pc:spChg chg="mod">
          <ac:chgData name="Chaila, Mwate" userId="532bccc8-299d-41ab-929a-442e97ef55d2" providerId="ADAL" clId="{8C8B35E0-45A4-479B-A541-853823E14972}" dt="2020-09-25T03:26:25.703" v="146" actId="20577"/>
          <ac:spMkLst>
            <pc:docMk/>
            <pc:sldMk cId="1912427725" sldId="750"/>
            <ac:spMk id="6" creationId="{B94F54E3-1392-D846-8760-CFF3F18E5589}"/>
          </ac:spMkLst>
        </pc:spChg>
      </pc:sldChg>
      <pc:sldChg chg="addCm modCm">
        <pc:chgData name="Chaila, Mwate" userId="532bccc8-299d-41ab-929a-442e97ef55d2" providerId="ADAL" clId="{8C8B35E0-45A4-479B-A541-853823E14972}" dt="2020-09-24T08:52:56.007" v="24"/>
        <pc:sldMkLst>
          <pc:docMk/>
          <pc:sldMk cId="2019945085" sldId="751"/>
        </pc:sldMkLst>
      </pc:sldChg>
      <pc:sldChg chg="modSp mod addCm modCm modNotesTx">
        <pc:chgData name="Chaila, Mwate" userId="532bccc8-299d-41ab-929a-442e97ef55d2" providerId="ADAL" clId="{8C8B35E0-45A4-479B-A541-853823E14972}" dt="2020-09-24T08:51:36.396" v="22" actId="400"/>
        <pc:sldMkLst>
          <pc:docMk/>
          <pc:sldMk cId="246581121" sldId="752"/>
        </pc:sldMkLst>
        <pc:spChg chg="mod">
          <ac:chgData name="Chaila, Mwate" userId="532bccc8-299d-41ab-929a-442e97ef55d2" providerId="ADAL" clId="{8C8B35E0-45A4-479B-A541-853823E14972}" dt="2020-09-24T08:51:36.396" v="22" actId="400"/>
          <ac:spMkLst>
            <pc:docMk/>
            <pc:sldMk cId="246581121" sldId="752"/>
            <ac:spMk id="2" creationId="{2CC8635E-20A1-413A-9CE0-C1AF06E9B9D6}"/>
          </ac:spMkLst>
        </pc:spChg>
      </pc:sldChg>
    </pc:docChg>
  </pc:docChgLst>
  <pc:docChgLst>
    <pc:chgData name="Chaila, Mwate" userId="S::mwate.chaila@crs.org::532bccc8-299d-41ab-929a-442e97ef55d2" providerId="AD" clId="Web-{0A658730-689E-6729-7A57-C0D6F78AD2DB}"/>
    <pc:docChg chg="modSld">
      <pc:chgData name="Chaila, Mwate" userId="S::mwate.chaila@crs.org::532bccc8-299d-41ab-929a-442e97ef55d2" providerId="AD" clId="Web-{0A658730-689E-6729-7A57-C0D6F78AD2DB}" dt="2021-02-18T18:26:29.883" v="15" actId="14100"/>
      <pc:docMkLst>
        <pc:docMk/>
      </pc:docMkLst>
      <pc:sldChg chg="modSp">
        <pc:chgData name="Chaila, Mwate" userId="S::mwate.chaila@crs.org::532bccc8-299d-41ab-929a-442e97ef55d2" providerId="AD" clId="Web-{0A658730-689E-6729-7A57-C0D6F78AD2DB}" dt="2021-02-18T18:25:45.757" v="7" actId="1076"/>
        <pc:sldMkLst>
          <pc:docMk/>
          <pc:sldMk cId="3996419969" sldId="755"/>
        </pc:sldMkLst>
        <pc:spChg chg="mod">
          <ac:chgData name="Chaila, Mwate" userId="S::mwate.chaila@crs.org::532bccc8-299d-41ab-929a-442e97ef55d2" providerId="AD" clId="Web-{0A658730-689E-6729-7A57-C0D6F78AD2DB}" dt="2021-02-18T18:25:45.757" v="7" actId="1076"/>
          <ac:spMkLst>
            <pc:docMk/>
            <pc:sldMk cId="3996419969" sldId="755"/>
            <ac:spMk id="3" creationId="{D810EA3A-4C1F-9947-826E-EED8A8D31F12}"/>
          </ac:spMkLst>
        </pc:spChg>
        <pc:graphicFrameChg chg="mod modGraphic">
          <ac:chgData name="Chaila, Mwate" userId="S::mwate.chaila@crs.org::532bccc8-299d-41ab-929a-442e97ef55d2" providerId="AD" clId="Web-{0A658730-689E-6729-7A57-C0D6F78AD2DB}" dt="2021-02-18T18:25:41.648" v="6"/>
          <ac:graphicFrameMkLst>
            <pc:docMk/>
            <pc:sldMk cId="3996419969" sldId="755"/>
            <ac:graphicFrameMk id="5" creationId="{00000000-0000-0000-0000-000000000000}"/>
          </ac:graphicFrameMkLst>
        </pc:graphicFrameChg>
      </pc:sldChg>
      <pc:sldChg chg="modSp">
        <pc:chgData name="Chaila, Mwate" userId="S::mwate.chaila@crs.org::532bccc8-299d-41ab-929a-442e97ef55d2" providerId="AD" clId="Web-{0A658730-689E-6729-7A57-C0D6F78AD2DB}" dt="2021-02-18T18:25:21.960" v="3"/>
        <pc:sldMkLst>
          <pc:docMk/>
          <pc:sldMk cId="1627493167" sldId="756"/>
        </pc:sldMkLst>
        <pc:graphicFrameChg chg="modGraphic">
          <ac:chgData name="Chaila, Mwate" userId="S::mwate.chaila@crs.org::532bccc8-299d-41ab-929a-442e97ef55d2" providerId="AD" clId="Web-{0A658730-689E-6729-7A57-C0D6F78AD2DB}" dt="2021-02-18T18:25:21.960" v="3"/>
          <ac:graphicFrameMkLst>
            <pc:docMk/>
            <pc:sldMk cId="1627493167" sldId="756"/>
            <ac:graphicFrameMk id="5" creationId="{00000000-0000-0000-0000-000000000000}"/>
          </ac:graphicFrameMkLst>
        </pc:graphicFrameChg>
      </pc:sldChg>
      <pc:sldChg chg="modSp">
        <pc:chgData name="Chaila, Mwate" userId="S::mwate.chaila@crs.org::532bccc8-299d-41ab-929a-442e97ef55d2" providerId="AD" clId="Web-{0A658730-689E-6729-7A57-C0D6F78AD2DB}" dt="2021-02-18T18:25:08.147" v="0"/>
        <pc:sldMkLst>
          <pc:docMk/>
          <pc:sldMk cId="3434611596" sldId="758"/>
        </pc:sldMkLst>
        <pc:graphicFrameChg chg="modGraphic">
          <ac:chgData name="Chaila, Mwate" userId="S::mwate.chaila@crs.org::532bccc8-299d-41ab-929a-442e97ef55d2" providerId="AD" clId="Web-{0A658730-689E-6729-7A57-C0D6F78AD2DB}" dt="2021-02-18T18:25:08.147" v="0"/>
          <ac:graphicFrameMkLst>
            <pc:docMk/>
            <pc:sldMk cId="3434611596" sldId="758"/>
            <ac:graphicFrameMk id="5" creationId="{00000000-0000-0000-0000-000000000000}"/>
          </ac:graphicFrameMkLst>
        </pc:graphicFrameChg>
      </pc:sldChg>
      <pc:sldChg chg="modSp">
        <pc:chgData name="Chaila, Mwate" userId="S::mwate.chaila@crs.org::532bccc8-299d-41ab-929a-442e97ef55d2" providerId="AD" clId="Web-{0A658730-689E-6729-7A57-C0D6F78AD2DB}" dt="2021-02-18T18:26:29.883" v="15" actId="14100"/>
        <pc:sldMkLst>
          <pc:docMk/>
          <pc:sldMk cId="959887011" sldId="759"/>
        </pc:sldMkLst>
        <pc:spChg chg="mod">
          <ac:chgData name="Chaila, Mwate" userId="S::mwate.chaila@crs.org::532bccc8-299d-41ab-929a-442e97ef55d2" providerId="AD" clId="Web-{0A658730-689E-6729-7A57-C0D6F78AD2DB}" dt="2021-02-18T18:26:29.883" v="15" actId="14100"/>
          <ac:spMkLst>
            <pc:docMk/>
            <pc:sldMk cId="959887011" sldId="759"/>
            <ac:spMk id="3" creationId="{D810EA3A-4C1F-9947-826E-EED8A8D31F12}"/>
          </ac:spMkLst>
        </pc:spChg>
        <pc:graphicFrameChg chg="mod modGraphic">
          <ac:chgData name="Chaila, Mwate" userId="S::mwate.chaila@crs.org::532bccc8-299d-41ab-929a-442e97ef55d2" providerId="AD" clId="Web-{0A658730-689E-6729-7A57-C0D6F78AD2DB}" dt="2021-02-18T18:25:55.195" v="9"/>
          <ac:graphicFrameMkLst>
            <pc:docMk/>
            <pc:sldMk cId="959887011" sldId="759"/>
            <ac:graphicFrameMk id="5"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0F44C2-2B48-2440-B91F-9AA6981E740C}" type="datetimeFigureOut">
              <a:rPr lang="en-US" smtClean="0"/>
              <a:t>2/25/2021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E77AE1-64B2-544E-9109-A75612B0A115}" type="slidenum">
              <a:rPr lang="en-US" smtClean="0"/>
              <a:t>‹#›</a:t>
            </a:fld>
            <a:endParaRPr lang="en-US"/>
          </a:p>
        </p:txBody>
      </p:sp>
    </p:spTree>
    <p:extLst>
      <p:ext uri="{BB962C8B-B14F-4D97-AF65-F5344CB8AC3E}">
        <p14:creationId xmlns:p14="http://schemas.microsoft.com/office/powerpoint/2010/main" val="295593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This presentations focuses on:</a:t>
            </a:r>
          </a:p>
          <a:p>
            <a:pPr marL="171450" indent="-171450">
              <a:buFont typeface="Arial,Sans-Serif"/>
              <a:buChar char="•"/>
            </a:pPr>
            <a:r>
              <a:rPr lang="en-US" dirty="0">
                <a:cs typeface="Calibri"/>
              </a:rPr>
              <a:t>The critical role of daily monitoring in CP performance, and how it is done, in particular the role, logistics and responsibilities of the data associate</a:t>
            </a:r>
          </a:p>
          <a:p>
            <a:pPr marL="171450" indent="-171450">
              <a:buFont typeface="Arial,Sans-Serif"/>
              <a:buChar char="•"/>
            </a:pPr>
            <a:r>
              <a:rPr lang="en-US" dirty="0">
                <a:cs typeface="Calibri"/>
              </a:rPr>
              <a:t>Key performance indicators for the CP  and performance expectations for these key indicators</a:t>
            </a:r>
          </a:p>
          <a:p>
            <a:pPr marL="171450" indent="-171450">
              <a:buFont typeface="Arial,Sans-Serif"/>
              <a:buChar char="•"/>
            </a:pPr>
            <a:r>
              <a:rPr lang="en-US" dirty="0">
                <a:cs typeface="Calibri"/>
              </a:rPr>
              <a:t>A summary of electronic data flow from CP to higher levels</a:t>
            </a:r>
          </a:p>
          <a:p>
            <a:pPr marL="171450" indent="-171450">
              <a:buFont typeface="Arial,Sans-Serif"/>
              <a:buChar char="•"/>
            </a:pPr>
            <a:r>
              <a:rPr lang="en-US" dirty="0">
                <a:cs typeface="Calibri"/>
              </a:rPr>
              <a:t>Best practices in daily, weekly, and monthly reporting. </a:t>
            </a:r>
          </a:p>
          <a:p>
            <a:pPr marL="171450" indent="-171450">
              <a:buFont typeface="Arial,Sans-Serif"/>
              <a:buChar char="•"/>
            </a:pPr>
            <a:endParaRPr lang="en-US" dirty="0">
              <a:cs typeface="Calibri"/>
            </a:endParaRPr>
          </a:p>
        </p:txBody>
      </p:sp>
      <p:sp>
        <p:nvSpPr>
          <p:cNvPr id="4" name="Slide Number Placeholder 3"/>
          <p:cNvSpPr>
            <a:spLocks noGrp="1"/>
          </p:cNvSpPr>
          <p:nvPr>
            <p:ph type="sldNum" sz="quarter" idx="5"/>
          </p:nvPr>
        </p:nvSpPr>
        <p:spPr/>
        <p:txBody>
          <a:bodyPr/>
          <a:lstStyle/>
          <a:p>
            <a:fld id="{5117EEF4-844D-4D75-8A69-B68C2BED5678}" type="slidenum">
              <a:rPr lang="en-GB" smtClean="0"/>
              <a:t>1</a:t>
            </a:fld>
            <a:endParaRPr lang="en-GB"/>
          </a:p>
        </p:txBody>
      </p:sp>
    </p:spTree>
    <p:extLst>
      <p:ext uri="{BB962C8B-B14F-4D97-AF65-F5344CB8AC3E}">
        <p14:creationId xmlns:p14="http://schemas.microsoft.com/office/powerpoint/2010/main" val="111090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These are the objectives for Module 10.</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By the end of Module 11, participants should (read Module  objectives)…</a:t>
            </a:r>
            <a:endParaRPr lang="en-US" sz="1200" b="0" i="0" kern="1200" dirty="0">
              <a:solidFill>
                <a:schemeClr val="tx1"/>
              </a:solidFill>
              <a:effectLst/>
              <a:latin typeface="+mn-lt"/>
              <a:ea typeface="+mn-ea"/>
              <a:cs typeface="+mn-cs"/>
            </a:endParaRPr>
          </a:p>
          <a:p>
            <a:endParaRPr lang="en-US" dirty="0"/>
          </a:p>
          <a:p>
            <a:pPr marL="171450" indent="-171450">
              <a:buFont typeface="Arial" panose="020B0604020202020204" pitchFamily="34" charset="0"/>
              <a:buChar char="•"/>
            </a:pPr>
            <a:r>
              <a:rPr lang="en-US" dirty="0"/>
              <a:t>Have an understanding of the implementation challenges they implementing the CP model to be able to anticipate those during implementation. </a:t>
            </a:r>
          </a:p>
          <a:p>
            <a:pPr marL="171450" indent="-171450">
              <a:buFont typeface="Arial" panose="020B0604020202020204" pitchFamily="34" charset="0"/>
              <a:buChar char="•"/>
            </a:pPr>
            <a:r>
              <a:rPr lang="en-US" dirty="0"/>
              <a:t>Understand how they have been addressed by </a:t>
            </a:r>
            <a:r>
              <a:rPr lang="en-US" dirty="0" err="1"/>
              <a:t>CoH</a:t>
            </a:r>
            <a:endParaRPr lang="en-US" dirty="0"/>
          </a:p>
          <a:p>
            <a:pPr marL="171450" indent="-171450">
              <a:buFont typeface="Arial" panose="020B0604020202020204" pitchFamily="34" charset="0"/>
              <a:buChar char="•"/>
            </a:pPr>
            <a:r>
              <a:rPr lang="en-US" dirty="0"/>
              <a:t>Think through possible other strategies to address common challenges. </a:t>
            </a:r>
          </a:p>
        </p:txBody>
      </p:sp>
      <p:sp>
        <p:nvSpPr>
          <p:cNvPr id="4" name="Slide Number Placeholder 3"/>
          <p:cNvSpPr>
            <a:spLocks noGrp="1"/>
          </p:cNvSpPr>
          <p:nvPr>
            <p:ph type="sldNum" sz="quarter" idx="5"/>
          </p:nvPr>
        </p:nvSpPr>
        <p:spPr/>
        <p:txBody>
          <a:bodyPr/>
          <a:lstStyle/>
          <a:p>
            <a:fld id="{6CE77AE1-64B2-544E-9109-A75612B0A115}" type="slidenum">
              <a:rPr lang="en-US" smtClean="0"/>
              <a:t>2</a:t>
            </a:fld>
            <a:endParaRPr lang="en-US"/>
          </a:p>
        </p:txBody>
      </p:sp>
    </p:spTree>
    <p:extLst>
      <p:ext uri="{BB962C8B-B14F-4D97-AF65-F5344CB8AC3E}">
        <p14:creationId xmlns:p14="http://schemas.microsoft.com/office/powerpoint/2010/main" val="1682637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1450" indent="-171450">
              <a:buFont typeface="Arial" panose="020B0604020202020204" pitchFamily="34" charset="0"/>
              <a:buChar char="•"/>
            </a:pPr>
            <a:r>
              <a:rPr lang="en-US" dirty="0"/>
              <a:t>We will  be looking at a range of implementation challenges of varying nature, including those experiences with the communities where we are implementing CP, and the community leadership, those experienced within implementation partners and </a:t>
            </a:r>
            <a:r>
              <a:rPr lang="en-US" dirty="0" err="1"/>
              <a:t>MoH</a:t>
            </a:r>
            <a:r>
              <a:rPr lang="en-US" dirty="0"/>
              <a:t>,  challenges with service providers, and logistical challenges.  Some</a:t>
            </a:r>
            <a:r>
              <a:rPr lang="en-US" baseline="0" dirty="0"/>
              <a:t> are overlapping. </a:t>
            </a:r>
          </a:p>
          <a:p>
            <a:pPr marL="171450" indent="-171450">
              <a:buFont typeface="Arial" panose="020B0604020202020204" pitchFamily="34" charset="0"/>
              <a:buChar char="•"/>
            </a:pPr>
            <a:r>
              <a:rPr lang="en-US" baseline="0" dirty="0"/>
              <a:t>First, we’ll talk about challenges experienced in the community and with community leaders. </a:t>
            </a:r>
          </a:p>
          <a:p>
            <a:pPr marL="171450" indent="-171450">
              <a:buFont typeface="Arial" panose="020B0604020202020204" pitchFamily="34" charset="0"/>
              <a:buChar char="•"/>
            </a:pPr>
            <a:r>
              <a:rPr lang="en-US" baseline="0" dirty="0"/>
              <a:t>One challenge is that the community may think that the CP may not </a:t>
            </a:r>
            <a:r>
              <a:rPr lang="en-US" dirty="0"/>
              <a:t>be there </a:t>
            </a:r>
            <a:r>
              <a:rPr lang="en-US" baseline="0" dirty="0"/>
              <a:t>to remain as it is not a typical facility.</a:t>
            </a:r>
            <a:r>
              <a:rPr lang="en-US" dirty="0"/>
              <a:t> </a:t>
            </a:r>
            <a:r>
              <a:rPr lang="en-US" baseline="0" dirty="0"/>
              <a:t> </a:t>
            </a:r>
            <a:endParaRPr lang="en-US" dirty="0">
              <a:solidFill>
                <a:srgbClr val="000000"/>
              </a:solidFill>
            </a:endParaRPr>
          </a:p>
          <a:p>
            <a:pPr marL="171450" indent="-171450">
              <a:buFont typeface="Arial" panose="020B0604020202020204" pitchFamily="34" charset="0"/>
              <a:buChar char="•"/>
            </a:pPr>
            <a:r>
              <a:rPr lang="en-US" dirty="0"/>
              <a:t>Another challenge in the community is the existence of suspicion toward the health system and a new way of offering services and new team, while more generally, existing beliefs and stigma that we know affect access to services in general are also relevant in the CP context.  </a:t>
            </a:r>
            <a:endParaRPr lang="en-US"/>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Strategies to mitigate challenges experiences with the community focus on: building a relationship with the communities in which the CP will be or is being implemented we work, building relationship with the community and faith leaders, and building trust. This includes participation of the community – in particular community and faith leaders- in the scanning and site selection process; orienting them on the CP, its critical elements and strategies (doing at minimum an orientation for them on the CP using Module 1).</a:t>
            </a:r>
          </a:p>
          <a:p>
            <a:pPr marL="171450" indent="-171450">
              <a:buFont typeface="Arial" panose="020B0604020202020204" pitchFamily="34" charset="0"/>
              <a:buChar char="•"/>
            </a:pPr>
            <a:r>
              <a:rPr lang="en-US" dirty="0"/>
              <a:t>Also,  on an ongoing basis have meetings with communities and their leaders, share progress and results from the CP, and obtain feedback from the community on how services may continuously be improved. </a:t>
            </a:r>
          </a:p>
        </p:txBody>
      </p:sp>
      <p:sp>
        <p:nvSpPr>
          <p:cNvPr id="4" name="Slide Number Placeholder 3"/>
          <p:cNvSpPr>
            <a:spLocks noGrp="1"/>
          </p:cNvSpPr>
          <p:nvPr>
            <p:ph type="sldNum" sz="quarter" idx="5"/>
          </p:nvPr>
        </p:nvSpPr>
        <p:spPr/>
        <p:txBody>
          <a:bodyPr/>
          <a:lstStyle/>
          <a:p>
            <a:fld id="{6CE77AE1-64B2-544E-9109-A75612B0A115}" type="slidenum">
              <a:rPr lang="en-US" smtClean="0"/>
              <a:t>3</a:t>
            </a:fld>
            <a:endParaRPr lang="en-US"/>
          </a:p>
        </p:txBody>
      </p:sp>
    </p:spTree>
    <p:extLst>
      <p:ext uri="{BB962C8B-B14F-4D97-AF65-F5344CB8AC3E}">
        <p14:creationId xmlns:p14="http://schemas.microsoft.com/office/powerpoint/2010/main" val="692387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challenges experienced with other implementing partners and </a:t>
            </a:r>
            <a:r>
              <a:rPr lang="en-US" dirty="0" err="1"/>
              <a:t>MoH</a:t>
            </a:r>
            <a:r>
              <a:rPr lang="en-US" dirty="0"/>
              <a:t>:</a:t>
            </a:r>
          </a:p>
          <a:p>
            <a:pPr marL="171450" indent="-171450">
              <a:buFont typeface="Arial" panose="020B0604020202020204" pitchFamily="34" charset="0"/>
              <a:buChar char="•"/>
            </a:pPr>
            <a:r>
              <a:rPr lang="en-US" dirty="0"/>
              <a:t>Quite often there is competition –as opposed</a:t>
            </a:r>
            <a:r>
              <a:rPr lang="en-US" baseline="0" dirty="0"/>
              <a:t> to </a:t>
            </a:r>
            <a:r>
              <a:rPr lang="en-US" dirty="0"/>
              <a:t>effective collaboration- between</a:t>
            </a:r>
            <a:r>
              <a:rPr lang="en-US" baseline="0" dirty="0"/>
              <a:t> </a:t>
            </a:r>
            <a:r>
              <a:rPr lang="en-US" dirty="0"/>
              <a:t>IPs working in a same geographic area and services the same communities. This may lead to jealousy regarding the successes achieved and attribution of results to one partner over the other. </a:t>
            </a:r>
          </a:p>
          <a:p>
            <a:pPr marL="171450" indent="-171450">
              <a:buFont typeface="Arial" panose="020B0604020202020204" pitchFamily="34" charset="0"/>
              <a:buChar char="•"/>
            </a:pPr>
            <a:r>
              <a:rPr lang="en-US" dirty="0"/>
              <a:t>Also, at times IPs are not open to the establishment of a CP as they stake a claim</a:t>
            </a:r>
            <a:r>
              <a:rPr lang="en-US" baseline="0" dirty="0"/>
              <a:t> for community-based services in that area. </a:t>
            </a:r>
            <a:r>
              <a:rPr lang="en-US" b="1" i="1" baseline="0" dirty="0"/>
              <a:t>(I assume this in particular may be a challenge with regards to community testing/ICT/PNS and patient follow up??) </a:t>
            </a:r>
            <a:r>
              <a:rPr lang="en-US" b="1" i="1" dirty="0"/>
              <a:t>  </a:t>
            </a:r>
          </a:p>
          <a:p>
            <a:pPr marL="171450" indent="-171450">
              <a:buFont typeface="Arial" panose="020B0604020202020204" pitchFamily="34" charset="0"/>
              <a:buChar char="•"/>
            </a:pPr>
            <a:r>
              <a:rPr lang="en-US" b="0" i="0" dirty="0"/>
              <a:t>Another challenges with other IPs is that it takes time for them to really understand the CP model and the critical</a:t>
            </a:r>
            <a:r>
              <a:rPr lang="en-US" b="0" i="0" baseline="0" dirty="0"/>
              <a:t> elements that differentiates this model from other community-based service delivery models.  It requires a different supervision and monitoring  approach (embodying the customer care in SV, support and feedback for CP staff).</a:t>
            </a:r>
          </a:p>
          <a:p>
            <a:pPr marL="171450" indent="-171450">
              <a:buFont typeface="Arial" panose="020B0604020202020204" pitchFamily="34" charset="0"/>
              <a:buChar char="•"/>
            </a:pPr>
            <a:r>
              <a:rPr lang="en-US" b="0" i="0" baseline="0" dirty="0"/>
              <a:t>It is also critical that IPs realize the added logistics support needed and adequately plan for this.  </a:t>
            </a:r>
            <a:endParaRPr lang="en-US" b="0" i="0" dirty="0"/>
          </a:p>
        </p:txBody>
      </p:sp>
      <p:sp>
        <p:nvSpPr>
          <p:cNvPr id="4" name="Slide Number Placeholder 3"/>
          <p:cNvSpPr>
            <a:spLocks noGrp="1"/>
          </p:cNvSpPr>
          <p:nvPr>
            <p:ph type="sldNum" sz="quarter" idx="5"/>
          </p:nvPr>
        </p:nvSpPr>
        <p:spPr/>
        <p:txBody>
          <a:bodyPr/>
          <a:lstStyle/>
          <a:p>
            <a:fld id="{6CE77AE1-64B2-544E-9109-A75612B0A115}" type="slidenum">
              <a:rPr lang="en-US" smtClean="0"/>
              <a:t>4</a:t>
            </a:fld>
            <a:endParaRPr lang="en-US"/>
          </a:p>
        </p:txBody>
      </p:sp>
    </p:spTree>
    <p:extLst>
      <p:ext uri="{BB962C8B-B14F-4D97-AF65-F5344CB8AC3E}">
        <p14:creationId xmlns:p14="http://schemas.microsoft.com/office/powerpoint/2010/main" val="3196949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slides focuses on challenges in service providers:</a:t>
            </a:r>
          </a:p>
          <a:p>
            <a:pPr marL="171450" indent="-171450">
              <a:buFont typeface="Arial" panose="020B0604020202020204" pitchFamily="34" charset="0"/>
              <a:buChar char="•"/>
            </a:pPr>
            <a:r>
              <a:rPr lang="en-US" dirty="0"/>
              <a:t>Also services providers, </a:t>
            </a:r>
            <a:r>
              <a:rPr lang="en-US" b="1" i="1" dirty="0"/>
              <a:t>both from parent facilities as well as the tam working at the CP</a:t>
            </a:r>
            <a:r>
              <a:rPr lang="en-US" dirty="0"/>
              <a:t>, may take time to really grasp the CP model and implement and embody its critical elements. </a:t>
            </a:r>
          </a:p>
          <a:p>
            <a:pPr marL="171450" indent="-171450">
              <a:buFont typeface="Arial" panose="020B0604020202020204" pitchFamily="34" charset="0"/>
              <a:buChar char="•"/>
            </a:pPr>
            <a:r>
              <a:rPr lang="en-US" baseline="0" dirty="0"/>
              <a:t>Many service providers and CHW need to overcome a silo mentality to eb able to work effectively tighter, take joint responsibility for the clients and the results in the CP (as opposed to just for their own work) and effectively work together as a team.</a:t>
            </a:r>
            <a:r>
              <a:rPr lang="en-US" dirty="0"/>
              <a:t> </a:t>
            </a:r>
            <a:endParaRPr lang="en-US" baseline="0" dirty="0"/>
          </a:p>
          <a:p>
            <a:pPr marL="171450" indent="-171450">
              <a:buFont typeface="Arial" panose="020B0604020202020204" pitchFamily="34" charset="0"/>
              <a:buChar char="•"/>
            </a:pPr>
            <a:r>
              <a:rPr lang="en-US" baseline="0" dirty="0"/>
              <a:t>Finally, stigma toward people living with HIV,  sexual behaviors that put people at risk of HIV existing among SP and may pose a barrier to embodying the RECIPE and providing customer care. This needs to be addressed. </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Mitigation strategies include:</a:t>
            </a:r>
          </a:p>
          <a:p>
            <a:pPr marL="171450" indent="-171450">
              <a:buFont typeface="Arial" panose="020B0604020202020204" pitchFamily="34" charset="0"/>
              <a:buChar char="•"/>
            </a:pPr>
            <a:r>
              <a:rPr lang="en-US" dirty="0"/>
              <a:t>This requires investment in terms of orientation, training and coaching, and ongoing capacity building of the service providers (CP and parents facility staff too), including refreshers on the critical elements such as the RECIPE and customer care.   For example, the RECIPE elements are continuously re-emphasized during the daily Pep Talks</a:t>
            </a:r>
          </a:p>
          <a:p>
            <a:pPr marL="171450" indent="-171450">
              <a:buFont typeface="Arial" panose="020B0604020202020204" pitchFamily="34" charset="0"/>
              <a:buChar char="•"/>
            </a:pPr>
            <a:r>
              <a:rPr lang="en-US" dirty="0"/>
              <a:t>Also,</a:t>
            </a:r>
            <a:r>
              <a:rPr lang="en-US" baseline="0" dirty="0"/>
              <a:t> the continuous feedback to the CP team, including feedback on results and praise for achievements, is provided through the </a:t>
            </a:r>
            <a:r>
              <a:rPr lang="en-US" baseline="0" dirty="0" err="1"/>
              <a:t>WhatApp</a:t>
            </a:r>
            <a:r>
              <a:rPr lang="en-US" baseline="0" dirty="0"/>
              <a:t> and </a:t>
            </a:r>
            <a:r>
              <a:rPr lang="en-US" dirty="0"/>
              <a:t>Pep Talk</a:t>
            </a:r>
            <a:r>
              <a:rPr lang="en-US" baseline="0" dirty="0"/>
              <a:t> and aims to reinforce these critical elements (RECIPE/customer care)</a:t>
            </a:r>
          </a:p>
          <a:p>
            <a:pPr marL="171450" indent="-171450">
              <a:buFont typeface="Arial" panose="020B0604020202020204" pitchFamily="34" charset="0"/>
              <a:buChar char="•"/>
            </a:pPr>
            <a:r>
              <a:rPr lang="en-US" baseline="0" dirty="0"/>
              <a:t>While this training touches on stigma in Module 3/Customer Care, additional training of SP on stigma may help address stigma among service providers (see resources listed in the Participant Guide)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CE77AE1-64B2-544E-9109-A75612B0A115}" type="slidenum">
              <a:rPr lang="en-US" smtClean="0"/>
              <a:t>5</a:t>
            </a:fld>
            <a:endParaRPr lang="en-US"/>
          </a:p>
        </p:txBody>
      </p:sp>
    </p:spTree>
    <p:extLst>
      <p:ext uri="{BB962C8B-B14F-4D97-AF65-F5344CB8AC3E}">
        <p14:creationId xmlns:p14="http://schemas.microsoft.com/office/powerpoint/2010/main" val="2162673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a:t>
            </a:r>
            <a:r>
              <a:rPr lang="en-US" baseline="0" dirty="0"/>
              <a:t> we ‘’ll discuss some logistical challenges:</a:t>
            </a:r>
          </a:p>
          <a:p>
            <a:pPr marL="171450" indent="-171450">
              <a:buFont typeface="Arial" panose="020B0604020202020204" pitchFamily="34" charset="0"/>
              <a:buChar char="•"/>
            </a:pPr>
            <a:r>
              <a:rPr lang="en-US" baseline="0" dirty="0"/>
              <a:t>The most suitable place may not always b affordable and conversely the one that is affordable may not be suitable. It is important to balance this.  When a place is found that meets basic criteria some shortcomings may be addressed by small renovations (e.g. adding a partition, making an extra door, doing some repairs). Also, for suitable space that is too expensive, community leaders (market leaders, faith leaders may help negotiate a more agreeable price)</a:t>
            </a:r>
          </a:p>
          <a:p>
            <a:pPr marL="171450" indent="-171450">
              <a:buFont typeface="Arial" panose="020B0604020202020204" pitchFamily="34" charset="0"/>
              <a:buChar char="•"/>
            </a:pPr>
            <a:r>
              <a:rPr lang="en-US" baseline="0" dirty="0"/>
              <a:t>IPs have not always adequate budgeted for logistical support of the CP model (transportation of staff, samples, CHW to the community,  </a:t>
            </a:r>
            <a:r>
              <a:rPr lang="en-US" b="1" baseline="0" dirty="0"/>
              <a:t>GIBSTAR,I NOTED THIS WAS ALSO NOT SUFFICIENTLY NOTED IN THE BUDGET TEMPLATE!! COULD YOU LOOK AT PAGE 19 OF PARTICIPANT GUIDE TO SEE WHAT ADDITIONAL ITEMS THE IP SHOULD PLAN FOR IN THEIR BUDGET – CAR ??? 1 PER??? FUEL / COSTS RELATED TO SV;  WHAT OTHER RECURRING COSTS:</a:t>
            </a:r>
            <a:endParaRPr lang="en-US" b="1" dirty="0"/>
          </a:p>
        </p:txBody>
      </p:sp>
      <p:sp>
        <p:nvSpPr>
          <p:cNvPr id="4" name="Slide Number Placeholder 3"/>
          <p:cNvSpPr>
            <a:spLocks noGrp="1"/>
          </p:cNvSpPr>
          <p:nvPr>
            <p:ph type="sldNum" sz="quarter" idx="5"/>
          </p:nvPr>
        </p:nvSpPr>
        <p:spPr/>
        <p:txBody>
          <a:bodyPr/>
          <a:lstStyle/>
          <a:p>
            <a:fld id="{6CE77AE1-64B2-544E-9109-A75612B0A115}" type="slidenum">
              <a:rPr lang="en-US" smtClean="0"/>
              <a:t>6</a:t>
            </a:fld>
            <a:endParaRPr lang="en-US"/>
          </a:p>
        </p:txBody>
      </p:sp>
    </p:spTree>
    <p:extLst>
      <p:ext uri="{BB962C8B-B14F-4D97-AF65-F5344CB8AC3E}">
        <p14:creationId xmlns:p14="http://schemas.microsoft.com/office/powerpoint/2010/main" val="3771572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participants for their participation. See if there are any questions or comments. </a:t>
            </a:r>
          </a:p>
          <a:p>
            <a:endParaRPr lang="en-US" dirty="0"/>
          </a:p>
        </p:txBody>
      </p:sp>
      <p:sp>
        <p:nvSpPr>
          <p:cNvPr id="4" name="Slide Number Placeholder 3"/>
          <p:cNvSpPr>
            <a:spLocks noGrp="1"/>
          </p:cNvSpPr>
          <p:nvPr>
            <p:ph type="sldNum" sz="quarter" idx="5"/>
          </p:nvPr>
        </p:nvSpPr>
        <p:spPr/>
        <p:txBody>
          <a:bodyPr/>
          <a:lstStyle/>
          <a:p>
            <a:fld id="{5117EEF4-844D-4D75-8A69-B68C2BED5678}" type="slidenum">
              <a:rPr lang="en-GB" smtClean="0"/>
              <a:t>7</a:t>
            </a:fld>
            <a:endParaRPr lang="en-GB"/>
          </a:p>
        </p:txBody>
      </p:sp>
    </p:spTree>
    <p:extLst>
      <p:ext uri="{BB962C8B-B14F-4D97-AF65-F5344CB8AC3E}">
        <p14:creationId xmlns:p14="http://schemas.microsoft.com/office/powerpoint/2010/main" val="1761354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8431C2D-FF90-4C45-971A-C5E979C77D4F}"/>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dirty="0"/>
              <a:t>Insert </a:t>
            </a:r>
            <a:r>
              <a:rPr lang="en-US" dirty="0" err="1"/>
              <a:t>Powerpoint</a:t>
            </a:r>
            <a:r>
              <a:rPr lang="en-US" dirty="0"/>
              <a:t> Title</a:t>
            </a:r>
          </a:p>
        </p:txBody>
      </p:sp>
      <p:sp>
        <p:nvSpPr>
          <p:cNvPr id="3" name="Subtitle 2"/>
          <p:cNvSpPr>
            <a:spLocks noGrp="1"/>
          </p:cNvSpPr>
          <p:nvPr>
            <p:ph type="subTitle" idx="1" hasCustomPrompt="1"/>
          </p:nvPr>
        </p:nvSpPr>
        <p:spPr>
          <a:xfrm>
            <a:off x="1524000" y="4024825"/>
            <a:ext cx="9144000" cy="1655762"/>
          </a:xfrm>
          <a:prstGeom prst="rect">
            <a:avLst/>
          </a:prstGeom>
        </p:spPr>
        <p:txBody>
          <a:bodyPr>
            <a:normAutofit/>
          </a:bodyPr>
          <a:lstStyle>
            <a:lvl1pPr marL="0" indent="0" algn="ctr">
              <a:buNone/>
              <a:defRPr sz="3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a:t>
            </a:r>
            <a:r>
              <a:rPr lang="en-US" dirty="0" err="1"/>
              <a:t>Powerpoint</a:t>
            </a:r>
            <a:r>
              <a:rPr lang="en-US" dirty="0"/>
              <a:t> Subtitle</a:t>
            </a:r>
          </a:p>
        </p:txBody>
      </p:sp>
    </p:spTree>
    <p:extLst>
      <p:ext uri="{BB962C8B-B14F-4D97-AF65-F5344CB8AC3E}">
        <p14:creationId xmlns:p14="http://schemas.microsoft.com/office/powerpoint/2010/main" val="146309129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Slide 1">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4817E9-D6A2-B045-8BB8-03114C60E856}"/>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p:cNvSpPr>
            <a:spLocks noGrp="1"/>
          </p:cNvSpPr>
          <p:nvPr>
            <p:ph idx="1"/>
          </p:nvPr>
        </p:nvSpPr>
        <p:spPr>
          <a:xfrm>
            <a:off x="838200" y="1484671"/>
            <a:ext cx="10515600" cy="469229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3DB9AC2D-6418-264F-9387-DC4FF03C15DC}"/>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a:t>Insert slide header</a:t>
            </a:r>
          </a:p>
        </p:txBody>
      </p:sp>
    </p:spTree>
    <p:extLst>
      <p:ext uri="{BB962C8B-B14F-4D97-AF65-F5344CB8AC3E}">
        <p14:creationId xmlns:p14="http://schemas.microsoft.com/office/powerpoint/2010/main" val="3431061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Slide">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5BDDDB-21A7-1643-8CB2-B16F42CBB8E4}"/>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title" hasCustomPrompt="1"/>
          </p:nvPr>
        </p:nvSpPr>
        <p:spPr>
          <a:xfrm>
            <a:off x="5620158" y="988219"/>
            <a:ext cx="5244487" cy="2852737"/>
          </a:xfrm>
          <a:prstGeom prst="rect">
            <a:avLst/>
          </a:prstGeom>
        </p:spPr>
        <p:txBody>
          <a:bodyPr anchor="b">
            <a:normAutofit/>
          </a:bodyPr>
          <a:lstStyle>
            <a:lvl1pPr>
              <a:defRPr sz="4000" b="1" i="0" baseline="0">
                <a:latin typeface="Times" pitchFamily="2" charset="0"/>
              </a:defRPr>
            </a:lvl1pPr>
          </a:lstStyle>
          <a:p>
            <a:r>
              <a:rPr lang="en-US"/>
              <a:t>Insert Section Header</a:t>
            </a:r>
          </a:p>
        </p:txBody>
      </p:sp>
      <p:sp>
        <p:nvSpPr>
          <p:cNvPr id="3" name="Text Placeholder 2"/>
          <p:cNvSpPr>
            <a:spLocks noGrp="1"/>
          </p:cNvSpPr>
          <p:nvPr>
            <p:ph type="body" idx="1" hasCustomPrompt="1"/>
          </p:nvPr>
        </p:nvSpPr>
        <p:spPr>
          <a:xfrm>
            <a:off x="5620158" y="3867944"/>
            <a:ext cx="5244487" cy="1500187"/>
          </a:xfrm>
          <a:prstGeom prst="rect">
            <a:avLst/>
          </a:prstGeo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Insert Section </a:t>
            </a:r>
            <a:r>
              <a:rPr lang="en-US" err="1"/>
              <a:t>Subheader</a:t>
            </a:r>
            <a:endParaRPr lang="en-US"/>
          </a:p>
        </p:txBody>
      </p:sp>
    </p:spTree>
    <p:extLst>
      <p:ext uri="{BB962C8B-B14F-4D97-AF65-F5344CB8AC3E}">
        <p14:creationId xmlns:p14="http://schemas.microsoft.com/office/powerpoint/2010/main" val="2927951272"/>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Slide 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A89A9DFE-3133-7942-95B7-6513D4376A4B}"/>
              </a:ext>
            </a:extLst>
          </p:cNvPr>
          <p:cNvPicPr>
            <a:picLocks noChangeAspect="1"/>
          </p:cNvPicPr>
          <p:nvPr/>
        </p:nvPicPr>
        <p:blipFill>
          <a:blip r:embed="rId2"/>
          <a:srcRect/>
          <a:stretch/>
        </p:blipFill>
        <p:spPr>
          <a:xfrm>
            <a:off x="0" y="0"/>
            <a:ext cx="12192000" cy="6858000"/>
          </a:xfrm>
          <a:prstGeom prst="rect">
            <a:avLst/>
          </a:prstGeom>
        </p:spPr>
      </p:pic>
      <p:sp>
        <p:nvSpPr>
          <p:cNvPr id="3" name="Text Placeholder 2"/>
          <p:cNvSpPr>
            <a:spLocks noGrp="1"/>
          </p:cNvSpPr>
          <p:nvPr>
            <p:ph type="body" idx="1"/>
          </p:nvPr>
        </p:nvSpPr>
        <p:spPr>
          <a:xfrm>
            <a:off x="839788" y="149435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318261"/>
            <a:ext cx="5157787" cy="39015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49435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318262"/>
            <a:ext cx="5183188" cy="39015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
            <a:extLst>
              <a:ext uri="{FF2B5EF4-FFF2-40B4-BE49-F238E27FC236}">
                <a16:creationId xmlns:a16="http://schemas.microsoft.com/office/drawing/2014/main" id="{BC4A2681-304B-C040-8A92-778EE1314D77}"/>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a:t>Insert slide header</a:t>
            </a:r>
          </a:p>
        </p:txBody>
      </p:sp>
      <p:pic>
        <p:nvPicPr>
          <p:cNvPr id="8" name="Picture 7">
            <a:extLst>
              <a:ext uri="{FF2B5EF4-FFF2-40B4-BE49-F238E27FC236}">
                <a16:creationId xmlns:a16="http://schemas.microsoft.com/office/drawing/2014/main" id="{B0ED5C22-D978-2E43-B7F1-CD2C36D963BB}"/>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848921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hoto_full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a:t>Photo</a:t>
            </a:r>
          </a:p>
        </p:txBody>
      </p:sp>
      <p:sp>
        <p:nvSpPr>
          <p:cNvPr id="14" name="SmartArt Placeholder 13">
            <a:extLst>
              <a:ext uri="{FF2B5EF4-FFF2-40B4-BE49-F238E27FC236}">
                <a16:creationId xmlns:a16="http://schemas.microsoft.com/office/drawing/2014/main" id="{2F205BA3-5321-A340-B4CD-F0A6052BF0CE}"/>
              </a:ext>
            </a:extLst>
          </p:cNvPr>
          <p:cNvSpPr>
            <a:spLocks noGrp="1"/>
          </p:cNvSpPr>
          <p:nvPr>
            <p:ph type="dgm" sz="quarter" idx="11" hasCustomPrompt="1"/>
          </p:nvPr>
        </p:nvSpPr>
        <p:spPr>
          <a:xfrm>
            <a:off x="0" y="5470168"/>
            <a:ext cx="5588000" cy="914400"/>
          </a:xfrm>
          <a:prstGeom prst="rect">
            <a:avLst/>
          </a:prstGeom>
          <a:solidFill>
            <a:schemeClr val="tx2"/>
          </a:solidFill>
          <a:ln>
            <a:noFill/>
          </a:ln>
        </p:spPr>
        <p:txBody>
          <a:bodyPr lIns="548640" tIns="137160" anchor="ctr"/>
          <a:lstStyle>
            <a:lvl1pPr marL="0" indent="0">
              <a:buNone/>
              <a:defRPr sz="3600" b="1" i="0">
                <a:solidFill>
                  <a:schemeClr val="bg1"/>
                </a:solidFill>
                <a:latin typeface="Times" pitchFamily="2" charset="0"/>
              </a:defRPr>
            </a:lvl1pPr>
          </a:lstStyle>
          <a:p>
            <a:r>
              <a:rPr lang="en-US"/>
              <a:t>Photo Headline</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a:t>[Photo credit]</a:t>
            </a:r>
          </a:p>
        </p:txBody>
      </p:sp>
    </p:spTree>
    <p:extLst>
      <p:ext uri="{BB962C8B-B14F-4D97-AF65-F5344CB8AC3E}">
        <p14:creationId xmlns:p14="http://schemas.microsoft.com/office/powerpoint/2010/main" val="133211045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Last Slide_EN">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Final Thoughts</a:t>
            </a:r>
          </a:p>
        </p:txBody>
      </p:sp>
      <p:pic>
        <p:nvPicPr>
          <p:cNvPr id="3" name="Picture 2" descr="A close up of a logo&#10;&#10;Description automatically generated">
            <a:extLst>
              <a:ext uri="{FF2B5EF4-FFF2-40B4-BE49-F238E27FC236}">
                <a16:creationId xmlns:a16="http://schemas.microsoft.com/office/drawing/2014/main" id="{76DEBF15-9FBB-FE40-A95B-31A3A7E35FE9}"/>
              </a:ext>
            </a:extLst>
          </p:cNvPr>
          <p:cNvPicPr>
            <a:picLocks noChangeAspect="1"/>
          </p:cNvPicPr>
          <p:nvPr/>
        </p:nvPicPr>
        <p:blipFill>
          <a:blip r:embed="rId3"/>
          <a:stretch>
            <a:fillRect/>
          </a:stretch>
        </p:blipFill>
        <p:spPr>
          <a:xfrm>
            <a:off x="4349376" y="4052608"/>
            <a:ext cx="3493247" cy="1799552"/>
          </a:xfrm>
          <a:prstGeom prst="rect">
            <a:avLst/>
          </a:prstGeom>
        </p:spPr>
      </p:pic>
      <p:pic>
        <p:nvPicPr>
          <p:cNvPr id="5" name="Picture 4" descr="A close up of a logo&#10;&#10;Description automatically generated">
            <a:extLst>
              <a:ext uri="{FF2B5EF4-FFF2-40B4-BE49-F238E27FC236}">
                <a16:creationId xmlns:a16="http://schemas.microsoft.com/office/drawing/2014/main" id="{8DC728D0-8F57-B44D-A9BD-06305F4930EB}"/>
              </a:ext>
            </a:extLst>
          </p:cNvPr>
          <p:cNvPicPr>
            <a:picLocks noChangeAspect="1"/>
          </p:cNvPicPr>
          <p:nvPr userDrawn="1"/>
        </p:nvPicPr>
        <p:blipFill>
          <a:blip r:embed="rId3"/>
          <a:stretch>
            <a:fillRect/>
          </a:stretch>
        </p:blipFill>
        <p:spPr>
          <a:xfrm>
            <a:off x="4349376" y="4052608"/>
            <a:ext cx="3493247" cy="1799552"/>
          </a:xfrm>
          <a:prstGeom prst="rect">
            <a:avLst/>
          </a:prstGeom>
        </p:spPr>
      </p:pic>
    </p:spTree>
    <p:extLst>
      <p:ext uri="{BB962C8B-B14F-4D97-AF65-F5344CB8AC3E}">
        <p14:creationId xmlns:p14="http://schemas.microsoft.com/office/powerpoint/2010/main" val="387607046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Last Slide_FR">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a:srcRect/>
          <a:stretch/>
        </p:blipFill>
        <p:spPr>
          <a:xfrm>
            <a:off x="4226052" y="4049081"/>
            <a:ext cx="3739896" cy="1803637"/>
          </a:xfrm>
          <a:prstGeom prst="rect">
            <a:avLst/>
          </a:prstGeom>
        </p:spPr>
      </p:pic>
    </p:spTree>
    <p:extLst>
      <p:ext uri="{BB962C8B-B14F-4D97-AF65-F5344CB8AC3E}">
        <p14:creationId xmlns:p14="http://schemas.microsoft.com/office/powerpoint/2010/main" val="4289471331"/>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st Slide_SP">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a:srcRect/>
          <a:stretch/>
        </p:blipFill>
        <p:spPr>
          <a:xfrm>
            <a:off x="4137990" y="4057496"/>
            <a:ext cx="3916019" cy="1801368"/>
          </a:xfrm>
          <a:prstGeom prst="rect">
            <a:avLst/>
          </a:prstGeom>
        </p:spPr>
      </p:pic>
    </p:spTree>
    <p:extLst>
      <p:ext uri="{BB962C8B-B14F-4D97-AF65-F5344CB8AC3E}">
        <p14:creationId xmlns:p14="http://schemas.microsoft.com/office/powerpoint/2010/main" val="1065725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Photo_full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a:t>Photo</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a:t>[Photo credit]</a:t>
            </a:r>
          </a:p>
        </p:txBody>
      </p:sp>
      <p:sp>
        <p:nvSpPr>
          <p:cNvPr id="3" name="Text Placeholder 2">
            <a:extLst>
              <a:ext uri="{FF2B5EF4-FFF2-40B4-BE49-F238E27FC236}">
                <a16:creationId xmlns:a16="http://schemas.microsoft.com/office/drawing/2014/main" id="{513A38EA-FCD7-F844-A8CA-A168FB067694}"/>
              </a:ext>
            </a:extLst>
          </p:cNvPr>
          <p:cNvSpPr>
            <a:spLocks noGrp="1"/>
          </p:cNvSpPr>
          <p:nvPr>
            <p:ph type="body" sz="quarter" idx="13" hasCustomPrompt="1"/>
          </p:nvPr>
        </p:nvSpPr>
        <p:spPr>
          <a:xfrm>
            <a:off x="0" y="5470168"/>
            <a:ext cx="5588000" cy="914400"/>
          </a:xfrm>
          <a:prstGeom prst="rect">
            <a:avLst/>
          </a:prstGeom>
          <a:solidFill>
            <a:schemeClr val="tx2"/>
          </a:solidFill>
        </p:spPr>
        <p:txBody>
          <a:bodyPr lIns="548640" tIns="45720" bIns="0" anchor="ctr"/>
          <a:lstStyle>
            <a:lvl1pPr marL="0" indent="0">
              <a:buNone/>
              <a:defRPr sz="3600" b="1">
                <a:solidFill>
                  <a:schemeClr val="bg1"/>
                </a:solidFill>
                <a:latin typeface="Times" pitchFamily="2" charset="0"/>
              </a:defRPr>
            </a:lvl1pPr>
          </a:lstStyle>
          <a:p>
            <a:r>
              <a:rPr lang="en-US"/>
              <a:t>Photo Headline</a:t>
            </a:r>
          </a:p>
        </p:txBody>
      </p:sp>
    </p:spTree>
    <p:extLst>
      <p:ext uri="{BB962C8B-B14F-4D97-AF65-F5344CB8AC3E}">
        <p14:creationId xmlns:p14="http://schemas.microsoft.com/office/powerpoint/2010/main" val="16949903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Photo_full slide_option2">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a:t>Photo</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a:t>[Photo credit]</a:t>
            </a:r>
          </a:p>
        </p:txBody>
      </p:sp>
      <p:sp>
        <p:nvSpPr>
          <p:cNvPr id="3" name="Text Placeholder 2">
            <a:extLst>
              <a:ext uri="{FF2B5EF4-FFF2-40B4-BE49-F238E27FC236}">
                <a16:creationId xmlns:a16="http://schemas.microsoft.com/office/drawing/2014/main" id="{513A38EA-FCD7-F844-A8CA-A168FB067694}"/>
              </a:ext>
            </a:extLst>
          </p:cNvPr>
          <p:cNvSpPr>
            <a:spLocks noGrp="1"/>
          </p:cNvSpPr>
          <p:nvPr>
            <p:ph type="body" sz="quarter" idx="13" hasCustomPrompt="1"/>
          </p:nvPr>
        </p:nvSpPr>
        <p:spPr>
          <a:xfrm>
            <a:off x="0" y="5470168"/>
            <a:ext cx="5588000" cy="914400"/>
          </a:xfrm>
          <a:prstGeom prst="rect">
            <a:avLst/>
          </a:prstGeom>
          <a:gradFill>
            <a:gsLst>
              <a:gs pos="0">
                <a:schemeClr val="accent1">
                  <a:alpha val="75000"/>
                </a:schemeClr>
              </a:gs>
              <a:gs pos="98000">
                <a:schemeClr val="tx2">
                  <a:alpha val="75000"/>
                </a:schemeClr>
              </a:gs>
            </a:gsLst>
            <a:lin ang="0" scaled="1"/>
          </a:gradFill>
        </p:spPr>
        <p:txBody>
          <a:bodyPr lIns="548640" tIns="45720" bIns="0" anchor="ctr"/>
          <a:lstStyle>
            <a:lvl1pPr marL="0" indent="0">
              <a:buNone/>
              <a:defRPr sz="3600" b="1">
                <a:solidFill>
                  <a:schemeClr val="bg1"/>
                </a:solidFill>
                <a:latin typeface="Times" pitchFamily="2" charset="0"/>
              </a:defRPr>
            </a:lvl1pPr>
          </a:lstStyle>
          <a:p>
            <a:r>
              <a:rPr lang="en-US"/>
              <a:t>Photo Headline</a:t>
            </a:r>
          </a:p>
        </p:txBody>
      </p:sp>
    </p:spTree>
    <p:extLst>
      <p:ext uri="{BB962C8B-B14F-4D97-AF65-F5344CB8AC3E}">
        <p14:creationId xmlns:p14="http://schemas.microsoft.com/office/powerpoint/2010/main" val="1584608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Slide 1">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4817E9-D6A2-B045-8BB8-03114C60E856}"/>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p:cNvSpPr>
            <a:spLocks noGrp="1"/>
          </p:cNvSpPr>
          <p:nvPr>
            <p:ph idx="1"/>
          </p:nvPr>
        </p:nvSpPr>
        <p:spPr>
          <a:xfrm>
            <a:off x="838200" y="1484671"/>
            <a:ext cx="10515600" cy="469229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a:extLst>
              <a:ext uri="{FF2B5EF4-FFF2-40B4-BE49-F238E27FC236}">
                <a16:creationId xmlns:a16="http://schemas.microsoft.com/office/drawing/2014/main" id="{3DB9AC2D-6418-264F-9387-DC4FF03C15DC}"/>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dirty="0"/>
              <a:t>Insert slide header</a:t>
            </a:r>
          </a:p>
        </p:txBody>
      </p:sp>
    </p:spTree>
    <p:extLst>
      <p:ext uri="{BB962C8B-B14F-4D97-AF65-F5344CB8AC3E}">
        <p14:creationId xmlns:p14="http://schemas.microsoft.com/office/powerpoint/2010/main" val="320995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Slide">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5BDDDB-21A7-1643-8CB2-B16F42CBB8E4}"/>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title" hasCustomPrompt="1"/>
          </p:nvPr>
        </p:nvSpPr>
        <p:spPr>
          <a:xfrm>
            <a:off x="5620158" y="988219"/>
            <a:ext cx="5244487" cy="2852737"/>
          </a:xfrm>
          <a:prstGeom prst="rect">
            <a:avLst/>
          </a:prstGeom>
        </p:spPr>
        <p:txBody>
          <a:bodyPr anchor="b">
            <a:normAutofit/>
          </a:bodyPr>
          <a:lstStyle>
            <a:lvl1pPr>
              <a:defRPr sz="4000" b="1" i="0" baseline="0">
                <a:latin typeface="Times" pitchFamily="2" charset="0"/>
              </a:defRPr>
            </a:lvl1pPr>
          </a:lstStyle>
          <a:p>
            <a:r>
              <a:rPr lang="en-US" dirty="0"/>
              <a:t>Insert Section Header</a:t>
            </a:r>
          </a:p>
        </p:txBody>
      </p:sp>
      <p:sp>
        <p:nvSpPr>
          <p:cNvPr id="3" name="Text Placeholder 2"/>
          <p:cNvSpPr>
            <a:spLocks noGrp="1"/>
          </p:cNvSpPr>
          <p:nvPr>
            <p:ph type="body" idx="1" hasCustomPrompt="1"/>
          </p:nvPr>
        </p:nvSpPr>
        <p:spPr>
          <a:xfrm>
            <a:off x="5620158" y="3867944"/>
            <a:ext cx="5244487" cy="1500187"/>
          </a:xfrm>
          <a:prstGeom prst="rect">
            <a:avLst/>
          </a:prstGeo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Insert Section </a:t>
            </a:r>
            <a:r>
              <a:rPr lang="en-US" dirty="0" err="1"/>
              <a:t>Subheader</a:t>
            </a:r>
            <a:endParaRPr lang="en-US" dirty="0"/>
          </a:p>
        </p:txBody>
      </p:sp>
    </p:spTree>
    <p:extLst>
      <p:ext uri="{BB962C8B-B14F-4D97-AF65-F5344CB8AC3E}">
        <p14:creationId xmlns:p14="http://schemas.microsoft.com/office/powerpoint/2010/main" val="1882360072"/>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A89A9DFE-3133-7942-95B7-6513D4376A4B}"/>
              </a:ext>
            </a:extLst>
          </p:cNvPr>
          <p:cNvPicPr>
            <a:picLocks noChangeAspect="1"/>
          </p:cNvPicPr>
          <p:nvPr/>
        </p:nvPicPr>
        <p:blipFill>
          <a:blip r:embed="rId2"/>
          <a:srcRect/>
          <a:stretch/>
        </p:blipFill>
        <p:spPr>
          <a:xfrm>
            <a:off x="0" y="0"/>
            <a:ext cx="12192000" cy="6858000"/>
          </a:xfrm>
          <a:prstGeom prst="rect">
            <a:avLst/>
          </a:prstGeom>
        </p:spPr>
      </p:pic>
      <p:sp>
        <p:nvSpPr>
          <p:cNvPr id="3" name="Text Placeholder 2"/>
          <p:cNvSpPr>
            <a:spLocks noGrp="1"/>
          </p:cNvSpPr>
          <p:nvPr>
            <p:ph type="body" idx="1"/>
          </p:nvPr>
        </p:nvSpPr>
        <p:spPr>
          <a:xfrm>
            <a:off x="839788" y="149435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318261"/>
            <a:ext cx="5157787" cy="39015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49435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318262"/>
            <a:ext cx="5183188" cy="39015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a:extLst>
              <a:ext uri="{FF2B5EF4-FFF2-40B4-BE49-F238E27FC236}">
                <a16:creationId xmlns:a16="http://schemas.microsoft.com/office/drawing/2014/main" id="{BC4A2681-304B-C040-8A92-778EE1314D77}"/>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dirty="0"/>
              <a:t>Insert slide header</a:t>
            </a:r>
          </a:p>
        </p:txBody>
      </p:sp>
      <p:pic>
        <p:nvPicPr>
          <p:cNvPr id="8" name="Picture 7">
            <a:extLst>
              <a:ext uri="{FF2B5EF4-FFF2-40B4-BE49-F238E27FC236}">
                <a16:creationId xmlns:a16="http://schemas.microsoft.com/office/drawing/2014/main" id="{B0ED5C22-D978-2E43-B7F1-CD2C36D963BB}"/>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1551995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hoto_full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dirty="0"/>
              <a:t>Photo</a:t>
            </a:r>
          </a:p>
        </p:txBody>
      </p:sp>
      <p:sp>
        <p:nvSpPr>
          <p:cNvPr id="14" name="SmartArt Placeholder 13">
            <a:extLst>
              <a:ext uri="{FF2B5EF4-FFF2-40B4-BE49-F238E27FC236}">
                <a16:creationId xmlns:a16="http://schemas.microsoft.com/office/drawing/2014/main" id="{2F205BA3-5321-A340-B4CD-F0A6052BF0CE}"/>
              </a:ext>
            </a:extLst>
          </p:cNvPr>
          <p:cNvSpPr>
            <a:spLocks noGrp="1"/>
          </p:cNvSpPr>
          <p:nvPr>
            <p:ph type="dgm" sz="quarter" idx="11" hasCustomPrompt="1"/>
          </p:nvPr>
        </p:nvSpPr>
        <p:spPr>
          <a:xfrm>
            <a:off x="0" y="5470168"/>
            <a:ext cx="5588000" cy="914400"/>
          </a:xfrm>
          <a:prstGeom prst="rect">
            <a:avLst/>
          </a:prstGeom>
          <a:solidFill>
            <a:schemeClr val="tx2"/>
          </a:solidFill>
          <a:ln>
            <a:noFill/>
          </a:ln>
        </p:spPr>
        <p:txBody>
          <a:bodyPr lIns="548640" tIns="137160" anchor="ctr"/>
          <a:lstStyle>
            <a:lvl1pPr marL="0" indent="0">
              <a:buNone/>
              <a:defRPr sz="3600" b="1" i="0">
                <a:solidFill>
                  <a:schemeClr val="bg1"/>
                </a:solidFill>
                <a:latin typeface="Times" pitchFamily="2" charset="0"/>
              </a:defRPr>
            </a:lvl1pPr>
          </a:lstStyle>
          <a:p>
            <a:r>
              <a:rPr lang="en-US" dirty="0"/>
              <a:t>Photo Headline</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dirty="0"/>
              <a:t>[Photo credit]</a:t>
            </a:r>
          </a:p>
        </p:txBody>
      </p:sp>
    </p:spTree>
    <p:extLst>
      <p:ext uri="{BB962C8B-B14F-4D97-AF65-F5344CB8AC3E}">
        <p14:creationId xmlns:p14="http://schemas.microsoft.com/office/powerpoint/2010/main" val="164259469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Last Slide_EN">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dirty="0"/>
              <a:t>Insert Final Thoughts</a:t>
            </a:r>
          </a:p>
        </p:txBody>
      </p:sp>
      <p:pic>
        <p:nvPicPr>
          <p:cNvPr id="3" name="Picture 2" descr="A close up of a logo&#10;&#10;Description automatically generated">
            <a:extLst>
              <a:ext uri="{FF2B5EF4-FFF2-40B4-BE49-F238E27FC236}">
                <a16:creationId xmlns:a16="http://schemas.microsoft.com/office/drawing/2014/main" id="{76DEBF15-9FBB-FE40-A95B-31A3A7E35FE9}"/>
              </a:ext>
            </a:extLst>
          </p:cNvPr>
          <p:cNvPicPr>
            <a:picLocks noChangeAspect="1"/>
          </p:cNvPicPr>
          <p:nvPr/>
        </p:nvPicPr>
        <p:blipFill>
          <a:blip r:embed="rId3"/>
          <a:stretch>
            <a:fillRect/>
          </a:stretch>
        </p:blipFill>
        <p:spPr>
          <a:xfrm>
            <a:off x="4349376" y="4052608"/>
            <a:ext cx="3493247" cy="1799552"/>
          </a:xfrm>
          <a:prstGeom prst="rect">
            <a:avLst/>
          </a:prstGeom>
        </p:spPr>
      </p:pic>
      <p:pic>
        <p:nvPicPr>
          <p:cNvPr id="5" name="Picture 4" descr="A close up of a logo&#10;&#10;Description automatically generated">
            <a:extLst>
              <a:ext uri="{FF2B5EF4-FFF2-40B4-BE49-F238E27FC236}">
                <a16:creationId xmlns:a16="http://schemas.microsoft.com/office/drawing/2014/main" id="{8DC728D0-8F57-B44D-A9BD-06305F4930EB}"/>
              </a:ext>
            </a:extLst>
          </p:cNvPr>
          <p:cNvPicPr>
            <a:picLocks noChangeAspect="1"/>
          </p:cNvPicPr>
          <p:nvPr userDrawn="1"/>
        </p:nvPicPr>
        <p:blipFill>
          <a:blip r:embed="rId3"/>
          <a:stretch>
            <a:fillRect/>
          </a:stretch>
        </p:blipFill>
        <p:spPr>
          <a:xfrm>
            <a:off x="4349376" y="4052608"/>
            <a:ext cx="3493247" cy="1799552"/>
          </a:xfrm>
          <a:prstGeom prst="rect">
            <a:avLst/>
          </a:prstGeom>
        </p:spPr>
      </p:pic>
    </p:spTree>
    <p:extLst>
      <p:ext uri="{BB962C8B-B14F-4D97-AF65-F5344CB8AC3E}">
        <p14:creationId xmlns:p14="http://schemas.microsoft.com/office/powerpoint/2010/main" val="168777722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Last Slide_FR">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dirty="0"/>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a:srcRect/>
          <a:stretch/>
        </p:blipFill>
        <p:spPr>
          <a:xfrm>
            <a:off x="4226052" y="4049081"/>
            <a:ext cx="3739896" cy="1803637"/>
          </a:xfrm>
          <a:prstGeom prst="rect">
            <a:avLst/>
          </a:prstGeom>
        </p:spPr>
      </p:pic>
    </p:spTree>
    <p:extLst>
      <p:ext uri="{BB962C8B-B14F-4D97-AF65-F5344CB8AC3E}">
        <p14:creationId xmlns:p14="http://schemas.microsoft.com/office/powerpoint/2010/main" val="3726493981"/>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Last Slide_SP">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dirty="0"/>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a:srcRect/>
          <a:stretch/>
        </p:blipFill>
        <p:spPr>
          <a:xfrm>
            <a:off x="4137990" y="4057496"/>
            <a:ext cx="3916019" cy="1801368"/>
          </a:xfrm>
          <a:prstGeom prst="rect">
            <a:avLst/>
          </a:prstGeom>
        </p:spPr>
      </p:pic>
    </p:spTree>
    <p:extLst>
      <p:ext uri="{BB962C8B-B14F-4D97-AF65-F5344CB8AC3E}">
        <p14:creationId xmlns:p14="http://schemas.microsoft.com/office/powerpoint/2010/main" val="317272857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8431C2D-FF90-4C45-971A-C5E979C77D4F}"/>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a:t>
            </a:r>
            <a:r>
              <a:rPr lang="en-US" err="1"/>
              <a:t>Powerpoint</a:t>
            </a:r>
            <a:r>
              <a:rPr lang="en-US"/>
              <a:t> Title</a:t>
            </a:r>
          </a:p>
        </p:txBody>
      </p:sp>
      <p:sp>
        <p:nvSpPr>
          <p:cNvPr id="3" name="Subtitle 2"/>
          <p:cNvSpPr>
            <a:spLocks noGrp="1"/>
          </p:cNvSpPr>
          <p:nvPr>
            <p:ph type="subTitle" idx="1" hasCustomPrompt="1"/>
          </p:nvPr>
        </p:nvSpPr>
        <p:spPr>
          <a:xfrm>
            <a:off x="1524000" y="4024825"/>
            <a:ext cx="9144000" cy="1655762"/>
          </a:xfrm>
          <a:prstGeom prst="rect">
            <a:avLst/>
          </a:prstGeom>
        </p:spPr>
        <p:txBody>
          <a:bodyPr>
            <a:normAutofit/>
          </a:bodyPr>
          <a:lstStyle>
            <a:lvl1pPr marL="0" indent="0" algn="ctr">
              <a:buNone/>
              <a:defRPr sz="3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Insert </a:t>
            </a:r>
            <a:r>
              <a:rPr lang="en-US" err="1"/>
              <a:t>Powerpoint</a:t>
            </a:r>
            <a:r>
              <a:rPr lang="en-US"/>
              <a:t> Subtitle</a:t>
            </a:r>
          </a:p>
        </p:txBody>
      </p:sp>
    </p:spTree>
    <p:extLst>
      <p:ext uri="{BB962C8B-B14F-4D97-AF65-F5344CB8AC3E}">
        <p14:creationId xmlns:p14="http://schemas.microsoft.com/office/powerpoint/2010/main" val="242139747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1.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theme" Target="../theme/theme2.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15C68A1B-2C6C-5549-8A8C-8FE7450F7563}"/>
              </a:ext>
            </a:extLst>
          </p:cNvPr>
          <p:cNvSpPr txBox="1">
            <a:spLocks/>
          </p:cNvSpPr>
          <p:nvPr/>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a:t> </a:t>
            </a:r>
            <a:r>
              <a:rPr lang="en-US" sz="1500" b="0" i="1" dirty="0">
                <a:solidFill>
                  <a:schemeClr val="accent2"/>
                </a:solidFill>
              </a:rPr>
              <a:t>/</a:t>
            </a:r>
            <a:r>
              <a:rPr lang="en-US" dirty="0">
                <a:solidFill>
                  <a:schemeClr val="tx1"/>
                </a:solidFill>
              </a:rPr>
              <a:t> </a:t>
            </a:r>
            <a:fld id="{67670A0D-E481-4943-8BB9-3DE314317743}" type="slidenum">
              <a:rPr lang="en-US" sz="1200" smtClean="0">
                <a:solidFill>
                  <a:schemeClr val="tx1"/>
                </a:solidFill>
              </a:rPr>
              <a:pPr algn="l"/>
              <a:t>‹#›</a:t>
            </a:fld>
            <a:endParaRPr lang="en-US" sz="1200" dirty="0">
              <a:solidFill>
                <a:schemeClr val="tx1"/>
              </a:solidFill>
            </a:endParaRPr>
          </a:p>
        </p:txBody>
      </p:sp>
      <p:pic>
        <p:nvPicPr>
          <p:cNvPr id="4" name="Picture 3">
            <a:extLst>
              <a:ext uri="{FF2B5EF4-FFF2-40B4-BE49-F238E27FC236}">
                <a16:creationId xmlns:a16="http://schemas.microsoft.com/office/drawing/2014/main" id="{62514DF7-2822-D940-BBE1-55C2C4A688F1}"/>
              </a:ext>
            </a:extLst>
          </p:cNvPr>
          <p:cNvPicPr>
            <a:picLocks noChangeAspect="1"/>
          </p:cNvPicPr>
          <p:nvPr/>
        </p:nvPicPr>
        <p:blipFill>
          <a:blip r:embed="rId10"/>
          <a:stretch>
            <a:fillRect/>
          </a:stretch>
        </p:blipFill>
        <p:spPr>
          <a:xfrm>
            <a:off x="11094306" y="6359525"/>
            <a:ext cx="347302" cy="191502"/>
          </a:xfrm>
          <a:prstGeom prst="rect">
            <a:avLst/>
          </a:prstGeom>
        </p:spPr>
      </p:pic>
      <p:sp>
        <p:nvSpPr>
          <p:cNvPr id="5" name="Slide Number Placeholder 4">
            <a:extLst>
              <a:ext uri="{FF2B5EF4-FFF2-40B4-BE49-F238E27FC236}">
                <a16:creationId xmlns:a16="http://schemas.microsoft.com/office/drawing/2014/main" id="{DC02902E-F8C6-DF41-BB87-50D54410EC2D}"/>
              </a:ext>
            </a:extLst>
          </p:cNvPr>
          <p:cNvSpPr txBox="1">
            <a:spLocks/>
          </p:cNvSpPr>
          <p:nvPr userDrawn="1"/>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a:t> </a:t>
            </a:r>
            <a:r>
              <a:rPr lang="en-US" sz="1500" b="0" i="1" dirty="0">
                <a:solidFill>
                  <a:schemeClr val="accent2"/>
                </a:solidFill>
              </a:rPr>
              <a:t>/</a:t>
            </a:r>
            <a:r>
              <a:rPr lang="en-US" dirty="0">
                <a:solidFill>
                  <a:schemeClr val="tx1"/>
                </a:solidFill>
              </a:rPr>
              <a:t> </a:t>
            </a:r>
            <a:fld id="{67670A0D-E481-4943-8BB9-3DE314317743}" type="slidenum">
              <a:rPr lang="en-US" sz="1200" smtClean="0">
                <a:solidFill>
                  <a:schemeClr val="tx1"/>
                </a:solidFill>
              </a:rPr>
              <a:pPr algn="l"/>
              <a:t>‹#›</a:t>
            </a:fld>
            <a:endParaRPr lang="en-US" sz="1200" dirty="0">
              <a:solidFill>
                <a:schemeClr val="tx1"/>
              </a:solidFill>
            </a:endParaRPr>
          </a:p>
        </p:txBody>
      </p:sp>
      <p:pic>
        <p:nvPicPr>
          <p:cNvPr id="6" name="Picture 5">
            <a:extLst>
              <a:ext uri="{FF2B5EF4-FFF2-40B4-BE49-F238E27FC236}">
                <a16:creationId xmlns:a16="http://schemas.microsoft.com/office/drawing/2014/main" id="{8D0B1961-9A24-0748-AF7D-20C006DBFF6C}"/>
              </a:ext>
            </a:extLst>
          </p:cNvPr>
          <p:cNvPicPr>
            <a:picLocks noChangeAspect="1"/>
          </p:cNvPicPr>
          <p:nvPr userDrawn="1"/>
        </p:nvPicPr>
        <p:blipFill>
          <a:blip r:embed="rId10"/>
          <a:stretch>
            <a:fillRect/>
          </a:stretch>
        </p:blipFill>
        <p:spPr>
          <a:xfrm>
            <a:off x="11094306" y="6359525"/>
            <a:ext cx="347302" cy="191502"/>
          </a:xfrm>
          <a:prstGeom prst="rect">
            <a:avLst/>
          </a:prstGeom>
        </p:spPr>
      </p:pic>
    </p:spTree>
    <p:extLst>
      <p:ext uri="{BB962C8B-B14F-4D97-AF65-F5344CB8AC3E}">
        <p14:creationId xmlns:p14="http://schemas.microsoft.com/office/powerpoint/2010/main" val="3261537267"/>
      </p:ext>
    </p:extLst>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15C68A1B-2C6C-5549-8A8C-8FE7450F7563}"/>
              </a:ext>
            </a:extLst>
          </p:cNvPr>
          <p:cNvSpPr txBox="1">
            <a:spLocks/>
          </p:cNvSpPr>
          <p:nvPr/>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a:t> </a:t>
            </a:r>
            <a:r>
              <a:rPr lang="en-US" sz="1500" b="0" i="1">
                <a:solidFill>
                  <a:schemeClr val="accent2"/>
                </a:solidFill>
              </a:rPr>
              <a:t>/</a:t>
            </a:r>
            <a:r>
              <a:rPr lang="en-US">
                <a:solidFill>
                  <a:schemeClr val="tx1"/>
                </a:solidFill>
              </a:rPr>
              <a:t> </a:t>
            </a:r>
            <a:fld id="{67670A0D-E481-4943-8BB9-3DE314317743}" type="slidenum">
              <a:rPr lang="en-US" sz="1200" smtClean="0">
                <a:solidFill>
                  <a:schemeClr val="tx1"/>
                </a:solidFill>
              </a:rPr>
              <a:pPr algn="l"/>
              <a:t>‹#›</a:t>
            </a:fld>
            <a:endParaRPr lang="en-US" sz="1200">
              <a:solidFill>
                <a:schemeClr val="tx1"/>
              </a:solidFill>
            </a:endParaRPr>
          </a:p>
        </p:txBody>
      </p:sp>
      <p:pic>
        <p:nvPicPr>
          <p:cNvPr id="4" name="Picture 3">
            <a:extLst>
              <a:ext uri="{FF2B5EF4-FFF2-40B4-BE49-F238E27FC236}">
                <a16:creationId xmlns:a16="http://schemas.microsoft.com/office/drawing/2014/main" id="{62514DF7-2822-D940-BBE1-55C2C4A688F1}"/>
              </a:ext>
            </a:extLst>
          </p:cNvPr>
          <p:cNvPicPr>
            <a:picLocks noChangeAspect="1"/>
          </p:cNvPicPr>
          <p:nvPr/>
        </p:nvPicPr>
        <p:blipFill>
          <a:blip r:embed="rId12"/>
          <a:stretch>
            <a:fillRect/>
          </a:stretch>
        </p:blipFill>
        <p:spPr>
          <a:xfrm>
            <a:off x="11094306" y="6359525"/>
            <a:ext cx="347302" cy="191502"/>
          </a:xfrm>
          <a:prstGeom prst="rect">
            <a:avLst/>
          </a:prstGeom>
        </p:spPr>
      </p:pic>
      <p:sp>
        <p:nvSpPr>
          <p:cNvPr id="5" name="Slide Number Placeholder 4">
            <a:extLst>
              <a:ext uri="{FF2B5EF4-FFF2-40B4-BE49-F238E27FC236}">
                <a16:creationId xmlns:a16="http://schemas.microsoft.com/office/drawing/2014/main" id="{DC02902E-F8C6-DF41-BB87-50D54410EC2D}"/>
              </a:ext>
            </a:extLst>
          </p:cNvPr>
          <p:cNvSpPr txBox="1">
            <a:spLocks/>
          </p:cNvSpPr>
          <p:nvPr userDrawn="1"/>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a:t> </a:t>
            </a:r>
            <a:r>
              <a:rPr lang="en-US" sz="1500" b="0" i="1">
                <a:solidFill>
                  <a:schemeClr val="accent2"/>
                </a:solidFill>
              </a:rPr>
              <a:t>/</a:t>
            </a:r>
            <a:r>
              <a:rPr lang="en-US">
                <a:solidFill>
                  <a:schemeClr val="tx1"/>
                </a:solidFill>
              </a:rPr>
              <a:t> </a:t>
            </a:r>
            <a:fld id="{67670A0D-E481-4943-8BB9-3DE314317743}" type="slidenum">
              <a:rPr lang="en-US" sz="1200" smtClean="0">
                <a:solidFill>
                  <a:schemeClr val="tx1"/>
                </a:solidFill>
              </a:rPr>
              <a:pPr algn="l"/>
              <a:t>‹#›</a:t>
            </a:fld>
            <a:endParaRPr lang="en-US" sz="1200">
              <a:solidFill>
                <a:schemeClr val="tx1"/>
              </a:solidFill>
            </a:endParaRPr>
          </a:p>
        </p:txBody>
      </p:sp>
      <p:pic>
        <p:nvPicPr>
          <p:cNvPr id="6" name="Picture 5">
            <a:extLst>
              <a:ext uri="{FF2B5EF4-FFF2-40B4-BE49-F238E27FC236}">
                <a16:creationId xmlns:a16="http://schemas.microsoft.com/office/drawing/2014/main" id="{8D0B1961-9A24-0748-AF7D-20C006DBFF6C}"/>
              </a:ext>
            </a:extLst>
          </p:cNvPr>
          <p:cNvPicPr>
            <a:picLocks noChangeAspect="1"/>
          </p:cNvPicPr>
          <p:nvPr userDrawn="1"/>
        </p:nvPicPr>
        <p:blipFill>
          <a:blip r:embed="rId12"/>
          <a:stretch>
            <a:fillRect/>
          </a:stretch>
        </p:blipFill>
        <p:spPr>
          <a:xfrm>
            <a:off x="11094306" y="6359525"/>
            <a:ext cx="347302" cy="191502"/>
          </a:xfrm>
          <a:prstGeom prst="rect">
            <a:avLst/>
          </a:prstGeom>
        </p:spPr>
      </p:pic>
    </p:spTree>
    <p:extLst>
      <p:ext uri="{BB962C8B-B14F-4D97-AF65-F5344CB8AC3E}">
        <p14:creationId xmlns:p14="http://schemas.microsoft.com/office/powerpoint/2010/main" val="1294453595"/>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4FEE-4BBB-7F49-BE67-328073281F8B}"/>
              </a:ext>
            </a:extLst>
          </p:cNvPr>
          <p:cNvSpPr>
            <a:spLocks noGrp="1"/>
          </p:cNvSpPr>
          <p:nvPr>
            <p:ph type="title"/>
          </p:nvPr>
        </p:nvSpPr>
        <p:spPr>
          <a:xfrm>
            <a:off x="5505297" y="1258998"/>
            <a:ext cx="6219417" cy="2852737"/>
          </a:xfrm>
        </p:spPr>
        <p:txBody>
          <a:bodyPr lIns="91440" tIns="45720" rIns="91440" bIns="45720" anchor="b">
            <a:normAutofit/>
          </a:bodyPr>
          <a:lstStyle/>
          <a:p>
            <a:r>
              <a:rPr lang="en-US" dirty="0">
                <a:latin typeface="Times New Roman"/>
                <a:cs typeface="Times New Roman"/>
              </a:rPr>
              <a:t>Module 11: Addressing Community Post Implementation Challenges</a:t>
            </a:r>
            <a:endParaRPr lang="en-US" dirty="0">
              <a:latin typeface="Times"/>
              <a:cs typeface="Times"/>
            </a:endParaRPr>
          </a:p>
        </p:txBody>
      </p:sp>
      <p:sp>
        <p:nvSpPr>
          <p:cNvPr id="3" name="Rectangle 2">
            <a:extLst>
              <a:ext uri="{FF2B5EF4-FFF2-40B4-BE49-F238E27FC236}">
                <a16:creationId xmlns:a16="http://schemas.microsoft.com/office/drawing/2014/main" id="{96EF8E04-44F7-0F4A-A640-D7C14643E6E5}"/>
              </a:ext>
            </a:extLst>
          </p:cNvPr>
          <p:cNvSpPr/>
          <p:nvPr/>
        </p:nvSpPr>
        <p:spPr>
          <a:xfrm>
            <a:off x="0" y="5467546"/>
            <a:ext cx="12192000" cy="13904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Graphical user interface, text&#10;&#10;Description automatically generated">
            <a:extLst>
              <a:ext uri="{FF2B5EF4-FFF2-40B4-BE49-F238E27FC236}">
                <a16:creationId xmlns:a16="http://schemas.microsoft.com/office/drawing/2014/main" id="{AFEDF181-4448-814F-8361-7C8F00B446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2058" y="5608660"/>
            <a:ext cx="6383376" cy="1108225"/>
          </a:xfrm>
          <a:prstGeom prst="rect">
            <a:avLst/>
          </a:prstGeom>
        </p:spPr>
      </p:pic>
    </p:spTree>
    <p:extLst>
      <p:ext uri="{BB962C8B-B14F-4D97-AF65-F5344CB8AC3E}">
        <p14:creationId xmlns:p14="http://schemas.microsoft.com/office/powerpoint/2010/main" val="1153198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C8635E-20A1-413A-9CE0-C1AF06E9B9D6}"/>
              </a:ext>
            </a:extLst>
          </p:cNvPr>
          <p:cNvSpPr>
            <a:spLocks noGrp="1"/>
          </p:cNvSpPr>
          <p:nvPr>
            <p:ph idx="1"/>
          </p:nvPr>
        </p:nvSpPr>
        <p:spPr>
          <a:xfrm>
            <a:off x="766482" y="1825330"/>
            <a:ext cx="10515600" cy="4306529"/>
          </a:xfrm>
        </p:spPr>
        <p:txBody>
          <a:bodyPr lIns="91440" tIns="45720" rIns="91440" bIns="45720" anchor="t"/>
          <a:lstStyle/>
          <a:p>
            <a:r>
              <a:rPr lang="en-US" dirty="0">
                <a:ea typeface="+mn-lt"/>
                <a:cs typeface="+mn-lt"/>
              </a:rPr>
              <a:t>Understand the implementation challenges they may encounter during the implementation of the CP model to be able to anticipate and mitigate those </a:t>
            </a:r>
          </a:p>
          <a:p>
            <a:pPr lvl="0" fontAlgn="base"/>
            <a:r>
              <a:rPr lang="en-US" dirty="0"/>
              <a:t>Understand how they have been addressed by CoH</a:t>
            </a:r>
          </a:p>
          <a:p>
            <a:pPr lvl="0" fontAlgn="base"/>
            <a:r>
              <a:rPr lang="en-US" dirty="0"/>
              <a:t>Think through possible other strategies to address common challenges.  </a:t>
            </a:r>
          </a:p>
        </p:txBody>
      </p:sp>
      <p:sp>
        <p:nvSpPr>
          <p:cNvPr id="3" name="Title 2">
            <a:extLst>
              <a:ext uri="{FF2B5EF4-FFF2-40B4-BE49-F238E27FC236}">
                <a16:creationId xmlns:a16="http://schemas.microsoft.com/office/drawing/2014/main" id="{9E076AAE-981D-409C-B839-BC6CB256A79C}"/>
              </a:ext>
            </a:extLst>
          </p:cNvPr>
          <p:cNvSpPr>
            <a:spLocks noGrp="1"/>
          </p:cNvSpPr>
          <p:nvPr>
            <p:ph type="title"/>
          </p:nvPr>
        </p:nvSpPr>
        <p:spPr/>
        <p:txBody>
          <a:bodyPr lIns="91440" tIns="45720" rIns="91440" bIns="45720" anchor="b">
            <a:normAutofit/>
          </a:bodyPr>
          <a:lstStyle/>
          <a:p>
            <a:r>
              <a:rPr lang="en-US" dirty="0">
                <a:latin typeface="Times"/>
                <a:cs typeface="Times"/>
              </a:rPr>
              <a:t>Module 11 Objectives</a:t>
            </a:r>
            <a:endParaRPr lang="en-US" dirty="0"/>
          </a:p>
        </p:txBody>
      </p:sp>
    </p:spTree>
    <p:extLst>
      <p:ext uri="{BB962C8B-B14F-4D97-AF65-F5344CB8AC3E}">
        <p14:creationId xmlns:p14="http://schemas.microsoft.com/office/powerpoint/2010/main" val="246581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10EA3A-4C1F-9947-826E-EED8A8D31F12}"/>
              </a:ext>
            </a:extLst>
          </p:cNvPr>
          <p:cNvSpPr>
            <a:spLocks noGrp="1"/>
          </p:cNvSpPr>
          <p:nvPr>
            <p:ph type="title"/>
          </p:nvPr>
        </p:nvSpPr>
        <p:spPr>
          <a:xfrm>
            <a:off x="698665" y="206695"/>
            <a:ext cx="10833397" cy="1031056"/>
          </a:xfrm>
        </p:spPr>
        <p:txBody>
          <a:bodyPr lIns="91440" tIns="45720" rIns="91440" bIns="45720" anchor="b">
            <a:normAutofit fontScale="90000"/>
          </a:bodyPr>
          <a:lstStyle/>
          <a:p>
            <a:r>
              <a:rPr lang="en-US" dirty="0">
                <a:latin typeface="Times"/>
                <a:cs typeface="Times"/>
              </a:rPr>
              <a:t>Challenges encountered and response strategies: </a:t>
            </a:r>
            <a:br>
              <a:rPr lang="en-US" dirty="0"/>
            </a:br>
            <a:r>
              <a:rPr lang="en-US">
                <a:latin typeface="Times"/>
                <a:cs typeface="Times"/>
              </a:rPr>
              <a:t>Communities and Community Leadership</a:t>
            </a:r>
          </a:p>
        </p:txBody>
      </p:sp>
      <p:graphicFrame>
        <p:nvGraphicFramePr>
          <p:cNvPr id="5" name="Table 4"/>
          <p:cNvGraphicFramePr>
            <a:graphicFrameLocks noGrp="1"/>
          </p:cNvGraphicFramePr>
          <p:nvPr>
            <p:extLst>
              <p:ext uri="{D42A27DB-BD31-4B8C-83A1-F6EECF244321}">
                <p14:modId xmlns:p14="http://schemas.microsoft.com/office/powerpoint/2010/main" val="1298355859"/>
              </p:ext>
            </p:extLst>
          </p:nvPr>
        </p:nvGraphicFramePr>
        <p:xfrm>
          <a:off x="658090" y="1373909"/>
          <a:ext cx="10877914" cy="5151120"/>
        </p:xfrm>
        <a:graphic>
          <a:graphicData uri="http://schemas.openxmlformats.org/drawingml/2006/table">
            <a:tbl>
              <a:tblPr firstRow="1" bandRow="1">
                <a:tableStyleId>{6E25E649-3F16-4E02-A733-19D2CDBF48F0}</a:tableStyleId>
              </a:tblPr>
              <a:tblGrid>
                <a:gridCol w="5438957">
                  <a:extLst>
                    <a:ext uri="{9D8B030D-6E8A-4147-A177-3AD203B41FA5}">
                      <a16:colId xmlns:a16="http://schemas.microsoft.com/office/drawing/2014/main" val="3599198353"/>
                    </a:ext>
                  </a:extLst>
                </a:gridCol>
                <a:gridCol w="5438957">
                  <a:extLst>
                    <a:ext uri="{9D8B030D-6E8A-4147-A177-3AD203B41FA5}">
                      <a16:colId xmlns:a16="http://schemas.microsoft.com/office/drawing/2014/main" val="2271431145"/>
                    </a:ext>
                  </a:extLst>
                </a:gridCol>
              </a:tblGrid>
              <a:tr h="370840">
                <a:tc>
                  <a:txBody>
                    <a:bodyPr/>
                    <a:lstStyle/>
                    <a:p>
                      <a:r>
                        <a:rPr lang="en-US" sz="2200" dirty="0"/>
                        <a:t>Challenge</a:t>
                      </a:r>
                    </a:p>
                  </a:txBody>
                  <a:tcPr/>
                </a:tc>
                <a:tc>
                  <a:txBody>
                    <a:bodyPr/>
                    <a:lstStyle/>
                    <a:p>
                      <a:r>
                        <a:rPr lang="en-US" sz="2200" dirty="0"/>
                        <a:t>Response strategy</a:t>
                      </a:r>
                    </a:p>
                  </a:txBody>
                  <a:tcPr/>
                </a:tc>
                <a:extLst>
                  <a:ext uri="{0D108BD9-81ED-4DB2-BD59-A6C34878D82A}">
                    <a16:rowId xmlns:a16="http://schemas.microsoft.com/office/drawing/2014/main" val="3670943946"/>
                  </a:ext>
                </a:extLst>
              </a:tr>
              <a:tr h="370840">
                <a:tc>
                  <a:txBody>
                    <a:bodyPr/>
                    <a:lstStyle/>
                    <a:p>
                      <a:pPr>
                        <a:spcAft>
                          <a:spcPts val="1200"/>
                        </a:spcAft>
                      </a:pPr>
                      <a:r>
                        <a:rPr lang="en-US" sz="2200" dirty="0"/>
                        <a:t>People would think the CP</a:t>
                      </a:r>
                      <a:r>
                        <a:rPr lang="en-US" sz="2200" baseline="0" dirty="0"/>
                        <a:t> will not be a permanent facility</a:t>
                      </a:r>
                    </a:p>
                    <a:p>
                      <a:pPr>
                        <a:spcAft>
                          <a:spcPts val="1200"/>
                        </a:spcAft>
                      </a:pPr>
                      <a:r>
                        <a:rPr lang="en-US" sz="2200" baseline="0" dirty="0"/>
                        <a:t>Suspicion, belief systems and stigma in communities</a:t>
                      </a:r>
                      <a:endParaRPr lang="en-US" sz="2200" dirty="0"/>
                    </a:p>
                  </a:txBody>
                  <a:tcPr/>
                </a:tc>
                <a:tc>
                  <a:txBody>
                    <a:bodyPr/>
                    <a:lstStyle/>
                    <a:p>
                      <a:pPr>
                        <a:spcAft>
                          <a:spcPts val="1200"/>
                        </a:spcAft>
                      </a:pPr>
                      <a:r>
                        <a:rPr lang="en-US" sz="2200" dirty="0"/>
                        <a:t>Regular meetings with communities and their leaders</a:t>
                      </a:r>
                    </a:p>
                    <a:p>
                      <a:pPr>
                        <a:spcAft>
                          <a:spcPts val="1200"/>
                        </a:spcAft>
                      </a:pPr>
                      <a:r>
                        <a:rPr lang="en-US" sz="2200" dirty="0"/>
                        <a:t>Invite community and faith leaders to see the parent facility and IP officers, especially during scanning process and launch </a:t>
                      </a:r>
                      <a:r>
                        <a:rPr lang="en-US" sz="2200" dirty="0">
                          <a:solidFill>
                            <a:schemeClr val="tx2">
                              <a:lumMod val="75000"/>
                            </a:schemeClr>
                          </a:solidFill>
                        </a:rPr>
                        <a:t>(participation in scanning)</a:t>
                      </a:r>
                    </a:p>
                    <a:p>
                      <a:pPr>
                        <a:spcAft>
                          <a:spcPts val="1200"/>
                        </a:spcAft>
                      </a:pPr>
                      <a:r>
                        <a:rPr lang="en-US" sz="2200" dirty="0"/>
                        <a:t>Foster relationship with the community; build trust </a:t>
                      </a:r>
                    </a:p>
                    <a:p>
                      <a:pPr>
                        <a:spcAft>
                          <a:spcPts val="1200"/>
                        </a:spcAft>
                      </a:pPr>
                      <a:r>
                        <a:rPr lang="en-US" sz="2200" dirty="0"/>
                        <a:t>Attend community events</a:t>
                      </a:r>
                    </a:p>
                    <a:p>
                      <a:pPr>
                        <a:spcAft>
                          <a:spcPts val="1200"/>
                        </a:spcAft>
                      </a:pPr>
                      <a:r>
                        <a:rPr lang="en-US" sz="2200" dirty="0">
                          <a:solidFill>
                            <a:schemeClr val="tx2">
                              <a:lumMod val="75000"/>
                            </a:schemeClr>
                          </a:solidFill>
                        </a:rPr>
                        <a:t>Share results and obtain community feedback during meetings (with focus on customer care)</a:t>
                      </a:r>
                    </a:p>
                  </a:txBody>
                  <a:tcPr/>
                </a:tc>
                <a:extLst>
                  <a:ext uri="{0D108BD9-81ED-4DB2-BD59-A6C34878D82A}">
                    <a16:rowId xmlns:a16="http://schemas.microsoft.com/office/drawing/2014/main" val="1716142827"/>
                  </a:ext>
                </a:extLst>
              </a:tr>
            </a:tbl>
          </a:graphicData>
        </a:graphic>
      </p:graphicFrame>
    </p:spTree>
    <p:extLst>
      <p:ext uri="{BB962C8B-B14F-4D97-AF65-F5344CB8AC3E}">
        <p14:creationId xmlns:p14="http://schemas.microsoft.com/office/powerpoint/2010/main" val="959887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10EA3A-4C1F-9947-826E-EED8A8D31F12}"/>
              </a:ext>
            </a:extLst>
          </p:cNvPr>
          <p:cNvSpPr>
            <a:spLocks noGrp="1"/>
          </p:cNvSpPr>
          <p:nvPr>
            <p:ph type="title"/>
          </p:nvPr>
        </p:nvSpPr>
        <p:spPr>
          <a:xfrm>
            <a:off x="707597" y="138291"/>
            <a:ext cx="10587486" cy="1031056"/>
          </a:xfrm>
        </p:spPr>
        <p:txBody>
          <a:bodyPr anchor="b">
            <a:normAutofit fontScale="90000"/>
          </a:bodyPr>
          <a:lstStyle/>
          <a:p>
            <a:r>
              <a:rPr lang="en-US" dirty="0"/>
              <a:t>Challenges encountered and response strategies: Implementing Partners, MOH</a:t>
            </a:r>
          </a:p>
        </p:txBody>
      </p:sp>
      <p:graphicFrame>
        <p:nvGraphicFramePr>
          <p:cNvPr id="5" name="Table 4"/>
          <p:cNvGraphicFramePr>
            <a:graphicFrameLocks noGrp="1"/>
          </p:cNvGraphicFramePr>
          <p:nvPr>
            <p:extLst>
              <p:ext uri="{D42A27DB-BD31-4B8C-83A1-F6EECF244321}">
                <p14:modId xmlns:p14="http://schemas.microsoft.com/office/powerpoint/2010/main" val="3745578612"/>
              </p:ext>
            </p:extLst>
          </p:nvPr>
        </p:nvGraphicFramePr>
        <p:xfrm>
          <a:off x="681181" y="1350818"/>
          <a:ext cx="10739208" cy="4511040"/>
        </p:xfrm>
        <a:graphic>
          <a:graphicData uri="http://schemas.openxmlformats.org/drawingml/2006/table">
            <a:tbl>
              <a:tblPr firstRow="1" bandRow="1">
                <a:tableStyleId>{6E25E649-3F16-4E02-A733-19D2CDBF48F0}</a:tableStyleId>
              </a:tblPr>
              <a:tblGrid>
                <a:gridCol w="5369604">
                  <a:extLst>
                    <a:ext uri="{9D8B030D-6E8A-4147-A177-3AD203B41FA5}">
                      <a16:colId xmlns:a16="http://schemas.microsoft.com/office/drawing/2014/main" val="3599198353"/>
                    </a:ext>
                  </a:extLst>
                </a:gridCol>
                <a:gridCol w="5369604">
                  <a:extLst>
                    <a:ext uri="{9D8B030D-6E8A-4147-A177-3AD203B41FA5}">
                      <a16:colId xmlns:a16="http://schemas.microsoft.com/office/drawing/2014/main" val="2271431145"/>
                    </a:ext>
                  </a:extLst>
                </a:gridCol>
              </a:tblGrid>
              <a:tr h="361142">
                <a:tc>
                  <a:txBody>
                    <a:bodyPr/>
                    <a:lstStyle/>
                    <a:p>
                      <a:r>
                        <a:rPr lang="en-US" sz="2200" dirty="0"/>
                        <a:t>Challenge</a:t>
                      </a:r>
                    </a:p>
                  </a:txBody>
                  <a:tcPr/>
                </a:tc>
                <a:tc>
                  <a:txBody>
                    <a:bodyPr/>
                    <a:lstStyle/>
                    <a:p>
                      <a:r>
                        <a:rPr lang="en-US" sz="2200" dirty="0"/>
                        <a:t>Response strategy</a:t>
                      </a:r>
                    </a:p>
                  </a:txBody>
                  <a:tcPr/>
                </a:tc>
                <a:extLst>
                  <a:ext uri="{0D108BD9-81ED-4DB2-BD59-A6C34878D82A}">
                    <a16:rowId xmlns:a16="http://schemas.microsoft.com/office/drawing/2014/main" val="3670943946"/>
                  </a:ext>
                </a:extLst>
              </a:tr>
              <a:tr h="3956866">
                <a:tc>
                  <a:txBody>
                    <a:bodyPr/>
                    <a:lstStyle/>
                    <a:p>
                      <a:pPr>
                        <a:spcAft>
                          <a:spcPts val="1200"/>
                        </a:spcAft>
                      </a:pPr>
                      <a:r>
                        <a:rPr lang="en-US" sz="2200" dirty="0"/>
                        <a:t>Local politics of ownership/success attribution </a:t>
                      </a:r>
                    </a:p>
                    <a:p>
                      <a:pPr>
                        <a:spcAft>
                          <a:spcPts val="1200"/>
                        </a:spcAft>
                      </a:pPr>
                      <a:r>
                        <a:rPr lang="en-US" sz="2200" dirty="0"/>
                        <a:t>Competition among IP/stakeholder/facilities </a:t>
                      </a:r>
                    </a:p>
                    <a:p>
                      <a:pPr>
                        <a:spcAft>
                          <a:spcPts val="1200"/>
                        </a:spcAft>
                      </a:pPr>
                      <a:r>
                        <a:rPr lang="en-US" sz="2200" dirty="0"/>
                        <a:t>IP claims to targeted geographical</a:t>
                      </a:r>
                      <a:r>
                        <a:rPr lang="en-US" sz="2200" baseline="0" dirty="0"/>
                        <a:t> area</a:t>
                      </a:r>
                    </a:p>
                    <a:p>
                      <a:pPr>
                        <a:spcAft>
                          <a:spcPts val="1200"/>
                        </a:spcAft>
                      </a:pPr>
                      <a:r>
                        <a:rPr lang="en-US" sz="2200" dirty="0"/>
                        <a:t>Partners implementing the model take time to know the model and adapt supervision approach, monitoring and  logistical support needed</a:t>
                      </a:r>
                    </a:p>
                  </a:txBody>
                  <a:tcPr/>
                </a:tc>
                <a:tc>
                  <a:txBody>
                    <a:bodyPr/>
                    <a:lstStyle/>
                    <a:p>
                      <a:r>
                        <a:rPr lang="en-US" sz="2200" dirty="0"/>
                        <a:t>Orientation of stakeholders on the CP model (IPs, MOH, agencies),</a:t>
                      </a:r>
                      <a:r>
                        <a:rPr lang="en-US" sz="2200" baseline="0" dirty="0"/>
                        <a:t> including RECIPE and customer care and how this applies also to partnership </a:t>
                      </a:r>
                    </a:p>
                    <a:p>
                      <a:pPr>
                        <a:spcBef>
                          <a:spcPts val="1200"/>
                        </a:spcBef>
                      </a:pPr>
                      <a:r>
                        <a:rPr lang="en-US" sz="2200" baseline="0" dirty="0"/>
                        <a:t>Share data on the success of the CP</a:t>
                      </a:r>
                    </a:p>
                    <a:p>
                      <a:endParaRPr lang="en-US" sz="2200" baseline="0" dirty="0"/>
                    </a:p>
                    <a:p>
                      <a:pPr>
                        <a:spcAft>
                          <a:spcPts val="1200"/>
                        </a:spcAft>
                      </a:pPr>
                      <a:r>
                        <a:rPr lang="en-US" sz="2200" baseline="0" dirty="0"/>
                        <a:t>Leveraging stakeholder relationship; participate in events when invited to foster relationship</a:t>
                      </a:r>
                    </a:p>
                    <a:p>
                      <a:endParaRPr lang="en-US" sz="2200" dirty="0">
                        <a:solidFill>
                          <a:srgbClr val="FF0000"/>
                        </a:solidFill>
                      </a:endParaRPr>
                    </a:p>
                    <a:p>
                      <a:endParaRPr lang="en-US" sz="2200" dirty="0"/>
                    </a:p>
                  </a:txBody>
                  <a:tcPr/>
                </a:tc>
                <a:extLst>
                  <a:ext uri="{0D108BD9-81ED-4DB2-BD59-A6C34878D82A}">
                    <a16:rowId xmlns:a16="http://schemas.microsoft.com/office/drawing/2014/main" val="1716142827"/>
                  </a:ext>
                </a:extLst>
              </a:tr>
            </a:tbl>
          </a:graphicData>
        </a:graphic>
      </p:graphicFrame>
    </p:spTree>
    <p:extLst>
      <p:ext uri="{BB962C8B-B14F-4D97-AF65-F5344CB8AC3E}">
        <p14:creationId xmlns:p14="http://schemas.microsoft.com/office/powerpoint/2010/main" val="399641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10EA3A-4C1F-9947-826E-EED8A8D31F12}"/>
              </a:ext>
            </a:extLst>
          </p:cNvPr>
          <p:cNvSpPr>
            <a:spLocks noGrp="1"/>
          </p:cNvSpPr>
          <p:nvPr>
            <p:ph type="title"/>
          </p:nvPr>
        </p:nvSpPr>
        <p:spPr>
          <a:xfrm>
            <a:off x="757481" y="230655"/>
            <a:ext cx="10803147" cy="1031056"/>
          </a:xfrm>
        </p:spPr>
        <p:txBody>
          <a:bodyPr anchor="b">
            <a:normAutofit fontScale="90000"/>
          </a:bodyPr>
          <a:lstStyle/>
          <a:p>
            <a:r>
              <a:rPr lang="en-US" dirty="0"/>
              <a:t>Challenges encountered and response strategies: </a:t>
            </a:r>
            <a:br>
              <a:rPr lang="en-US" dirty="0"/>
            </a:br>
            <a:r>
              <a:rPr lang="en-US" dirty="0"/>
              <a:t>Service Providers</a:t>
            </a:r>
          </a:p>
        </p:txBody>
      </p:sp>
      <p:graphicFrame>
        <p:nvGraphicFramePr>
          <p:cNvPr id="5" name="Table 4"/>
          <p:cNvGraphicFramePr>
            <a:graphicFrameLocks noGrp="1"/>
          </p:cNvGraphicFramePr>
          <p:nvPr>
            <p:extLst>
              <p:ext uri="{D42A27DB-BD31-4B8C-83A1-F6EECF244321}">
                <p14:modId xmlns:p14="http://schemas.microsoft.com/office/powerpoint/2010/main" val="2947321455"/>
              </p:ext>
            </p:extLst>
          </p:nvPr>
        </p:nvGraphicFramePr>
        <p:xfrm>
          <a:off x="762000" y="1351471"/>
          <a:ext cx="10544978" cy="4339220"/>
        </p:xfrm>
        <a:graphic>
          <a:graphicData uri="http://schemas.openxmlformats.org/drawingml/2006/table">
            <a:tbl>
              <a:tblPr firstRow="1" bandRow="1">
                <a:tableStyleId>{6E25E649-3F16-4E02-A733-19D2CDBF48F0}</a:tableStyleId>
              </a:tblPr>
              <a:tblGrid>
                <a:gridCol w="5272489">
                  <a:extLst>
                    <a:ext uri="{9D8B030D-6E8A-4147-A177-3AD203B41FA5}">
                      <a16:colId xmlns:a16="http://schemas.microsoft.com/office/drawing/2014/main" val="3599198353"/>
                    </a:ext>
                  </a:extLst>
                </a:gridCol>
                <a:gridCol w="5272489">
                  <a:extLst>
                    <a:ext uri="{9D8B030D-6E8A-4147-A177-3AD203B41FA5}">
                      <a16:colId xmlns:a16="http://schemas.microsoft.com/office/drawing/2014/main" val="2271431145"/>
                    </a:ext>
                  </a:extLst>
                </a:gridCol>
              </a:tblGrid>
              <a:tr h="405497">
                <a:tc>
                  <a:txBody>
                    <a:bodyPr/>
                    <a:lstStyle/>
                    <a:p>
                      <a:r>
                        <a:rPr lang="en-US" sz="2200" dirty="0"/>
                        <a:t>Challenge</a:t>
                      </a:r>
                    </a:p>
                  </a:txBody>
                  <a:tcPr/>
                </a:tc>
                <a:tc>
                  <a:txBody>
                    <a:bodyPr/>
                    <a:lstStyle/>
                    <a:p>
                      <a:r>
                        <a:rPr lang="en-US" sz="2200" dirty="0"/>
                        <a:t>Response strategy</a:t>
                      </a:r>
                    </a:p>
                  </a:txBody>
                  <a:tcPr/>
                </a:tc>
                <a:extLst>
                  <a:ext uri="{0D108BD9-81ED-4DB2-BD59-A6C34878D82A}">
                    <a16:rowId xmlns:a16="http://schemas.microsoft.com/office/drawing/2014/main" val="3670943946"/>
                  </a:ext>
                </a:extLst>
              </a:tr>
              <a:tr h="3912500">
                <a:tc>
                  <a:txBody>
                    <a:bodyPr/>
                    <a:lstStyle/>
                    <a:p>
                      <a:pPr>
                        <a:spcAft>
                          <a:spcPts val="1200"/>
                        </a:spcAft>
                      </a:pPr>
                      <a:r>
                        <a:rPr lang="en-US" sz="2200" dirty="0">
                          <a:solidFill>
                            <a:schemeClr val="tx1"/>
                          </a:solidFill>
                        </a:rPr>
                        <a:t>Lack of understanding of the model and RECIPE values by service providers and CHW</a:t>
                      </a:r>
                    </a:p>
                    <a:p>
                      <a:pPr>
                        <a:spcAft>
                          <a:spcPts val="1200"/>
                        </a:spcAft>
                      </a:pPr>
                      <a:r>
                        <a:rPr lang="en-US" sz="2200" dirty="0">
                          <a:solidFill>
                            <a:schemeClr val="tx1"/>
                          </a:solidFill>
                        </a:rPr>
                        <a:t>Lack of capable local CHW compromising the quality of support provided by CHW</a:t>
                      </a:r>
                    </a:p>
                    <a:p>
                      <a:pPr>
                        <a:spcAft>
                          <a:spcPts val="1200"/>
                        </a:spcAft>
                      </a:pPr>
                      <a:r>
                        <a:rPr lang="en-US" sz="2200" dirty="0">
                          <a:solidFill>
                            <a:schemeClr val="tx1"/>
                          </a:solidFill>
                        </a:rPr>
                        <a:t>Silo mentality of service providers and CHW</a:t>
                      </a:r>
                    </a:p>
                    <a:p>
                      <a:pPr>
                        <a:spcAft>
                          <a:spcPts val="1200"/>
                        </a:spcAft>
                      </a:pPr>
                      <a:r>
                        <a:rPr lang="en-US" sz="2200" dirty="0">
                          <a:solidFill>
                            <a:schemeClr val="tx1"/>
                          </a:solidFill>
                        </a:rPr>
                        <a:t>Stigma among HCP </a:t>
                      </a:r>
                    </a:p>
                  </a:txBody>
                  <a:tcPr/>
                </a:tc>
                <a:tc>
                  <a:txBody>
                    <a:bodyPr/>
                    <a:lstStyle/>
                    <a:p>
                      <a:pPr>
                        <a:spcAft>
                          <a:spcPts val="1200"/>
                        </a:spcAft>
                      </a:pPr>
                      <a:r>
                        <a:rPr lang="en-US" sz="2200" dirty="0">
                          <a:solidFill>
                            <a:schemeClr val="tx1"/>
                          </a:solidFill>
                        </a:rPr>
                        <a:t>Orientation on CP and RECIPE</a:t>
                      </a:r>
                    </a:p>
                    <a:p>
                      <a:pPr>
                        <a:spcAft>
                          <a:spcPts val="1200"/>
                        </a:spcAft>
                      </a:pPr>
                      <a:r>
                        <a:rPr lang="en-US" sz="2200" dirty="0">
                          <a:solidFill>
                            <a:schemeClr val="tx1"/>
                          </a:solidFill>
                        </a:rPr>
                        <a:t>Ongoing coaching and mentorship of the CP  teams</a:t>
                      </a:r>
                    </a:p>
                    <a:p>
                      <a:pPr>
                        <a:spcAft>
                          <a:spcPts val="1200"/>
                        </a:spcAft>
                      </a:pPr>
                      <a:r>
                        <a:rPr lang="en-US" sz="2200" dirty="0">
                          <a:solidFill>
                            <a:schemeClr val="tx1"/>
                          </a:solidFill>
                        </a:rPr>
                        <a:t>Customer care training across the full cascade</a:t>
                      </a:r>
                    </a:p>
                    <a:p>
                      <a:pPr>
                        <a:spcAft>
                          <a:spcPts val="1200"/>
                        </a:spcAft>
                      </a:pPr>
                      <a:r>
                        <a:rPr lang="en-US" sz="2200" dirty="0">
                          <a:solidFill>
                            <a:schemeClr val="tx1"/>
                          </a:solidFill>
                        </a:rPr>
                        <a:t>Pep Talk, performance feedback (encouragement, praise</a:t>
                      </a:r>
                      <a:r>
                        <a:rPr lang="en-US" sz="2200" baseline="0" dirty="0">
                          <a:solidFill>
                            <a:schemeClr val="tx1"/>
                          </a:solidFill>
                        </a:rPr>
                        <a:t> via </a:t>
                      </a:r>
                      <a:r>
                        <a:rPr lang="en-US" sz="2200" baseline="0" err="1">
                          <a:solidFill>
                            <a:schemeClr val="tx1"/>
                          </a:solidFill>
                        </a:rPr>
                        <a:t>WhatApp</a:t>
                      </a:r>
                      <a:r>
                        <a:rPr lang="en-US" sz="2200" baseline="0" dirty="0">
                          <a:solidFill>
                            <a:schemeClr val="tx1"/>
                          </a:solidFill>
                        </a:rPr>
                        <a:t>)</a:t>
                      </a:r>
                      <a:endParaRPr lang="en-US" sz="1400" dirty="0">
                        <a:solidFill>
                          <a:schemeClr val="tx1"/>
                        </a:solidFill>
                      </a:endParaRPr>
                    </a:p>
                    <a:p>
                      <a:pPr lvl="0">
                        <a:spcAft>
                          <a:spcPts val="1200"/>
                        </a:spcAft>
                        <a:buNone/>
                      </a:pPr>
                      <a:r>
                        <a:rPr lang="en-US" sz="2200" baseline="0" dirty="0">
                          <a:solidFill>
                            <a:schemeClr val="tx1"/>
                          </a:solidFill>
                        </a:rPr>
                        <a:t>Stigma training for HCP </a:t>
                      </a:r>
                      <a:endParaRPr lang="en-US" sz="1400" baseline="0" dirty="0">
                        <a:solidFill>
                          <a:schemeClr val="tx1"/>
                        </a:solidFill>
                      </a:endParaRPr>
                    </a:p>
                  </a:txBody>
                  <a:tcPr/>
                </a:tc>
                <a:extLst>
                  <a:ext uri="{0D108BD9-81ED-4DB2-BD59-A6C34878D82A}">
                    <a16:rowId xmlns:a16="http://schemas.microsoft.com/office/drawing/2014/main" val="1716142827"/>
                  </a:ext>
                </a:extLst>
              </a:tr>
            </a:tbl>
          </a:graphicData>
        </a:graphic>
      </p:graphicFrame>
    </p:spTree>
    <p:extLst>
      <p:ext uri="{BB962C8B-B14F-4D97-AF65-F5344CB8AC3E}">
        <p14:creationId xmlns:p14="http://schemas.microsoft.com/office/powerpoint/2010/main" val="1627493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10EA3A-4C1F-9947-826E-EED8A8D31F12}"/>
              </a:ext>
            </a:extLst>
          </p:cNvPr>
          <p:cNvSpPr>
            <a:spLocks noGrp="1"/>
          </p:cNvSpPr>
          <p:nvPr>
            <p:ph type="title"/>
          </p:nvPr>
        </p:nvSpPr>
        <p:spPr>
          <a:xfrm>
            <a:off x="699972" y="230655"/>
            <a:ext cx="10860656" cy="1031056"/>
          </a:xfrm>
        </p:spPr>
        <p:txBody>
          <a:bodyPr anchor="b">
            <a:normAutofit fontScale="90000"/>
          </a:bodyPr>
          <a:lstStyle/>
          <a:p>
            <a:r>
              <a:rPr lang="en-US" dirty="0"/>
              <a:t>Challenges encountered and response strategies: Logistics</a:t>
            </a:r>
          </a:p>
        </p:txBody>
      </p:sp>
      <p:graphicFrame>
        <p:nvGraphicFramePr>
          <p:cNvPr id="5" name="Table 4"/>
          <p:cNvGraphicFramePr>
            <a:graphicFrameLocks noGrp="1"/>
          </p:cNvGraphicFramePr>
          <p:nvPr>
            <p:extLst>
              <p:ext uri="{D42A27DB-BD31-4B8C-83A1-F6EECF244321}">
                <p14:modId xmlns:p14="http://schemas.microsoft.com/office/powerpoint/2010/main" val="132142354"/>
              </p:ext>
            </p:extLst>
          </p:nvPr>
        </p:nvGraphicFramePr>
        <p:xfrm>
          <a:off x="690113" y="1351471"/>
          <a:ext cx="10892838" cy="4541520"/>
        </p:xfrm>
        <a:graphic>
          <a:graphicData uri="http://schemas.openxmlformats.org/drawingml/2006/table">
            <a:tbl>
              <a:tblPr firstRow="1" bandRow="1">
                <a:tableStyleId>{6E25E649-3F16-4E02-A733-19D2CDBF48F0}</a:tableStyleId>
              </a:tblPr>
              <a:tblGrid>
                <a:gridCol w="5446419">
                  <a:extLst>
                    <a:ext uri="{9D8B030D-6E8A-4147-A177-3AD203B41FA5}">
                      <a16:colId xmlns:a16="http://schemas.microsoft.com/office/drawing/2014/main" val="3599198353"/>
                    </a:ext>
                  </a:extLst>
                </a:gridCol>
                <a:gridCol w="5446419">
                  <a:extLst>
                    <a:ext uri="{9D8B030D-6E8A-4147-A177-3AD203B41FA5}">
                      <a16:colId xmlns:a16="http://schemas.microsoft.com/office/drawing/2014/main" val="2271431145"/>
                    </a:ext>
                  </a:extLst>
                </a:gridCol>
              </a:tblGrid>
              <a:tr h="370840">
                <a:tc>
                  <a:txBody>
                    <a:bodyPr/>
                    <a:lstStyle/>
                    <a:p>
                      <a:r>
                        <a:rPr lang="en-US" sz="2200" dirty="0"/>
                        <a:t>Challenge</a:t>
                      </a:r>
                    </a:p>
                  </a:txBody>
                  <a:tcPr/>
                </a:tc>
                <a:tc>
                  <a:txBody>
                    <a:bodyPr/>
                    <a:lstStyle/>
                    <a:p>
                      <a:r>
                        <a:rPr lang="en-US" sz="2200" dirty="0">
                          <a:solidFill>
                            <a:schemeClr val="tx1"/>
                          </a:solidFill>
                        </a:rPr>
                        <a:t>Response strategy</a:t>
                      </a:r>
                    </a:p>
                  </a:txBody>
                  <a:tcPr/>
                </a:tc>
                <a:extLst>
                  <a:ext uri="{0D108BD9-81ED-4DB2-BD59-A6C34878D82A}">
                    <a16:rowId xmlns:a16="http://schemas.microsoft.com/office/drawing/2014/main" val="3670943946"/>
                  </a:ext>
                </a:extLst>
              </a:tr>
              <a:tr h="370840">
                <a:tc>
                  <a:txBody>
                    <a:bodyPr/>
                    <a:lstStyle/>
                    <a:p>
                      <a:pPr>
                        <a:spcAft>
                          <a:spcPts val="1200"/>
                        </a:spcAft>
                      </a:pPr>
                      <a:r>
                        <a:rPr lang="en-US" sz="2200" dirty="0"/>
                        <a:t>Findings the best fit between a suitable space and an affordable space</a:t>
                      </a:r>
                    </a:p>
                    <a:p>
                      <a:pPr>
                        <a:spcAft>
                          <a:spcPts val="1200"/>
                        </a:spcAft>
                      </a:pPr>
                      <a:r>
                        <a:rPr lang="en-US" sz="2200" dirty="0"/>
                        <a:t>Partners implementing the model take time to know the model and adapt supervision approach, monitoring and  logistical support needed. </a:t>
                      </a:r>
                    </a:p>
                    <a:p>
                      <a:r>
                        <a:rPr lang="en-US" sz="2200" dirty="0"/>
                        <a:t>Resource gaps:</a:t>
                      </a:r>
                    </a:p>
                    <a:p>
                      <a:pPr marL="342900" indent="-342900">
                        <a:buFont typeface="Arial" panose="020B0604020202020204" pitchFamily="34" charset="0"/>
                        <a:buChar char="•"/>
                      </a:pPr>
                      <a:r>
                        <a:rPr lang="en-US" sz="2200" dirty="0"/>
                        <a:t>Inadequate funding to support logistics, including transportation</a:t>
                      </a:r>
                    </a:p>
                    <a:p>
                      <a:pPr marL="342900" indent="-342900">
                        <a:buFont typeface="Arial" panose="020B0604020202020204" pitchFamily="34" charset="0"/>
                        <a:buChar char="•"/>
                      </a:pPr>
                      <a:r>
                        <a:rPr lang="en-US" sz="2200" dirty="0"/>
                        <a:t>Gaps in supply chain (OI drugs) </a:t>
                      </a:r>
                    </a:p>
                    <a:p>
                      <a:endParaRPr lang="en-US" sz="2200" dirty="0"/>
                    </a:p>
                  </a:txBody>
                  <a:tcPr/>
                </a:tc>
                <a:tc>
                  <a:txBody>
                    <a:bodyPr/>
                    <a:lstStyle/>
                    <a:p>
                      <a:r>
                        <a:rPr lang="en-US" sz="2200" dirty="0">
                          <a:solidFill>
                            <a:schemeClr val="tx1"/>
                          </a:solidFill>
                        </a:rPr>
                        <a:t>Community Scanning</a:t>
                      </a:r>
                    </a:p>
                    <a:p>
                      <a:endParaRPr lang="en-US" sz="2200" dirty="0">
                        <a:solidFill>
                          <a:schemeClr val="tx1"/>
                        </a:solidFill>
                      </a:endParaRPr>
                    </a:p>
                    <a:p>
                      <a:r>
                        <a:rPr lang="en-US" sz="2200" dirty="0">
                          <a:solidFill>
                            <a:schemeClr val="tx1"/>
                          </a:solidFill>
                        </a:rPr>
                        <a:t>Orientation of </a:t>
                      </a:r>
                      <a:r>
                        <a:rPr lang="en-US" sz="2200" err="1">
                          <a:solidFill>
                            <a:schemeClr val="tx1"/>
                          </a:solidFill>
                        </a:rPr>
                        <a:t>MoH</a:t>
                      </a:r>
                      <a:r>
                        <a:rPr lang="en-US" sz="2200" dirty="0">
                          <a:solidFill>
                            <a:schemeClr val="tx1"/>
                          </a:solidFill>
                        </a:rPr>
                        <a:t>/IPs on the model, including planning for logistics</a:t>
                      </a:r>
                    </a:p>
                    <a:p>
                      <a:r>
                        <a:rPr lang="en-US" sz="2200" dirty="0">
                          <a:solidFill>
                            <a:schemeClr val="tx1"/>
                          </a:solidFill>
                        </a:rPr>
                        <a:t>(</a:t>
                      </a:r>
                      <a:r>
                        <a:rPr lang="en-US" sz="2200" err="1">
                          <a:solidFill>
                            <a:schemeClr val="tx1"/>
                          </a:solidFill>
                        </a:rPr>
                        <a:t>incluidng</a:t>
                      </a:r>
                      <a:r>
                        <a:rPr lang="en-US" sz="2200" dirty="0">
                          <a:solidFill>
                            <a:schemeClr val="tx1"/>
                          </a:solidFill>
                        </a:rPr>
                        <a:t> for </a:t>
                      </a:r>
                      <a:r>
                        <a:rPr lang="en-US" sz="2200" baseline="0" dirty="0">
                          <a:solidFill>
                            <a:schemeClr val="tx1"/>
                          </a:solidFill>
                        </a:rPr>
                        <a:t>SV and monitoring)</a:t>
                      </a:r>
                      <a:endParaRPr lang="en-US" sz="2200" dirty="0">
                        <a:solidFill>
                          <a:schemeClr val="tx1"/>
                        </a:solidFill>
                      </a:endParaRPr>
                    </a:p>
                    <a:p>
                      <a:endParaRPr lang="en-US" sz="2200" dirty="0">
                        <a:solidFill>
                          <a:schemeClr val="tx1"/>
                        </a:solidFill>
                      </a:endParaRPr>
                    </a:p>
                    <a:p>
                      <a:r>
                        <a:rPr lang="en-US" sz="2200" dirty="0">
                          <a:solidFill>
                            <a:schemeClr val="tx1"/>
                          </a:solidFill>
                        </a:rPr>
                        <a:t>Facilitate redistribution/stock sharing with other facility partners to ensure steady supply</a:t>
                      </a:r>
                    </a:p>
                    <a:p>
                      <a:endParaRPr lang="en-US" sz="2200" kern="1200" dirty="0">
                        <a:solidFill>
                          <a:schemeClr val="tx1"/>
                        </a:solidFill>
                        <a:latin typeface="+mn-lt"/>
                        <a:ea typeface="+mn-ea"/>
                        <a:cs typeface="+mn-cs"/>
                      </a:endParaRPr>
                    </a:p>
                    <a:p>
                      <a:r>
                        <a:rPr lang="en-US" sz="2200" kern="1200" dirty="0">
                          <a:solidFill>
                            <a:schemeClr val="tx1"/>
                          </a:solidFill>
                          <a:latin typeface="+mn-lt"/>
                          <a:ea typeface="+mn-ea"/>
                          <a:cs typeface="+mn-cs"/>
                        </a:rPr>
                        <a:t>Leverage stakeholder relationships/sharing of resources </a:t>
                      </a:r>
                    </a:p>
                    <a:p>
                      <a:endParaRPr lang="en-US" sz="2200" dirty="0">
                        <a:solidFill>
                          <a:schemeClr val="tx1"/>
                        </a:solidFill>
                      </a:endParaRPr>
                    </a:p>
                  </a:txBody>
                  <a:tcPr/>
                </a:tc>
                <a:extLst>
                  <a:ext uri="{0D108BD9-81ED-4DB2-BD59-A6C34878D82A}">
                    <a16:rowId xmlns:a16="http://schemas.microsoft.com/office/drawing/2014/main" val="1716142827"/>
                  </a:ext>
                </a:extLst>
              </a:tr>
            </a:tbl>
          </a:graphicData>
        </a:graphic>
      </p:graphicFrame>
    </p:spTree>
    <p:extLst>
      <p:ext uri="{BB962C8B-B14F-4D97-AF65-F5344CB8AC3E}">
        <p14:creationId xmlns:p14="http://schemas.microsoft.com/office/powerpoint/2010/main" val="343461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174257-AB81-1547-90DF-293AA2B162D5}"/>
              </a:ext>
            </a:extLst>
          </p:cNvPr>
          <p:cNvSpPr/>
          <p:nvPr/>
        </p:nvSpPr>
        <p:spPr>
          <a:xfrm>
            <a:off x="0" y="5467546"/>
            <a:ext cx="12192000" cy="13904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4927DB3-B272-2142-9DAC-3B2C7D282363}"/>
              </a:ext>
            </a:extLst>
          </p:cNvPr>
          <p:cNvSpPr txBox="1"/>
          <p:nvPr/>
        </p:nvSpPr>
        <p:spPr>
          <a:xfrm>
            <a:off x="2447109" y="2959640"/>
            <a:ext cx="6775268" cy="938719"/>
          </a:xfrm>
          <a:prstGeom prst="rect">
            <a:avLst/>
          </a:prstGeom>
          <a:noFill/>
        </p:spPr>
        <p:txBody>
          <a:bodyPr wrap="square" rtlCol="0" anchor="b">
            <a:spAutoFit/>
          </a:bodyPr>
          <a:lstStyle/>
          <a:p>
            <a:pPr algn="ctr"/>
            <a:r>
              <a:rPr lang="en-US" sz="5500" b="1" dirty="0">
                <a:latin typeface="Times New Roman" panose="02020603050405020304" pitchFamily="18" charset="0"/>
                <a:cs typeface="Times New Roman" panose="02020603050405020304" pitchFamily="18" charset="0"/>
              </a:rPr>
              <a:t>Thank You!</a:t>
            </a:r>
          </a:p>
        </p:txBody>
      </p:sp>
      <p:pic>
        <p:nvPicPr>
          <p:cNvPr id="23" name="Picture 22" descr="Graphical user interface, text&#10;&#10;Description automatically generated">
            <a:extLst>
              <a:ext uri="{FF2B5EF4-FFF2-40B4-BE49-F238E27FC236}">
                <a16:creationId xmlns:a16="http://schemas.microsoft.com/office/drawing/2014/main" id="{88510730-2EBF-934D-BF6E-9917AC87E7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2058" y="5608660"/>
            <a:ext cx="6383376" cy="1108225"/>
          </a:xfrm>
          <a:prstGeom prst="rect">
            <a:avLst/>
          </a:prstGeom>
        </p:spPr>
      </p:pic>
    </p:spTree>
    <p:extLst>
      <p:ext uri="{BB962C8B-B14F-4D97-AF65-F5344CB8AC3E}">
        <p14:creationId xmlns:p14="http://schemas.microsoft.com/office/powerpoint/2010/main" val="3399903749"/>
      </p:ext>
    </p:extLst>
  </p:cSld>
  <p:clrMapOvr>
    <a:masterClrMapping/>
  </p:clrMapOvr>
</p:sld>
</file>

<file path=ppt/theme/theme1.xml><?xml version="1.0" encoding="utf-8"?>
<a:theme xmlns:a="http://schemas.openxmlformats.org/drawingml/2006/main" name="CRS_2020_Microsoft">
  <a:themeElements>
    <a:clrScheme name="CRS_2020_Palette_Microsoft">
      <a:dk1>
        <a:srgbClr val="000000"/>
      </a:dk1>
      <a:lt1>
        <a:srgbClr val="FFFFFF"/>
      </a:lt1>
      <a:dk2>
        <a:srgbClr val="00A2C7"/>
      </a:dk2>
      <a:lt2>
        <a:srgbClr val="BFB8AF"/>
      </a:lt2>
      <a:accent1>
        <a:srgbClr val="7999AC"/>
      </a:accent1>
      <a:accent2>
        <a:srgbClr val="9053A1"/>
      </a:accent2>
      <a:accent3>
        <a:srgbClr val="79A02C"/>
      </a:accent3>
      <a:accent4>
        <a:srgbClr val="EF6E0B"/>
      </a:accent4>
      <a:accent5>
        <a:srgbClr val="0099A9"/>
      </a:accent5>
      <a:accent6>
        <a:srgbClr val="00468B"/>
      </a:accent6>
      <a:hlink>
        <a:srgbClr val="00A2C7"/>
      </a:hlink>
      <a:folHlink>
        <a:srgbClr val="9053A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S_2020_Microsoft" id="{8AD903B1-0873-9443-9A9B-35DA84F277A7}" vid="{F2B1F12F-FD2E-EF43-8EFF-88FC48E675B7}"/>
    </a:ext>
  </a:extLst>
</a:theme>
</file>

<file path=ppt/theme/theme2.xml><?xml version="1.0" encoding="utf-8"?>
<a:theme xmlns:a="http://schemas.openxmlformats.org/drawingml/2006/main" name="CRS_2020_Microsoft">
  <a:themeElements>
    <a:clrScheme name="CRS_2020_Palette_Microsoft">
      <a:dk1>
        <a:srgbClr val="000000"/>
      </a:dk1>
      <a:lt1>
        <a:srgbClr val="FFFFFF"/>
      </a:lt1>
      <a:dk2>
        <a:srgbClr val="00A2C7"/>
      </a:dk2>
      <a:lt2>
        <a:srgbClr val="BFB8AF"/>
      </a:lt2>
      <a:accent1>
        <a:srgbClr val="7999AC"/>
      </a:accent1>
      <a:accent2>
        <a:srgbClr val="9053A1"/>
      </a:accent2>
      <a:accent3>
        <a:srgbClr val="79A02C"/>
      </a:accent3>
      <a:accent4>
        <a:srgbClr val="EF6E0B"/>
      </a:accent4>
      <a:accent5>
        <a:srgbClr val="0099A9"/>
      </a:accent5>
      <a:accent6>
        <a:srgbClr val="00468B"/>
      </a:accent6>
      <a:hlink>
        <a:srgbClr val="00A2C7"/>
      </a:hlink>
      <a:folHlink>
        <a:srgbClr val="9053A1"/>
      </a:folHlink>
    </a:clrScheme>
    <a:fontScheme name="Custom 3">
      <a:majorFont>
        <a:latin typeface="Time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S_2020_Microsoft" id="{8AD903B1-0873-9443-9A9B-35DA84F277A7}" vid="{F2B1F12F-FD2E-EF43-8EFF-88FC48E675B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CAA96C1999094786B973238AF77649" ma:contentTypeVersion="12" ma:contentTypeDescription="Create a new document." ma:contentTypeScope="" ma:versionID="50d1b1160b9aeb16644aa561f3ce026b">
  <xsd:schema xmlns:xsd="http://www.w3.org/2001/XMLSchema" xmlns:xs="http://www.w3.org/2001/XMLSchema" xmlns:p="http://schemas.microsoft.com/office/2006/metadata/properties" xmlns:ns2="dded2064-7d0e-4d5d-977e-7586f710ec2f" xmlns:ns3="48a493e2-215d-46ac-991e-d3a1f5ba593b" targetNamespace="http://schemas.microsoft.com/office/2006/metadata/properties" ma:root="true" ma:fieldsID="1d93ad4c97ac508bcf10f9fb11e9298a" ns2:_="" ns3:_="">
    <xsd:import namespace="dded2064-7d0e-4d5d-977e-7586f710ec2f"/>
    <xsd:import namespace="48a493e2-215d-46ac-991e-d3a1f5ba59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ed2064-7d0e-4d5d-977e-7586f710ec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a493e2-215d-46ac-991e-d3a1f5ba593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8a493e2-215d-46ac-991e-d3a1f5ba593b">
      <UserInfo>
        <DisplayName/>
        <AccountId xsi:nil="true"/>
        <AccountType/>
      </UserInfo>
    </SharedWithUsers>
  </documentManagement>
</p:properties>
</file>

<file path=customXml/itemProps1.xml><?xml version="1.0" encoding="utf-8"?>
<ds:datastoreItem xmlns:ds="http://schemas.openxmlformats.org/officeDocument/2006/customXml" ds:itemID="{D804F32F-3790-42E8-91CD-CF8BB3ACD5A5}"/>
</file>

<file path=customXml/itemProps2.xml><?xml version="1.0" encoding="utf-8"?>
<ds:datastoreItem xmlns:ds="http://schemas.openxmlformats.org/officeDocument/2006/customXml" ds:itemID="{7878CB9D-9159-4106-AEA1-653A3F65CB26}">
  <ds:schemaRefs>
    <ds:schemaRef ds:uri="http://schemas.microsoft.com/sharepoint/v3/contenttype/forms"/>
  </ds:schemaRefs>
</ds:datastoreItem>
</file>

<file path=customXml/itemProps3.xml><?xml version="1.0" encoding="utf-8"?>
<ds:datastoreItem xmlns:ds="http://schemas.openxmlformats.org/officeDocument/2006/customXml" ds:itemID="{ED8A33EE-F859-4516-AE45-9BB484985809}">
  <ds:schemaRefs>
    <ds:schemaRef ds:uri="http://purl.org/dc/elements/1.1/"/>
    <ds:schemaRef ds:uri="988aa38e-a633-4a02-86d3-ec20755fa418"/>
    <ds:schemaRef ds:uri="http://purl.org/dc/dcmitype/"/>
    <ds:schemaRef ds:uri="http://schemas.openxmlformats.org/package/2006/metadata/core-properties"/>
    <ds:schemaRef ds:uri="http://www.w3.org/XML/1998/namespace"/>
    <ds:schemaRef ds:uri="http://schemas.microsoft.com/office/2006/documentManagement/types"/>
    <ds:schemaRef ds:uri="http://purl.org/dc/terms/"/>
    <ds:schemaRef ds:uri="http://schemas.microsoft.com/office/infopath/2007/PartnerControls"/>
    <ds:schemaRef ds:uri="0ed8911e-08ce-4b62-836a-b15b8300e57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2111</TotalTime>
  <Words>1481</Words>
  <Application>Microsoft Office PowerPoint</Application>
  <PresentationFormat>Widescreen</PresentationFormat>
  <Paragraphs>99</Paragraphs>
  <Slides>7</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Arial,Sans-Serif</vt:lpstr>
      <vt:lpstr>Calibri</vt:lpstr>
      <vt:lpstr>Times</vt:lpstr>
      <vt:lpstr>Times New Roman</vt:lpstr>
      <vt:lpstr>CRS_2020_Microsoft</vt:lpstr>
      <vt:lpstr>CRS_2020_Microsoft</vt:lpstr>
      <vt:lpstr>Module 11: Addressing Community Post Implementation Challenges</vt:lpstr>
      <vt:lpstr>Module 11 Objectives</vt:lpstr>
      <vt:lpstr>Challenges encountered and response strategies:  Communities and Community Leadership</vt:lpstr>
      <vt:lpstr>Challenges encountered and response strategies: Implementing Partners, MOH</vt:lpstr>
      <vt:lpstr>Challenges encountered and response strategies:  Service Providers</vt:lpstr>
      <vt:lpstr>Challenges encountered and response strategies: Logistics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 of Hope Daily Monitoring and Evaluation &amp; Robust Support  to  Community Posts (CPs)</dc:title>
  <dc:creator>Elena Ghanotakis</dc:creator>
  <cp:lastModifiedBy>Clark, Adele</cp:lastModifiedBy>
  <cp:revision>355</cp:revision>
  <dcterms:created xsi:type="dcterms:W3CDTF">2020-07-10T04:40:17Z</dcterms:created>
  <dcterms:modified xsi:type="dcterms:W3CDTF">2021-02-25T18:45:01Z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0x01010065CAA96C1999094786B973238AF77649</vt:lpwstr>
  </property>
  <property fmtid="{D5CDD505-2E9C-101B-9397-08002B2CF9AE}" pid="3" name="_dlc_DocIdItemGuid">
    <vt:lpwstr>91bfda56-ad05-4b44-998d-3d7f0f141a70</vt:lpwstr>
  </property>
  <property fmtid="{D5CDD505-2E9C-101B-9397-08002B2CF9AE}" pid="4" name="Order">
    <vt:r8>30500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