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 id="2147483903" r:id="rId5"/>
  </p:sldMasterIdLst>
  <p:notesMasterIdLst>
    <p:notesMasterId r:id="rId20"/>
  </p:notesMasterIdLst>
  <p:sldIdLst>
    <p:sldId id="2046" r:id="rId6"/>
    <p:sldId id="752" r:id="rId7"/>
    <p:sldId id="285" r:id="rId8"/>
    <p:sldId id="264" r:id="rId9"/>
    <p:sldId id="271" r:id="rId10"/>
    <p:sldId id="272" r:id="rId11"/>
    <p:sldId id="750" r:id="rId12"/>
    <p:sldId id="749" r:id="rId13"/>
    <p:sldId id="277" r:id="rId14"/>
    <p:sldId id="279" r:id="rId15"/>
    <p:sldId id="281" r:id="rId16"/>
    <p:sldId id="748" r:id="rId17"/>
    <p:sldId id="284" r:id="rId18"/>
    <p:sldId id="2044" r:id="rId19"/>
  </p:sldIdLst>
  <p:sldSz cx="12192000" cy="6858000"/>
  <p:notesSz cx="6858000" cy="1371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046"/>
            <p14:sldId id="752"/>
            <p14:sldId id="285"/>
            <p14:sldId id="264"/>
            <p14:sldId id="271"/>
            <p14:sldId id="272"/>
            <p14:sldId id="750"/>
            <p14:sldId id="749"/>
            <p14:sldId id="277"/>
            <p14:sldId id="279"/>
            <p14:sldId id="281"/>
            <p14:sldId id="748"/>
            <p14:sldId id="284"/>
            <p14:sldId id="20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thridge@pedaids.org" initials="me" lastIdx="1" clrIdx="6">
    <p:extLst>
      <p:ext uri="{19B8F6BF-5375-455C-9EA6-DF929625EA0E}">
        <p15:presenceInfo xmlns:p15="http://schemas.microsoft.com/office/powerpoint/2012/main" userId="S::urn:spo:guest#methridge@pedaids.org::" providerId="AD"/>
      </p:ext>
    </p:extLst>
  </p:cmAuthor>
  <p:cmAuthor id="1" name="Cathrien Alons" initials="CA" lastIdx="5" clrIdx="0">
    <p:extLst>
      <p:ext uri="{19B8F6BF-5375-455C-9EA6-DF929625EA0E}">
        <p15:presenceInfo xmlns:p15="http://schemas.microsoft.com/office/powerpoint/2012/main" userId="S::calons@pedaids.org::40dc079d-356c-4426-b39e-80004cfa760b" providerId="AD"/>
      </p:ext>
    </p:extLst>
  </p:cmAuthor>
  <p:cmAuthor id="2" name="Cathrien Alons" initials="CA [2]" lastIdx="5" clrIdx="1">
    <p:extLst>
      <p:ext uri="{19B8F6BF-5375-455C-9EA6-DF929625EA0E}">
        <p15:presenceInfo xmlns:p15="http://schemas.microsoft.com/office/powerpoint/2012/main" userId="S-1-5-21-1630766965-14560760-1228025406-1237" providerId="AD"/>
      </p:ext>
    </p:extLst>
  </p:cmAuthor>
  <p:cmAuthor id="3" name="Elena Ghanotakis" initials="EG" lastIdx="4" clrIdx="2">
    <p:extLst>
      <p:ext uri="{19B8F6BF-5375-455C-9EA6-DF929625EA0E}">
        <p15:presenceInfo xmlns:p15="http://schemas.microsoft.com/office/powerpoint/2012/main" userId="f5b7b11dc1ab026f" providerId="Windows Live"/>
      </p:ext>
    </p:extLst>
  </p:cmAuthor>
  <p:cmAuthor id="4" name="Chaila, Mwate" initials="CM" lastIdx="6" clrIdx="3">
    <p:extLst>
      <p:ext uri="{19B8F6BF-5375-455C-9EA6-DF929625EA0E}">
        <p15:presenceInfo xmlns:p15="http://schemas.microsoft.com/office/powerpoint/2012/main" userId="S::mwate.chaila@crs.org::532bccc8-299d-41ab-929a-442e97ef55d2" providerId="AD"/>
      </p:ext>
    </p:extLst>
  </p:cmAuthor>
  <p:cmAuthor id="5" name="Cathrien Alons" initials="CA [3]" lastIdx="3" clrIdx="4">
    <p:extLst>
      <p:ext uri="{19B8F6BF-5375-455C-9EA6-DF929625EA0E}">
        <p15:presenceInfo xmlns:p15="http://schemas.microsoft.com/office/powerpoint/2012/main" userId="S::calons_pedaids.org#ext#@crsorg.onmicrosoft.com::4972a93c-8e30-42f8-89ac-9c97f01eda25" providerId="AD"/>
      </p:ext>
    </p:extLst>
  </p:cmAuthor>
  <p:cmAuthor id="6" name="Parris, KaeAnne (CDC/DDPHSIS/CGH/DGHT)" initials="P(" lastIdx="3" clrIdx="5">
    <p:extLst>
      <p:ext uri="{19B8F6BF-5375-455C-9EA6-DF929625EA0E}">
        <p15:presenceInfo xmlns:p15="http://schemas.microsoft.com/office/powerpoint/2012/main" userId="S::jdu4_cdc.gov#ext#@crsorg.onmicrosoft.com::b54aab48-f2d2-47c7-9553-5312305b08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6B6AE-8E87-49CD-9453-F84865D9B43F}" v="2" dt="2021-02-25T18:41:54.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en Alons" userId="S::calons@pedaids.org::40dc079d-356c-4426-b39e-80004cfa760b" providerId="AD" clId="Web-{2FF04F5A-DB75-5A6C-F886-0E628413E074}"/>
    <pc:docChg chg="addSld delSld modSld sldOrd addMainMaster modSection">
      <pc:chgData name="Cathrien Alons" userId="S::calons@pedaids.org::40dc079d-356c-4426-b39e-80004cfa760b" providerId="AD" clId="Web-{2FF04F5A-DB75-5A6C-F886-0E628413E074}" dt="2020-10-05T15:35:57.742" v="286"/>
      <pc:docMkLst>
        <pc:docMk/>
      </pc:docMkLst>
      <pc:sldChg chg="modSp del">
        <pc:chgData name="Cathrien Alons" userId="S::calons@pedaids.org::40dc079d-356c-4426-b39e-80004cfa760b" providerId="AD" clId="Web-{2FF04F5A-DB75-5A6C-F886-0E628413E074}" dt="2020-10-05T15:29:56.524" v="131"/>
        <pc:sldMkLst>
          <pc:docMk/>
          <pc:sldMk cId="76914611" sldId="256"/>
        </pc:sldMkLst>
        <pc:spChg chg="mod">
          <ac:chgData name="Cathrien Alons" userId="S::calons@pedaids.org::40dc079d-356c-4426-b39e-80004cfa760b" providerId="AD" clId="Web-{2FF04F5A-DB75-5A6C-F886-0E628413E074}" dt="2020-10-05T15:28:48.789" v="124" actId="14100"/>
          <ac:spMkLst>
            <pc:docMk/>
            <pc:sldMk cId="76914611" sldId="256"/>
            <ac:spMk id="2" creationId="{00000000-0000-0000-0000-000000000000}"/>
          </ac:spMkLst>
        </pc:spChg>
      </pc:sldChg>
      <pc:sldChg chg="del">
        <pc:chgData name="Cathrien Alons" userId="S::calons@pedaids.org::40dc079d-356c-4426-b39e-80004cfa760b" providerId="AD" clId="Web-{2FF04F5A-DB75-5A6C-F886-0E628413E074}" dt="2020-10-05T15:18:36.195" v="116"/>
        <pc:sldMkLst>
          <pc:docMk/>
          <pc:sldMk cId="2256525732" sldId="273"/>
        </pc:sldMkLst>
      </pc:sldChg>
      <pc:sldChg chg="modSp">
        <pc:chgData name="Cathrien Alons" userId="S::calons@pedaids.org::40dc079d-356c-4426-b39e-80004cfa760b" providerId="AD" clId="Web-{2FF04F5A-DB75-5A6C-F886-0E628413E074}" dt="2020-10-05T15:26:15.992" v="117" actId="14100"/>
        <pc:sldMkLst>
          <pc:docMk/>
          <pc:sldMk cId="2308081292" sldId="284"/>
        </pc:sldMkLst>
        <pc:spChg chg="mod">
          <ac:chgData name="Cathrien Alons" userId="S::calons@pedaids.org::40dc079d-356c-4426-b39e-80004cfa760b" providerId="AD" clId="Web-{2FF04F5A-DB75-5A6C-F886-0E628413E074}" dt="2020-10-05T15:26:15.992" v="117" actId="14100"/>
          <ac:spMkLst>
            <pc:docMk/>
            <pc:sldMk cId="2308081292" sldId="284"/>
            <ac:spMk id="3" creationId="{B5A21FAB-2E8C-644B-BE8B-0CB19C787C01}"/>
          </ac:spMkLst>
        </pc:spChg>
      </pc:sldChg>
      <pc:sldChg chg="modSp modNotes">
        <pc:chgData name="Cathrien Alons" userId="S::calons@pedaids.org::40dc079d-356c-4426-b39e-80004cfa760b" providerId="AD" clId="Web-{2FF04F5A-DB75-5A6C-F886-0E628413E074}" dt="2020-10-05T15:15:57.539" v="115"/>
        <pc:sldMkLst>
          <pc:docMk/>
          <pc:sldMk cId="2349792912" sldId="285"/>
        </pc:sldMkLst>
        <pc:graphicFrameChg chg="mod modGraphic">
          <ac:chgData name="Cathrien Alons" userId="S::calons@pedaids.org::40dc079d-356c-4426-b39e-80004cfa760b" providerId="AD" clId="Web-{2FF04F5A-DB75-5A6C-F886-0E628413E074}" dt="2020-10-05T15:10:57.523" v="21"/>
          <ac:graphicFrameMkLst>
            <pc:docMk/>
            <pc:sldMk cId="2349792912" sldId="285"/>
            <ac:graphicFrameMk id="2" creationId="{CA776ED4-6342-4E64-A164-FB00FE309AB3}"/>
          </ac:graphicFrameMkLst>
        </pc:graphicFrameChg>
      </pc:sldChg>
      <pc:sldChg chg="del">
        <pc:chgData name="Cathrien Alons" userId="S::calons@pedaids.org::40dc079d-356c-4426-b39e-80004cfa760b" providerId="AD" clId="Web-{2FF04F5A-DB75-5A6C-F886-0E628413E074}" dt="2020-10-05T15:09:59.242" v="0"/>
        <pc:sldMkLst>
          <pc:docMk/>
          <pc:sldMk cId="2019945085" sldId="751"/>
        </pc:sldMkLst>
      </pc:sldChg>
      <pc:sldChg chg="modSp add ord modNotes">
        <pc:chgData name="Cathrien Alons" userId="S::calons@pedaids.org::40dc079d-356c-4426-b39e-80004cfa760b" providerId="AD" clId="Web-{2FF04F5A-DB75-5A6C-F886-0E628413E074}" dt="2020-10-05T15:35:57.742" v="286"/>
        <pc:sldMkLst>
          <pc:docMk/>
          <pc:sldMk cId="4193244668" sldId="753"/>
        </pc:sldMkLst>
        <pc:spChg chg="mod">
          <ac:chgData name="Cathrien Alons" userId="S::calons@pedaids.org::40dc079d-356c-4426-b39e-80004cfa760b" providerId="AD" clId="Web-{2FF04F5A-DB75-5A6C-F886-0E628413E074}" dt="2020-10-05T15:29:52.352" v="129" actId="20577"/>
          <ac:spMkLst>
            <pc:docMk/>
            <pc:sldMk cId="4193244668" sldId="753"/>
            <ac:spMk id="2" creationId="{44034FEE-4BBB-7F49-BE67-328073281F8B}"/>
          </ac:spMkLst>
        </pc:spChg>
      </pc:sldChg>
      <pc:sldChg chg="add del modNotes">
        <pc:chgData name="Cathrien Alons" userId="S::calons@pedaids.org::40dc079d-356c-4426-b39e-80004cfa760b" providerId="AD" clId="Web-{2FF04F5A-DB75-5A6C-F886-0E628413E074}" dt="2020-10-05T15:32:11.290" v="137"/>
        <pc:sldMkLst>
          <pc:docMk/>
          <pc:sldMk cId="1435371373" sldId="754"/>
        </pc:sldMkLst>
      </pc:sldChg>
      <pc:sldMasterChg chg="add addSldLayout">
        <pc:chgData name="Cathrien Alons" userId="S::calons@pedaids.org::40dc079d-356c-4426-b39e-80004cfa760b" providerId="AD" clId="Web-{2FF04F5A-DB75-5A6C-F886-0E628413E074}" dt="2020-10-05T15:29:29.196" v="125"/>
        <pc:sldMasterMkLst>
          <pc:docMk/>
          <pc:sldMasterMk cId="1294453595" sldId="2147483903"/>
        </pc:sldMasterMkLst>
        <pc:sldLayoutChg chg="add">
          <pc:chgData name="Cathrien Alons" userId="S::calons@pedaids.org::40dc079d-356c-4426-b39e-80004cfa760b" providerId="AD" clId="Web-{2FF04F5A-DB75-5A6C-F886-0E628413E074}" dt="2020-10-05T15:29:29.196" v="125"/>
          <pc:sldLayoutMkLst>
            <pc:docMk/>
            <pc:sldMasterMk cId="1294453595" sldId="2147483903"/>
            <pc:sldLayoutMk cId="2421397471" sldId="2147483904"/>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3431061426" sldId="2147483905"/>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2927951272" sldId="2147483906"/>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848921093" sldId="2147483907"/>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1332110451" sldId="2147483908"/>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3876070463" sldId="2147483909"/>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4289471331" sldId="2147483910"/>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10657250" sldId="2147483911"/>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1694990344" sldId="2147483912"/>
          </pc:sldLayoutMkLst>
        </pc:sldLayoutChg>
        <pc:sldLayoutChg chg="add">
          <pc:chgData name="Cathrien Alons" userId="S::calons@pedaids.org::40dc079d-356c-4426-b39e-80004cfa760b" providerId="AD" clId="Web-{2FF04F5A-DB75-5A6C-F886-0E628413E074}" dt="2020-10-05T15:29:29.196" v="125"/>
          <pc:sldLayoutMkLst>
            <pc:docMk/>
            <pc:sldMasterMk cId="1294453595" sldId="2147483903"/>
            <pc:sldLayoutMk cId="1584608172" sldId="2147483913"/>
          </pc:sldLayoutMkLst>
        </pc:sldLayoutChg>
      </pc:sldMasterChg>
    </pc:docChg>
  </pc:docChgLst>
  <pc:docChgLst>
    <pc:chgData name="eghanotakis" userId="S::eghanotakis_gmail.com#ext#@pedaidsorg.onmicrosoft.com::0af52404-daef-41c0-a231-4d3790fefa79" providerId="AD" clId="Web-{FF9E4DDB-A28E-4F83-BAC1-D02A402DABCE}"/>
    <pc:docChg chg="modSld">
      <pc:chgData name="eghanotakis" userId="S::eghanotakis_gmail.com#ext#@pedaidsorg.onmicrosoft.com::0af52404-daef-41c0-a231-4d3790fefa79" providerId="AD" clId="Web-{FF9E4DDB-A28E-4F83-BAC1-D02A402DABCE}" dt="2020-09-29T17:16:53.350" v="51"/>
      <pc:docMkLst>
        <pc:docMk/>
      </pc:docMkLst>
      <pc:sldChg chg="modNotes">
        <pc:chgData name="eghanotakis" userId="S::eghanotakis_gmail.com#ext#@pedaidsorg.onmicrosoft.com::0af52404-daef-41c0-a231-4d3790fefa79" providerId="AD" clId="Web-{FF9E4DDB-A28E-4F83-BAC1-D02A402DABCE}" dt="2020-09-29T17:16:53.350" v="51"/>
        <pc:sldMkLst>
          <pc:docMk/>
          <pc:sldMk cId="2256525732" sldId="273"/>
        </pc:sldMkLst>
      </pc:sldChg>
      <pc:sldChg chg="modNotes">
        <pc:chgData name="eghanotakis" userId="S::eghanotakis_gmail.com#ext#@pedaidsorg.onmicrosoft.com::0af52404-daef-41c0-a231-4d3790fefa79" providerId="AD" clId="Web-{FF9E4DDB-A28E-4F83-BAC1-D02A402DABCE}" dt="2020-09-29T17:11:18.529" v="3"/>
        <pc:sldMkLst>
          <pc:docMk/>
          <pc:sldMk cId="246581121" sldId="752"/>
        </pc:sldMkLst>
      </pc:sldChg>
    </pc:docChg>
  </pc:docChgLst>
  <pc:docChgLst>
    <pc:chgData name="eghanotakis" userId="S::eghanotakis_gmail.com#ext#@pedaidsorg.onmicrosoft.com::0af52404-daef-41c0-a231-4d3790fefa79" providerId="AD" clId="Web-{03A4FD1D-285B-4239-9280-F163D5C02EC8}"/>
    <pc:docChg chg="modSld">
      <pc:chgData name="eghanotakis" userId="S::eghanotakis_gmail.com#ext#@pedaidsorg.onmicrosoft.com::0af52404-daef-41c0-a231-4d3790fefa79" providerId="AD" clId="Web-{03A4FD1D-285B-4239-9280-F163D5C02EC8}" dt="2020-09-30T02:53:51.607" v="45"/>
      <pc:docMkLst>
        <pc:docMk/>
      </pc:docMkLst>
      <pc:sldChg chg="modNotes">
        <pc:chgData name="eghanotakis" userId="S::eghanotakis_gmail.com#ext#@pedaidsorg.onmicrosoft.com::0af52404-daef-41c0-a231-4d3790fefa79" providerId="AD" clId="Web-{03A4FD1D-285B-4239-9280-F163D5C02EC8}" dt="2020-09-30T02:53:51.607" v="45"/>
        <pc:sldMkLst>
          <pc:docMk/>
          <pc:sldMk cId="1222879365" sldId="272"/>
        </pc:sldMkLst>
      </pc:sldChg>
    </pc:docChg>
  </pc:docChgLst>
  <pc:docChgLst>
    <pc:chgData name="Cathrien Alons" userId="S::calons@pedaids.org::40dc079d-356c-4426-b39e-80004cfa760b" providerId="AD" clId="Web-{256F4D60-B69D-1EEF-67EA-29CC66A55FFE}"/>
    <pc:docChg chg="modSld">
      <pc:chgData name="Cathrien Alons" userId="S::calons@pedaids.org::40dc079d-356c-4426-b39e-80004cfa760b" providerId="AD" clId="Web-{256F4D60-B69D-1EEF-67EA-29CC66A55FFE}" dt="2020-11-13T18:25:40.308" v="11" actId="20577"/>
      <pc:docMkLst>
        <pc:docMk/>
      </pc:docMkLst>
      <pc:sldChg chg="modSp">
        <pc:chgData name="Cathrien Alons" userId="S::calons@pedaids.org::40dc079d-356c-4426-b39e-80004cfa760b" providerId="AD" clId="Web-{256F4D60-B69D-1EEF-67EA-29CC66A55FFE}" dt="2020-11-13T18:25:40.308" v="11" actId="20577"/>
        <pc:sldMkLst>
          <pc:docMk/>
          <pc:sldMk cId="3918888115" sldId="271"/>
        </pc:sldMkLst>
        <pc:spChg chg="mod">
          <ac:chgData name="Cathrien Alons" userId="S::calons@pedaids.org::40dc079d-356c-4426-b39e-80004cfa760b" providerId="AD" clId="Web-{256F4D60-B69D-1EEF-67EA-29CC66A55FFE}" dt="2020-11-13T18:25:40.308" v="11" actId="20577"/>
          <ac:spMkLst>
            <pc:docMk/>
            <pc:sldMk cId="3918888115" sldId="271"/>
            <ac:spMk id="2" creationId="{52F1C942-64D4-0F4E-9D22-2AF4899D9E03}"/>
          </ac:spMkLst>
        </pc:spChg>
      </pc:sldChg>
      <pc:sldChg chg="modSp">
        <pc:chgData name="Cathrien Alons" userId="S::calons@pedaids.org::40dc079d-356c-4426-b39e-80004cfa760b" providerId="AD" clId="Web-{256F4D60-B69D-1EEF-67EA-29CC66A55FFE}" dt="2020-11-13T18:24:53.245" v="7" actId="20577"/>
        <pc:sldMkLst>
          <pc:docMk/>
          <pc:sldMk cId="2349792912" sldId="285"/>
        </pc:sldMkLst>
        <pc:spChg chg="mod">
          <ac:chgData name="Cathrien Alons" userId="S::calons@pedaids.org::40dc079d-356c-4426-b39e-80004cfa760b" providerId="AD" clId="Web-{256F4D60-B69D-1EEF-67EA-29CC66A55FFE}" dt="2020-11-13T18:24:53.245" v="7" actId="20577"/>
          <ac:spMkLst>
            <pc:docMk/>
            <pc:sldMk cId="2349792912" sldId="285"/>
            <ac:spMk id="3" creationId="{D810EA3A-4C1F-9947-826E-EED8A8D31F12}"/>
          </ac:spMkLst>
        </pc:spChg>
      </pc:sldChg>
      <pc:sldChg chg="modSp">
        <pc:chgData name="Cathrien Alons" userId="S::calons@pedaids.org::40dc079d-356c-4426-b39e-80004cfa760b" providerId="AD" clId="Web-{256F4D60-B69D-1EEF-67EA-29CC66A55FFE}" dt="2020-11-13T18:24:22.557" v="4" actId="20577"/>
        <pc:sldMkLst>
          <pc:docMk/>
          <pc:sldMk cId="4193244668" sldId="753"/>
        </pc:sldMkLst>
        <pc:spChg chg="mod">
          <ac:chgData name="Cathrien Alons" userId="S::calons@pedaids.org::40dc079d-356c-4426-b39e-80004cfa760b" providerId="AD" clId="Web-{256F4D60-B69D-1EEF-67EA-29CC66A55FFE}" dt="2020-11-13T18:24:22.557" v="4" actId="20577"/>
          <ac:spMkLst>
            <pc:docMk/>
            <pc:sldMk cId="4193244668" sldId="753"/>
            <ac:spMk id="2" creationId="{44034FEE-4BBB-7F49-BE67-328073281F8B}"/>
          </ac:spMkLst>
        </pc:spChg>
      </pc:sldChg>
    </pc:docChg>
  </pc:docChgLst>
  <pc:docChgLst>
    <pc:chgData name="methridge@pedaids.org" userId="S::urn:spo:guest#methridge@pedaids.org::" providerId="AD" clId="Web-{0BDA87DF-6943-8474-D2FF-2AAEE771D4EC}"/>
    <pc:docChg chg="modSld">
      <pc:chgData name="methridge@pedaids.org" userId="S::urn:spo:guest#methridge@pedaids.org::" providerId="AD" clId="Web-{0BDA87DF-6943-8474-D2FF-2AAEE771D4EC}" dt="2021-02-10T00:08:37.359" v="5"/>
      <pc:docMkLst>
        <pc:docMk/>
      </pc:docMkLst>
      <pc:sldChg chg="modSp">
        <pc:chgData name="methridge@pedaids.org" userId="S::urn:spo:guest#methridge@pedaids.org::" providerId="AD" clId="Web-{0BDA87DF-6943-8474-D2FF-2AAEE771D4EC}" dt="2021-02-10T00:08:37.359" v="5"/>
        <pc:sldMkLst>
          <pc:docMk/>
          <pc:sldMk cId="2349792912" sldId="285"/>
        </pc:sldMkLst>
        <pc:graphicFrameChg chg="mod modGraphic">
          <ac:chgData name="methridge@pedaids.org" userId="S::urn:spo:guest#methridge@pedaids.org::" providerId="AD" clId="Web-{0BDA87DF-6943-8474-D2FF-2AAEE771D4EC}" dt="2021-02-10T00:08:37.359" v="5"/>
          <ac:graphicFrameMkLst>
            <pc:docMk/>
            <pc:sldMk cId="2349792912" sldId="285"/>
            <ac:graphicFrameMk id="2" creationId="{CA776ED4-6342-4E64-A164-FB00FE309AB3}"/>
          </ac:graphicFrameMkLst>
        </pc:graphicFrameChg>
      </pc:sldChg>
    </pc:docChg>
  </pc:docChgLst>
  <pc:docChgLst>
    <pc:chgData name="Madison Ethridge" userId="S::methridge@pedaids.org::666e09c8-48f1-48e4-bd90-dc52bcdb94a7" providerId="AD" clId="Web-{BFAB04D1-A793-4E04-ABE9-11D5533003F1}"/>
    <pc:docChg chg="modSld">
      <pc:chgData name="Madison Ethridge" userId="S::methridge@pedaids.org::666e09c8-48f1-48e4-bd90-dc52bcdb94a7" providerId="AD" clId="Web-{BFAB04D1-A793-4E04-ABE9-11D5533003F1}" dt="2020-10-09T17:25:28.726" v="2" actId="20577"/>
      <pc:docMkLst>
        <pc:docMk/>
      </pc:docMkLst>
      <pc:sldChg chg="modSp">
        <pc:chgData name="Madison Ethridge" userId="S::methridge@pedaids.org::666e09c8-48f1-48e4-bd90-dc52bcdb94a7" providerId="AD" clId="Web-{BFAB04D1-A793-4E04-ABE9-11D5533003F1}" dt="2020-10-09T17:25:28.694" v="0" actId="20577"/>
        <pc:sldMkLst>
          <pc:docMk/>
          <pc:sldMk cId="4193244668" sldId="753"/>
        </pc:sldMkLst>
        <pc:spChg chg="mod">
          <ac:chgData name="Madison Ethridge" userId="S::methridge@pedaids.org::666e09c8-48f1-48e4-bd90-dc52bcdb94a7" providerId="AD" clId="Web-{BFAB04D1-A793-4E04-ABE9-11D5533003F1}" dt="2020-10-09T17:25:28.694" v="0" actId="20577"/>
          <ac:spMkLst>
            <pc:docMk/>
            <pc:sldMk cId="4193244668" sldId="753"/>
            <ac:spMk id="2" creationId="{44034FEE-4BBB-7F49-BE67-328073281F8B}"/>
          </ac:spMkLst>
        </pc:spChg>
      </pc:sldChg>
    </pc:docChg>
  </pc:docChgLst>
  <pc:docChgLst>
    <pc:chgData name="Parris, KaeAnne (CDC/DDPHSIS/CGH/DGHT)" userId="S::jdu4_cdc.gov#ext#@crsorg.onmicrosoft.com::b54aab48-f2d2-47c7-9553-5312305b08b3" providerId="AD" clId="Web-{D31F0DC2-73A6-DC22-CCA4-2FAD9B95D524}"/>
    <pc:docChg chg="">
      <pc:chgData name="Parris, KaeAnne (CDC/DDPHSIS/CGH/DGHT)" userId="S::jdu4_cdc.gov#ext#@crsorg.onmicrosoft.com::b54aab48-f2d2-47c7-9553-5312305b08b3" providerId="AD" clId="Web-{D31F0DC2-73A6-DC22-CCA4-2FAD9B95D524}" dt="2021-02-05T00:29:35.862" v="2"/>
      <pc:docMkLst>
        <pc:docMk/>
      </pc:docMkLst>
      <pc:sldChg chg="addCm">
        <pc:chgData name="Parris, KaeAnne (CDC/DDPHSIS/CGH/DGHT)" userId="S::jdu4_cdc.gov#ext#@crsorg.onmicrosoft.com::b54aab48-f2d2-47c7-9553-5312305b08b3" providerId="AD" clId="Web-{D31F0DC2-73A6-DC22-CCA4-2FAD9B95D524}" dt="2021-02-05T00:28:24.178" v="1"/>
        <pc:sldMkLst>
          <pc:docMk/>
          <pc:sldMk cId="3918888115" sldId="271"/>
        </pc:sldMkLst>
      </pc:sldChg>
      <pc:sldChg chg="addCm">
        <pc:chgData name="Parris, KaeAnne (CDC/DDPHSIS/CGH/DGHT)" userId="S::jdu4_cdc.gov#ext#@crsorg.onmicrosoft.com::b54aab48-f2d2-47c7-9553-5312305b08b3" providerId="AD" clId="Web-{D31F0DC2-73A6-DC22-CCA4-2FAD9B95D524}" dt="2021-02-05T00:29:35.862" v="2"/>
        <pc:sldMkLst>
          <pc:docMk/>
          <pc:sldMk cId="588639674" sldId="279"/>
        </pc:sldMkLst>
      </pc:sldChg>
      <pc:sldChg chg="addCm">
        <pc:chgData name="Parris, KaeAnne (CDC/DDPHSIS/CGH/DGHT)" userId="S::jdu4_cdc.gov#ext#@crsorg.onmicrosoft.com::b54aab48-f2d2-47c7-9553-5312305b08b3" providerId="AD" clId="Web-{D31F0DC2-73A6-DC22-CCA4-2FAD9B95D524}" dt="2021-02-05T00:25:48.317" v="0"/>
        <pc:sldMkLst>
          <pc:docMk/>
          <pc:sldMk cId="2349792912" sldId="285"/>
        </pc:sldMkLst>
      </pc:sldChg>
    </pc:docChg>
  </pc:docChgLst>
  <pc:docChgLst>
    <pc:chgData name="Clark, Adele" userId="cb302882-fc54-4eb8-a090-62efc4d6cc36" providerId="ADAL" clId="{2696B6AE-8E87-49CD-9453-F84865D9B43F}"/>
    <pc:docChg chg="addSld delSld modSld modSection">
      <pc:chgData name="Clark, Adele" userId="cb302882-fc54-4eb8-a090-62efc4d6cc36" providerId="ADAL" clId="{2696B6AE-8E87-49CD-9453-F84865D9B43F}" dt="2021-02-25T18:42:05.522" v="7" actId="47"/>
      <pc:docMkLst>
        <pc:docMk/>
      </pc:docMkLst>
      <pc:sldChg chg="del">
        <pc:chgData name="Clark, Adele" userId="cb302882-fc54-4eb8-a090-62efc4d6cc36" providerId="ADAL" clId="{2696B6AE-8E87-49CD-9453-F84865D9B43F}" dt="2021-02-25T18:42:05.522" v="7" actId="47"/>
        <pc:sldMkLst>
          <pc:docMk/>
          <pc:sldMk cId="3793482313" sldId="266"/>
        </pc:sldMkLst>
      </pc:sldChg>
      <pc:sldChg chg="del">
        <pc:chgData name="Clark, Adele" userId="cb302882-fc54-4eb8-a090-62efc4d6cc36" providerId="ADAL" clId="{2696B6AE-8E87-49CD-9453-F84865D9B43F}" dt="2021-02-25T18:41:20.868" v="5" actId="47"/>
        <pc:sldMkLst>
          <pc:docMk/>
          <pc:sldMk cId="4193244668" sldId="753"/>
        </pc:sldMkLst>
      </pc:sldChg>
      <pc:sldChg chg="add">
        <pc:chgData name="Clark, Adele" userId="cb302882-fc54-4eb8-a090-62efc4d6cc36" providerId="ADAL" clId="{2696B6AE-8E87-49CD-9453-F84865D9B43F}" dt="2021-02-25T18:41:54.165" v="6"/>
        <pc:sldMkLst>
          <pc:docMk/>
          <pc:sldMk cId="3399903749" sldId="2044"/>
        </pc:sldMkLst>
      </pc:sldChg>
      <pc:sldChg chg="modSp add mod modNotesTx">
        <pc:chgData name="Clark, Adele" userId="cb302882-fc54-4eb8-a090-62efc4d6cc36" providerId="ADAL" clId="{2696B6AE-8E87-49CD-9453-F84865D9B43F}" dt="2021-02-25T18:41:15.619" v="4"/>
        <pc:sldMkLst>
          <pc:docMk/>
          <pc:sldMk cId="1153198540" sldId="2046"/>
        </pc:sldMkLst>
        <pc:spChg chg="mod">
          <ac:chgData name="Clark, Adele" userId="cb302882-fc54-4eb8-a090-62efc4d6cc36" providerId="ADAL" clId="{2696B6AE-8E87-49CD-9453-F84865D9B43F}" dt="2021-02-25T18:40:57.453" v="2" actId="1076"/>
          <ac:spMkLst>
            <pc:docMk/>
            <pc:sldMk cId="1153198540" sldId="2046"/>
            <ac:spMk id="2" creationId="{44034FEE-4BBB-7F49-BE67-328073281F8B}"/>
          </ac:spMkLst>
        </pc:spChg>
      </pc:sldChg>
    </pc:docChg>
  </pc:docChgLst>
  <pc:docChgLst>
    <pc:chgData name="Madison Ethridge" userId="S::methridge@pedaids.org::666e09c8-48f1-48e4-bd90-dc52bcdb94a7" providerId="AD" clId="Web-{F0ED5AE4-D678-F7F3-D74C-B484FF5CC5E4}"/>
    <pc:docChg chg="modSld">
      <pc:chgData name="Madison Ethridge" userId="S::methridge@pedaids.org::666e09c8-48f1-48e4-bd90-dc52bcdb94a7" providerId="AD" clId="Web-{F0ED5AE4-D678-F7F3-D74C-B484FF5CC5E4}" dt="2020-11-06T17:26:05.361" v="10"/>
      <pc:docMkLst>
        <pc:docMk/>
      </pc:docMkLst>
      <pc:sldChg chg="modSp modNotes">
        <pc:chgData name="Madison Ethridge" userId="S::methridge@pedaids.org::666e09c8-48f1-48e4-bd90-dc52bcdb94a7" providerId="AD" clId="Web-{F0ED5AE4-D678-F7F3-D74C-B484FF5CC5E4}" dt="2020-11-06T17:26:05.361" v="10"/>
        <pc:sldMkLst>
          <pc:docMk/>
          <pc:sldMk cId="3918888115" sldId="271"/>
        </pc:sldMkLst>
        <pc:spChg chg="mod">
          <ac:chgData name="Madison Ethridge" userId="S::methridge@pedaids.org::666e09c8-48f1-48e4-bd90-dc52bcdb94a7" providerId="AD" clId="Web-{F0ED5AE4-D678-F7F3-D74C-B484FF5CC5E4}" dt="2020-11-06T17:26:00.501" v="2" actId="20577"/>
          <ac:spMkLst>
            <pc:docMk/>
            <pc:sldMk cId="3918888115" sldId="271"/>
            <ac:spMk id="2" creationId="{52F1C942-64D4-0F4E-9D22-2AF4899D9E03}"/>
          </ac:spMkLst>
        </pc:spChg>
      </pc:sldChg>
    </pc:docChg>
  </pc:docChgLst>
  <pc:docChgLst>
    <pc:chgData name="Chaila, Mwate" userId="532bccc8-299d-41ab-929a-442e97ef55d2" providerId="ADAL" clId="{FD3C7269-3061-4F19-A71A-8A734D7B5D28}"/>
    <pc:docChg chg="custSel modSld">
      <pc:chgData name="Chaila, Mwate" userId="532bccc8-299d-41ab-929a-442e97ef55d2" providerId="ADAL" clId="{FD3C7269-3061-4F19-A71A-8A734D7B5D28}" dt="2021-02-18T14:49:31.530" v="125" actId="14100"/>
      <pc:docMkLst>
        <pc:docMk/>
      </pc:docMkLst>
      <pc:sldChg chg="modSp mod addCm modCm">
        <pc:chgData name="Chaila, Mwate" userId="532bccc8-299d-41ab-929a-442e97ef55d2" providerId="ADAL" clId="{FD3C7269-3061-4F19-A71A-8A734D7B5D28}" dt="2021-02-18T14:49:31.530" v="125" actId="14100"/>
        <pc:sldMkLst>
          <pc:docMk/>
          <pc:sldMk cId="2349792912" sldId="285"/>
        </pc:sldMkLst>
        <pc:spChg chg="mod">
          <ac:chgData name="Chaila, Mwate" userId="532bccc8-299d-41ab-929a-442e97ef55d2" providerId="ADAL" clId="{FD3C7269-3061-4F19-A71A-8A734D7B5D28}" dt="2021-02-18T14:49:31.530" v="125" actId="14100"/>
          <ac:spMkLst>
            <pc:docMk/>
            <pc:sldMk cId="2349792912" sldId="285"/>
            <ac:spMk id="3" creationId="{D810EA3A-4C1F-9947-826E-EED8A8D31F12}"/>
          </ac:spMkLst>
        </pc:spChg>
        <pc:graphicFrameChg chg="mod modGraphic">
          <ac:chgData name="Chaila, Mwate" userId="532bccc8-299d-41ab-929a-442e97ef55d2" providerId="ADAL" clId="{FD3C7269-3061-4F19-A71A-8A734D7B5D28}" dt="2021-02-18T14:48:55.248" v="121" actId="20577"/>
          <ac:graphicFrameMkLst>
            <pc:docMk/>
            <pc:sldMk cId="2349792912" sldId="285"/>
            <ac:graphicFrameMk id="2" creationId="{CA776ED4-6342-4E64-A164-FB00FE309AB3}"/>
          </ac:graphicFrameMkLst>
        </pc:graphicFrameChg>
      </pc:sldChg>
    </pc:docChg>
  </pc:docChgLst>
  <pc:docChgLst>
    <pc:chgData name="Kelsey Brosnan" userId="S::kbrosnan@pedaids.org::088ad37a-0c35-44dd-9c81-b1ff65c276c0" providerId="AD" clId="Web-{1278D591-0831-BEFF-F08E-A7F29007B3B1}"/>
    <pc:docChg chg="modSld">
      <pc:chgData name="Kelsey Brosnan" userId="S::kbrosnan@pedaids.org::088ad37a-0c35-44dd-9c81-b1ff65c276c0" providerId="AD" clId="Web-{1278D591-0831-BEFF-F08E-A7F29007B3B1}" dt="2020-09-10T23:48:29.036" v="4" actId="20577"/>
      <pc:docMkLst>
        <pc:docMk/>
      </pc:docMkLst>
      <pc:sldChg chg="modSp">
        <pc:chgData name="Kelsey Brosnan" userId="S::kbrosnan@pedaids.org::088ad37a-0c35-44dd-9c81-b1ff65c276c0" providerId="AD" clId="Web-{1278D591-0831-BEFF-F08E-A7F29007B3B1}" dt="2020-09-10T23:48:16.286" v="2" actId="20577"/>
        <pc:sldMkLst>
          <pc:docMk/>
          <pc:sldMk cId="3298839861" sldId="277"/>
        </pc:sldMkLst>
        <pc:spChg chg="mod">
          <ac:chgData name="Kelsey Brosnan" userId="S::kbrosnan@pedaids.org::088ad37a-0c35-44dd-9c81-b1ff65c276c0" providerId="AD" clId="Web-{1278D591-0831-BEFF-F08E-A7F29007B3B1}" dt="2020-09-10T23:48:16.286" v="2" actId="20577"/>
          <ac:spMkLst>
            <pc:docMk/>
            <pc:sldMk cId="3298839861" sldId="277"/>
            <ac:spMk id="2" creationId="{3F5EC9B3-3C03-254B-A555-25487804DA72}"/>
          </ac:spMkLst>
        </pc:spChg>
      </pc:sldChg>
      <pc:sldChg chg="modSp">
        <pc:chgData name="Kelsey Brosnan" userId="S::kbrosnan@pedaids.org::088ad37a-0c35-44dd-9c81-b1ff65c276c0" providerId="AD" clId="Web-{1278D591-0831-BEFF-F08E-A7F29007B3B1}" dt="2020-09-10T23:48:22.646" v="3" actId="20577"/>
        <pc:sldMkLst>
          <pc:docMk/>
          <pc:sldMk cId="588639674" sldId="279"/>
        </pc:sldMkLst>
        <pc:spChg chg="mod">
          <ac:chgData name="Kelsey Brosnan" userId="S::kbrosnan@pedaids.org::088ad37a-0c35-44dd-9c81-b1ff65c276c0" providerId="AD" clId="Web-{1278D591-0831-BEFF-F08E-A7F29007B3B1}" dt="2020-09-10T23:48:22.646" v="3" actId="20577"/>
          <ac:spMkLst>
            <pc:docMk/>
            <pc:sldMk cId="588639674" sldId="279"/>
            <ac:spMk id="2" creationId="{4D6C1743-458D-3C43-B117-3123C8CBB9D6}"/>
          </ac:spMkLst>
        </pc:spChg>
      </pc:sldChg>
      <pc:sldChg chg="modSp">
        <pc:chgData name="Kelsey Brosnan" userId="S::kbrosnan@pedaids.org::088ad37a-0c35-44dd-9c81-b1ff65c276c0" providerId="AD" clId="Web-{1278D591-0831-BEFF-F08E-A7F29007B3B1}" dt="2020-09-10T23:48:29.036" v="4" actId="20577"/>
        <pc:sldMkLst>
          <pc:docMk/>
          <pc:sldMk cId="979610878" sldId="281"/>
        </pc:sldMkLst>
        <pc:spChg chg="mod">
          <ac:chgData name="Kelsey Brosnan" userId="S::kbrosnan@pedaids.org::088ad37a-0c35-44dd-9c81-b1ff65c276c0" providerId="AD" clId="Web-{1278D591-0831-BEFF-F08E-A7F29007B3B1}" dt="2020-09-10T23:48:29.036" v="4" actId="20577"/>
          <ac:spMkLst>
            <pc:docMk/>
            <pc:sldMk cId="979610878" sldId="281"/>
            <ac:spMk id="2" creationId="{75276D86-DC9A-964F-907E-CFE4AF68678C}"/>
          </ac:spMkLst>
        </pc:spChg>
      </pc:sldChg>
      <pc:sldChg chg="modSp">
        <pc:chgData name="Kelsey Brosnan" userId="S::kbrosnan@pedaids.org::088ad37a-0c35-44dd-9c81-b1ff65c276c0" providerId="AD" clId="Web-{1278D591-0831-BEFF-F08E-A7F29007B3B1}" dt="2020-09-10T23:48:05.317" v="1"/>
        <pc:sldMkLst>
          <pc:docMk/>
          <pc:sldMk cId="2741643945" sldId="749"/>
        </pc:sldMkLst>
        <pc:graphicFrameChg chg="modGraphic">
          <ac:chgData name="Kelsey Brosnan" userId="S::kbrosnan@pedaids.org::088ad37a-0c35-44dd-9c81-b1ff65c276c0" providerId="AD" clId="Web-{1278D591-0831-BEFF-F08E-A7F29007B3B1}" dt="2020-09-10T23:48:05.317" v="1"/>
          <ac:graphicFrameMkLst>
            <pc:docMk/>
            <pc:sldMk cId="2741643945" sldId="749"/>
            <ac:graphicFrameMk id="5" creationId="{1A58D58C-2B31-C847-9CCA-867FDFD224C0}"/>
          </ac:graphicFrameMkLst>
        </pc:graphicFrameChg>
      </pc:sldChg>
      <pc:sldChg chg="modSp">
        <pc:chgData name="Kelsey Brosnan" userId="S::kbrosnan@pedaids.org::088ad37a-0c35-44dd-9c81-b1ff65c276c0" providerId="AD" clId="Web-{1278D591-0831-BEFF-F08E-A7F29007B3B1}" dt="2020-09-10T23:47:44.879" v="0" actId="20577"/>
        <pc:sldMkLst>
          <pc:docMk/>
          <pc:sldMk cId="1912427725" sldId="750"/>
        </pc:sldMkLst>
        <pc:spChg chg="mod">
          <ac:chgData name="Kelsey Brosnan" userId="S::kbrosnan@pedaids.org::088ad37a-0c35-44dd-9c81-b1ff65c276c0" providerId="AD" clId="Web-{1278D591-0831-BEFF-F08E-A7F29007B3B1}" dt="2020-09-10T23:47:44.879" v="0" actId="20577"/>
          <ac:spMkLst>
            <pc:docMk/>
            <pc:sldMk cId="1912427725" sldId="750"/>
            <ac:spMk id="3" creationId="{B40108CD-E547-CC40-8DD7-CF9A32AB05D8}"/>
          </ac:spMkLst>
        </pc:spChg>
      </pc:sldChg>
    </pc:docChg>
  </pc:docChgLst>
  <pc:docChgLst>
    <pc:chgData name="Kelsey Brosnan" userId="S::kbrosnan@pedaids.org::088ad37a-0c35-44dd-9c81-b1ff65c276c0" providerId="AD" clId="Web-{99D6E84B-58A4-1119-9ACE-A653A25F83C6}"/>
    <pc:docChg chg="modSld">
      <pc:chgData name="Kelsey Brosnan" userId="S::kbrosnan@pedaids.org::088ad37a-0c35-44dd-9c81-b1ff65c276c0" providerId="AD" clId="Web-{99D6E84B-58A4-1119-9ACE-A653A25F83C6}" dt="2020-09-10T17:38:39.599" v="11" actId="1076"/>
      <pc:docMkLst>
        <pc:docMk/>
      </pc:docMkLst>
      <pc:sldChg chg="modSp">
        <pc:chgData name="Kelsey Brosnan" userId="S::kbrosnan@pedaids.org::088ad37a-0c35-44dd-9c81-b1ff65c276c0" providerId="AD" clId="Web-{99D6E84B-58A4-1119-9ACE-A653A25F83C6}" dt="2020-09-10T17:38:05.348" v="5" actId="20577"/>
        <pc:sldMkLst>
          <pc:docMk/>
          <pc:sldMk cId="3516524862" sldId="264"/>
        </pc:sldMkLst>
        <pc:spChg chg="mod">
          <ac:chgData name="Kelsey Brosnan" userId="S::kbrosnan@pedaids.org::088ad37a-0c35-44dd-9c81-b1ff65c276c0" providerId="AD" clId="Web-{99D6E84B-58A4-1119-9ACE-A653A25F83C6}" dt="2020-09-10T17:38:05.348" v="5" actId="20577"/>
          <ac:spMkLst>
            <pc:docMk/>
            <pc:sldMk cId="3516524862" sldId="264"/>
            <ac:spMk id="2" creationId="{AF7AEBEB-9701-444A-9A76-299F24A48559}"/>
          </ac:spMkLst>
        </pc:spChg>
      </pc:sldChg>
      <pc:sldChg chg="modSp">
        <pc:chgData name="Kelsey Brosnan" userId="S::kbrosnan@pedaids.org::088ad37a-0c35-44dd-9c81-b1ff65c276c0" providerId="AD" clId="Web-{99D6E84B-58A4-1119-9ACE-A653A25F83C6}" dt="2020-09-10T17:38:00.379" v="4" actId="20577"/>
        <pc:sldMkLst>
          <pc:docMk/>
          <pc:sldMk cId="3918888115" sldId="271"/>
        </pc:sldMkLst>
        <pc:spChg chg="mod">
          <ac:chgData name="Kelsey Brosnan" userId="S::kbrosnan@pedaids.org::088ad37a-0c35-44dd-9c81-b1ff65c276c0" providerId="AD" clId="Web-{99D6E84B-58A4-1119-9ACE-A653A25F83C6}" dt="2020-09-10T17:38:00.379" v="4" actId="20577"/>
          <ac:spMkLst>
            <pc:docMk/>
            <pc:sldMk cId="3918888115" sldId="271"/>
            <ac:spMk id="2" creationId="{52F1C942-64D4-0F4E-9D22-2AF4899D9E03}"/>
          </ac:spMkLst>
        </pc:spChg>
      </pc:sldChg>
      <pc:sldChg chg="modSp">
        <pc:chgData name="Kelsey Brosnan" userId="S::kbrosnan@pedaids.org::088ad37a-0c35-44dd-9c81-b1ff65c276c0" providerId="AD" clId="Web-{99D6E84B-58A4-1119-9ACE-A653A25F83C6}" dt="2020-09-10T17:37:56.332" v="3" actId="20577"/>
        <pc:sldMkLst>
          <pc:docMk/>
          <pc:sldMk cId="1222879365" sldId="272"/>
        </pc:sldMkLst>
        <pc:spChg chg="mod">
          <ac:chgData name="Kelsey Brosnan" userId="S::kbrosnan@pedaids.org::088ad37a-0c35-44dd-9c81-b1ff65c276c0" providerId="AD" clId="Web-{99D6E84B-58A4-1119-9ACE-A653A25F83C6}" dt="2020-09-10T17:37:56.332" v="3" actId="20577"/>
          <ac:spMkLst>
            <pc:docMk/>
            <pc:sldMk cId="1222879365" sldId="272"/>
            <ac:spMk id="2" creationId="{C3881CF6-DBEE-1647-ADF3-DF649E0C0516}"/>
          </ac:spMkLst>
        </pc:spChg>
      </pc:sldChg>
      <pc:sldChg chg="modSp">
        <pc:chgData name="Kelsey Brosnan" userId="S::kbrosnan@pedaids.org::088ad37a-0c35-44dd-9c81-b1ff65c276c0" providerId="AD" clId="Web-{99D6E84B-58A4-1119-9ACE-A653A25F83C6}" dt="2020-09-10T17:37:50.270" v="2" actId="20577"/>
        <pc:sldMkLst>
          <pc:docMk/>
          <pc:sldMk cId="2256525732" sldId="273"/>
        </pc:sldMkLst>
        <pc:spChg chg="mod">
          <ac:chgData name="Kelsey Brosnan" userId="S::kbrosnan@pedaids.org::088ad37a-0c35-44dd-9c81-b1ff65c276c0" providerId="AD" clId="Web-{99D6E84B-58A4-1119-9ACE-A653A25F83C6}" dt="2020-09-10T17:37:50.270" v="2" actId="20577"/>
          <ac:spMkLst>
            <pc:docMk/>
            <pc:sldMk cId="2256525732" sldId="273"/>
            <ac:spMk id="2" creationId="{E4FD40DC-B791-4B42-8060-45BCDF85A40E}"/>
          </ac:spMkLst>
        </pc:spChg>
      </pc:sldChg>
      <pc:sldChg chg="modSp">
        <pc:chgData name="Kelsey Brosnan" userId="S::kbrosnan@pedaids.org::088ad37a-0c35-44dd-9c81-b1ff65c276c0" providerId="AD" clId="Web-{99D6E84B-58A4-1119-9ACE-A653A25F83C6}" dt="2020-09-10T17:38:39.599" v="11" actId="1076"/>
        <pc:sldMkLst>
          <pc:docMk/>
          <pc:sldMk cId="2308081292" sldId="284"/>
        </pc:sldMkLst>
        <pc:picChg chg="mod">
          <ac:chgData name="Kelsey Brosnan" userId="S::kbrosnan@pedaids.org::088ad37a-0c35-44dd-9c81-b1ff65c276c0" providerId="AD" clId="Web-{99D6E84B-58A4-1119-9ACE-A653A25F83C6}" dt="2020-09-10T17:38:39.599" v="11" actId="1076"/>
          <ac:picMkLst>
            <pc:docMk/>
            <pc:sldMk cId="2308081292" sldId="284"/>
            <ac:picMk id="5" creationId="{E55281FF-31DB-C74D-9BE9-0C63622CF209}"/>
          </ac:picMkLst>
        </pc:picChg>
        <pc:picChg chg="mod">
          <ac:chgData name="Kelsey Brosnan" userId="S::kbrosnan@pedaids.org::088ad37a-0c35-44dd-9c81-b1ff65c276c0" providerId="AD" clId="Web-{99D6E84B-58A4-1119-9ACE-A653A25F83C6}" dt="2020-09-10T17:38:37.911" v="10" actId="1076"/>
          <ac:picMkLst>
            <pc:docMk/>
            <pc:sldMk cId="2308081292" sldId="284"/>
            <ac:picMk id="6" creationId="{F0F0B3E0-761D-FE4E-94B5-D3049E62AA8D}"/>
          </ac:picMkLst>
        </pc:picChg>
        <pc:picChg chg="mod">
          <ac:chgData name="Kelsey Brosnan" userId="S::kbrosnan@pedaids.org::088ad37a-0c35-44dd-9c81-b1ff65c276c0" providerId="AD" clId="Web-{99D6E84B-58A4-1119-9ACE-A653A25F83C6}" dt="2020-09-10T17:38:35.036" v="8" actId="14100"/>
          <ac:picMkLst>
            <pc:docMk/>
            <pc:sldMk cId="2308081292" sldId="284"/>
            <ac:picMk id="7" creationId="{5B16147E-D52A-9F40-A2A2-332562E2E228}"/>
          </ac:picMkLst>
        </pc:picChg>
      </pc:sldChg>
    </pc:docChg>
  </pc:docChgLst>
  <pc:docChgLst>
    <pc:chgData name="Cathrien Alons" userId="S::calons_pedaids.org#ext#@crsorg.onmicrosoft.com::4972a93c-8e30-42f8-89ac-9c97f01eda25" providerId="AD" clId="Web-{83485621-4437-488F-918C-D06822B945EC}"/>
    <pc:docChg chg="modSld">
      <pc:chgData name="Cathrien Alons" userId="S::calons_pedaids.org#ext#@crsorg.onmicrosoft.com::4972a93c-8e30-42f8-89ac-9c97f01eda25" providerId="AD" clId="Web-{83485621-4437-488F-918C-D06822B945EC}" dt="2020-09-25T21:04:28.856" v="238"/>
      <pc:docMkLst>
        <pc:docMk/>
      </pc:docMkLst>
      <pc:sldChg chg="modSp">
        <pc:chgData name="Cathrien Alons" userId="S::calons_pedaids.org#ext#@crsorg.onmicrosoft.com::4972a93c-8e30-42f8-89ac-9c97f01eda25" providerId="AD" clId="Web-{83485621-4437-488F-918C-D06822B945EC}" dt="2020-09-25T20:59:10.927" v="209" actId="20577"/>
        <pc:sldMkLst>
          <pc:docMk/>
          <pc:sldMk cId="3918888115" sldId="271"/>
        </pc:sldMkLst>
        <pc:spChg chg="mod">
          <ac:chgData name="Cathrien Alons" userId="S::calons_pedaids.org#ext#@crsorg.onmicrosoft.com::4972a93c-8e30-42f8-89ac-9c97f01eda25" providerId="AD" clId="Web-{83485621-4437-488F-918C-D06822B945EC}" dt="2020-09-25T20:59:10.927" v="209" actId="20577"/>
          <ac:spMkLst>
            <pc:docMk/>
            <pc:sldMk cId="3918888115" sldId="271"/>
            <ac:spMk id="3" creationId="{38E8F654-B563-DD41-A7D6-F65025DCEE37}"/>
          </ac:spMkLst>
        </pc:spChg>
      </pc:sldChg>
      <pc:sldChg chg="modSp">
        <pc:chgData name="Cathrien Alons" userId="S::calons_pedaids.org#ext#@crsorg.onmicrosoft.com::4972a93c-8e30-42f8-89ac-9c97f01eda25" providerId="AD" clId="Web-{83485621-4437-488F-918C-D06822B945EC}" dt="2020-09-25T20:59:27.271" v="218" actId="20577"/>
        <pc:sldMkLst>
          <pc:docMk/>
          <pc:sldMk cId="1222879365" sldId="272"/>
        </pc:sldMkLst>
        <pc:spChg chg="mod">
          <ac:chgData name="Cathrien Alons" userId="S::calons_pedaids.org#ext#@crsorg.onmicrosoft.com::4972a93c-8e30-42f8-89ac-9c97f01eda25" providerId="AD" clId="Web-{83485621-4437-488F-918C-D06822B945EC}" dt="2020-09-25T20:59:27.271" v="218" actId="20577"/>
          <ac:spMkLst>
            <pc:docMk/>
            <pc:sldMk cId="1222879365" sldId="272"/>
            <ac:spMk id="3" creationId="{6EF3BF2A-8E97-0242-A610-99720CB99CCC}"/>
          </ac:spMkLst>
        </pc:spChg>
      </pc:sldChg>
      <pc:sldChg chg="mod modShow addCm">
        <pc:chgData name="Cathrien Alons" userId="S::calons_pedaids.org#ext#@crsorg.onmicrosoft.com::4972a93c-8e30-42f8-89ac-9c97f01eda25" providerId="AD" clId="Web-{83485621-4437-488F-918C-D06822B945EC}" dt="2020-09-25T21:01:55.884" v="223"/>
        <pc:sldMkLst>
          <pc:docMk/>
          <pc:sldMk cId="2256525732" sldId="273"/>
        </pc:sldMkLst>
      </pc:sldChg>
      <pc:sldChg chg="modSp">
        <pc:chgData name="Cathrien Alons" userId="S::calons_pedaids.org#ext#@crsorg.onmicrosoft.com::4972a93c-8e30-42f8-89ac-9c97f01eda25" providerId="AD" clId="Web-{83485621-4437-488F-918C-D06822B945EC}" dt="2020-09-25T21:03:54.965" v="226" actId="20577"/>
        <pc:sldMkLst>
          <pc:docMk/>
          <pc:sldMk cId="588639674" sldId="279"/>
        </pc:sldMkLst>
        <pc:spChg chg="mod">
          <ac:chgData name="Cathrien Alons" userId="S::calons_pedaids.org#ext#@crsorg.onmicrosoft.com::4972a93c-8e30-42f8-89ac-9c97f01eda25" providerId="AD" clId="Web-{83485621-4437-488F-918C-D06822B945EC}" dt="2020-09-25T21:03:54.965" v="226" actId="20577"/>
          <ac:spMkLst>
            <pc:docMk/>
            <pc:sldMk cId="588639674" sldId="279"/>
            <ac:spMk id="2" creationId="{4D6C1743-458D-3C43-B117-3123C8CBB9D6}"/>
          </ac:spMkLst>
        </pc:spChg>
      </pc:sldChg>
      <pc:sldChg chg="modSp">
        <pc:chgData name="Cathrien Alons" userId="S::calons_pedaids.org#ext#@crsorg.onmicrosoft.com::4972a93c-8e30-42f8-89ac-9c97f01eda25" providerId="AD" clId="Web-{83485621-4437-488F-918C-D06822B945EC}" dt="2020-09-25T21:04:13.465" v="235" actId="20577"/>
        <pc:sldMkLst>
          <pc:docMk/>
          <pc:sldMk cId="979610878" sldId="281"/>
        </pc:sldMkLst>
        <pc:spChg chg="mod">
          <ac:chgData name="Cathrien Alons" userId="S::calons_pedaids.org#ext#@crsorg.onmicrosoft.com::4972a93c-8e30-42f8-89ac-9c97f01eda25" providerId="AD" clId="Web-{83485621-4437-488F-918C-D06822B945EC}" dt="2020-09-25T21:04:13.465" v="235" actId="20577"/>
          <ac:spMkLst>
            <pc:docMk/>
            <pc:sldMk cId="979610878" sldId="281"/>
            <ac:spMk id="2" creationId="{75276D86-DC9A-964F-907E-CFE4AF68678C}"/>
          </ac:spMkLst>
        </pc:spChg>
      </pc:sldChg>
      <pc:sldChg chg="delSp">
        <pc:chgData name="Cathrien Alons" userId="S::calons_pedaids.org#ext#@crsorg.onmicrosoft.com::4972a93c-8e30-42f8-89ac-9c97f01eda25" providerId="AD" clId="Web-{83485621-4437-488F-918C-D06822B945EC}" dt="2020-09-25T21:04:28.856" v="238"/>
        <pc:sldMkLst>
          <pc:docMk/>
          <pc:sldMk cId="2308081292" sldId="284"/>
        </pc:sldMkLst>
        <pc:picChg chg="del">
          <ac:chgData name="Cathrien Alons" userId="S::calons_pedaids.org#ext#@crsorg.onmicrosoft.com::4972a93c-8e30-42f8-89ac-9c97f01eda25" providerId="AD" clId="Web-{83485621-4437-488F-918C-D06822B945EC}" dt="2020-09-25T21:04:28.153" v="237"/>
          <ac:picMkLst>
            <pc:docMk/>
            <pc:sldMk cId="2308081292" sldId="284"/>
            <ac:picMk id="5" creationId="{E55281FF-31DB-C74D-9BE9-0C63622CF209}"/>
          </ac:picMkLst>
        </pc:picChg>
        <pc:picChg chg="del">
          <ac:chgData name="Cathrien Alons" userId="S::calons_pedaids.org#ext#@crsorg.onmicrosoft.com::4972a93c-8e30-42f8-89ac-9c97f01eda25" providerId="AD" clId="Web-{83485621-4437-488F-918C-D06822B945EC}" dt="2020-09-25T21:04:27.294" v="236"/>
          <ac:picMkLst>
            <pc:docMk/>
            <pc:sldMk cId="2308081292" sldId="284"/>
            <ac:picMk id="6" creationId="{F0F0B3E0-761D-FE4E-94B5-D3049E62AA8D}"/>
          </ac:picMkLst>
        </pc:picChg>
        <pc:picChg chg="del">
          <ac:chgData name="Cathrien Alons" userId="S::calons_pedaids.org#ext#@crsorg.onmicrosoft.com::4972a93c-8e30-42f8-89ac-9c97f01eda25" providerId="AD" clId="Web-{83485621-4437-488F-918C-D06822B945EC}" dt="2020-09-25T21:04:28.856" v="238"/>
          <ac:picMkLst>
            <pc:docMk/>
            <pc:sldMk cId="2308081292" sldId="284"/>
            <ac:picMk id="7" creationId="{5B16147E-D52A-9F40-A2A2-332562E2E228}"/>
          </ac:picMkLst>
        </pc:picChg>
      </pc:sldChg>
      <pc:sldChg chg="addSp delSp modSp modNotes">
        <pc:chgData name="Cathrien Alons" userId="S::calons_pedaids.org#ext#@crsorg.onmicrosoft.com::4972a93c-8e30-42f8-89ac-9c97f01eda25" providerId="AD" clId="Web-{83485621-4437-488F-918C-D06822B945EC}" dt="2020-09-25T20:58:51.255" v="204"/>
        <pc:sldMkLst>
          <pc:docMk/>
          <pc:sldMk cId="2349792912" sldId="285"/>
        </pc:sldMkLst>
        <pc:graphicFrameChg chg="add mod modGraphic">
          <ac:chgData name="Cathrien Alons" userId="S::calons_pedaids.org#ext#@crsorg.onmicrosoft.com::4972a93c-8e30-42f8-89ac-9c97f01eda25" providerId="AD" clId="Web-{83485621-4437-488F-918C-D06822B945EC}" dt="2020-09-25T20:58:33.176" v="202"/>
          <ac:graphicFrameMkLst>
            <pc:docMk/>
            <pc:sldMk cId="2349792912" sldId="285"/>
            <ac:graphicFrameMk id="2" creationId="{CA776ED4-6342-4E64-A164-FB00FE309AB3}"/>
          </ac:graphicFrameMkLst>
        </pc:graphicFrameChg>
        <pc:picChg chg="del mod">
          <ac:chgData name="Cathrien Alons" userId="S::calons_pedaids.org#ext#@crsorg.onmicrosoft.com::4972a93c-8e30-42f8-89ac-9c97f01eda25" providerId="AD" clId="Web-{83485621-4437-488F-918C-D06822B945EC}" dt="2020-09-25T20:57:12.674" v="152"/>
          <ac:picMkLst>
            <pc:docMk/>
            <pc:sldMk cId="2349792912" sldId="285"/>
            <ac:picMk id="5" creationId="{A975A658-CAAD-D640-AC69-40E77230DFEC}"/>
          </ac:picMkLst>
        </pc:picChg>
      </pc:sldChg>
      <pc:sldChg chg="mod modShow">
        <pc:chgData name="Cathrien Alons" userId="S::calons_pedaids.org#ext#@crsorg.onmicrosoft.com::4972a93c-8e30-42f8-89ac-9c97f01eda25" providerId="AD" clId="Web-{83485621-4437-488F-918C-D06822B945EC}" dt="2020-09-25T20:54:19.498" v="4"/>
        <pc:sldMkLst>
          <pc:docMk/>
          <pc:sldMk cId="2019945085" sldId="751"/>
        </pc:sldMkLst>
      </pc:sldChg>
      <pc:sldChg chg="modSp delCm">
        <pc:chgData name="Cathrien Alons" userId="S::calons_pedaids.org#ext#@crsorg.onmicrosoft.com::4972a93c-8e30-42f8-89ac-9c97f01eda25" providerId="AD" clId="Web-{83485621-4437-488F-918C-D06822B945EC}" dt="2020-09-25T20:54:05.248" v="3" actId="20577"/>
        <pc:sldMkLst>
          <pc:docMk/>
          <pc:sldMk cId="246581121" sldId="752"/>
        </pc:sldMkLst>
        <pc:spChg chg="mod">
          <ac:chgData name="Cathrien Alons" userId="S::calons_pedaids.org#ext#@crsorg.onmicrosoft.com::4972a93c-8e30-42f8-89ac-9c97f01eda25" providerId="AD" clId="Web-{83485621-4437-488F-918C-D06822B945EC}" dt="2020-09-25T20:54:05.248" v="3" actId="20577"/>
          <ac:spMkLst>
            <pc:docMk/>
            <pc:sldMk cId="246581121" sldId="752"/>
            <ac:spMk id="2" creationId="{2CC8635E-20A1-413A-9CE0-C1AF06E9B9D6}"/>
          </ac:spMkLst>
        </pc:spChg>
      </pc:sldChg>
    </pc:docChg>
  </pc:docChgLst>
  <pc:docChgLst>
    <pc:chgData name="Cathrien Alons" userId="S::calons_pedaids.org#ext#@crsorg.onmicrosoft.com::4972a93c-8e30-42f8-89ac-9c97f01eda25" providerId="AD" clId="Web-{B375C859-BAEC-9438-6125-6AE5456C7F78}"/>
    <pc:docChg chg="modSld">
      <pc:chgData name="Cathrien Alons" userId="S::calons_pedaids.org#ext#@crsorg.onmicrosoft.com::4972a93c-8e30-42f8-89ac-9c97f01eda25" providerId="AD" clId="Web-{B375C859-BAEC-9438-6125-6AE5456C7F78}" dt="2021-02-09T22:46:05.755" v="52" actId="20577"/>
      <pc:docMkLst>
        <pc:docMk/>
      </pc:docMkLst>
      <pc:sldChg chg="delCm">
        <pc:chgData name="Cathrien Alons" userId="S::calons_pedaids.org#ext#@crsorg.onmicrosoft.com::4972a93c-8e30-42f8-89ac-9c97f01eda25" providerId="AD" clId="Web-{B375C859-BAEC-9438-6125-6AE5456C7F78}" dt="2021-02-09T22:43:36.798" v="1"/>
        <pc:sldMkLst>
          <pc:docMk/>
          <pc:sldMk cId="3918888115" sldId="271"/>
        </pc:sldMkLst>
      </pc:sldChg>
      <pc:sldChg chg="modSp delCm modNotes">
        <pc:chgData name="Cathrien Alons" userId="S::calons_pedaids.org#ext#@crsorg.onmicrosoft.com::4972a93c-8e30-42f8-89ac-9c97f01eda25" providerId="AD" clId="Web-{B375C859-BAEC-9438-6125-6AE5456C7F78}" dt="2021-02-09T22:46:05.755" v="52" actId="20577"/>
        <pc:sldMkLst>
          <pc:docMk/>
          <pc:sldMk cId="588639674" sldId="279"/>
        </pc:sldMkLst>
        <pc:spChg chg="mod">
          <ac:chgData name="Cathrien Alons" userId="S::calons_pedaids.org#ext#@crsorg.onmicrosoft.com::4972a93c-8e30-42f8-89ac-9c97f01eda25" providerId="AD" clId="Web-{B375C859-BAEC-9438-6125-6AE5456C7F78}" dt="2021-02-09T22:46:05.755" v="52" actId="20577"/>
          <ac:spMkLst>
            <pc:docMk/>
            <pc:sldMk cId="588639674" sldId="279"/>
            <ac:spMk id="2" creationId="{4D6C1743-458D-3C43-B117-3123C8CBB9D6}"/>
          </ac:spMkLst>
        </pc:spChg>
      </pc:sldChg>
      <pc:sldChg chg="addCm">
        <pc:chgData name="Cathrien Alons" userId="S::calons_pedaids.org#ext#@crsorg.onmicrosoft.com::4972a93c-8e30-42f8-89ac-9c97f01eda25" providerId="AD" clId="Web-{B375C859-BAEC-9438-6125-6AE5456C7F78}" dt="2021-02-09T22:42:57.235" v="0"/>
        <pc:sldMkLst>
          <pc:docMk/>
          <pc:sldMk cId="2349792912" sldId="285"/>
        </pc:sldMkLst>
      </pc:sldChg>
    </pc:docChg>
  </pc:docChgLst>
  <pc:docChgLst>
    <pc:chgData name="Kelsey Brosnan" userId="S::kbrosnan@pedaids.org::088ad37a-0c35-44dd-9c81-b1ff65c276c0" providerId="AD" clId="Web-{293CE4AF-33CC-B5F8-75BD-9551E040A730}"/>
    <pc:docChg chg="modSld">
      <pc:chgData name="Kelsey Brosnan" userId="S::kbrosnan@pedaids.org::088ad37a-0c35-44dd-9c81-b1ff65c276c0" providerId="AD" clId="Web-{293CE4AF-33CC-B5F8-75BD-9551E040A730}" dt="2020-09-10T17:25:08.040" v="2" actId="1076"/>
      <pc:docMkLst>
        <pc:docMk/>
      </pc:docMkLst>
      <pc:sldChg chg="delSp">
        <pc:chgData name="Kelsey Brosnan" userId="S::kbrosnan@pedaids.org::088ad37a-0c35-44dd-9c81-b1ff65c276c0" providerId="AD" clId="Web-{293CE4AF-33CC-B5F8-75BD-9551E040A730}" dt="2020-09-10T17:24:43.665" v="0"/>
        <pc:sldMkLst>
          <pc:docMk/>
          <pc:sldMk cId="3516524862" sldId="264"/>
        </pc:sldMkLst>
        <pc:picChg chg="del">
          <ac:chgData name="Kelsey Brosnan" userId="S::kbrosnan@pedaids.org::088ad37a-0c35-44dd-9c81-b1ff65c276c0" providerId="AD" clId="Web-{293CE4AF-33CC-B5F8-75BD-9551E040A730}" dt="2020-09-10T17:24:43.665" v="0"/>
          <ac:picMkLst>
            <pc:docMk/>
            <pc:sldMk cId="3516524862" sldId="264"/>
            <ac:picMk id="4" creationId="{FA5B43CB-DE3A-0047-B5BB-EE5575FEB304}"/>
          </ac:picMkLst>
        </pc:picChg>
      </pc:sldChg>
      <pc:sldChg chg="modSp">
        <pc:chgData name="Kelsey Brosnan" userId="S::kbrosnan@pedaids.org::088ad37a-0c35-44dd-9c81-b1ff65c276c0" providerId="AD" clId="Web-{293CE4AF-33CC-B5F8-75BD-9551E040A730}" dt="2020-09-10T17:25:08.040" v="2" actId="1076"/>
        <pc:sldMkLst>
          <pc:docMk/>
          <pc:sldMk cId="3793482313" sldId="266"/>
        </pc:sldMkLst>
        <pc:spChg chg="mod">
          <ac:chgData name="Kelsey Brosnan" userId="S::kbrosnan@pedaids.org::088ad37a-0c35-44dd-9c81-b1ff65c276c0" providerId="AD" clId="Web-{293CE4AF-33CC-B5F8-75BD-9551E040A730}" dt="2020-09-10T17:25:08.040" v="2" actId="1076"/>
          <ac:spMkLst>
            <pc:docMk/>
            <pc:sldMk cId="3793482313" sldId="266"/>
            <ac:spMk id="2" creationId="{02AF5B37-DB93-1948-B649-E3DD22AC30F8}"/>
          </ac:spMkLst>
        </pc:spChg>
      </pc:sldChg>
    </pc:docChg>
  </pc:docChgLst>
  <pc:docChgLst>
    <pc:chgData name="Chaila, Mwate" userId="532bccc8-299d-41ab-929a-442e97ef55d2" providerId="ADAL" clId="{8C8B35E0-45A4-479B-A541-853823E14972}"/>
    <pc:docChg chg="undo custSel modSld">
      <pc:chgData name="Chaila, Mwate" userId="532bccc8-299d-41ab-929a-442e97ef55d2" providerId="ADAL" clId="{8C8B35E0-45A4-479B-A541-853823E14972}" dt="2020-09-25T03:26:25.703" v="146" actId="20577"/>
      <pc:docMkLst>
        <pc:docMk/>
      </pc:docMkLst>
      <pc:sldChg chg="modSp mod">
        <pc:chgData name="Chaila, Mwate" userId="532bccc8-299d-41ab-929a-442e97ef55d2" providerId="ADAL" clId="{8C8B35E0-45A4-479B-A541-853823E14972}" dt="2020-09-24T08:56:22.313" v="29" actId="14100"/>
        <pc:sldMkLst>
          <pc:docMk/>
          <pc:sldMk cId="3516524862" sldId="264"/>
        </pc:sldMkLst>
        <pc:spChg chg="mod">
          <ac:chgData name="Chaila, Mwate" userId="532bccc8-299d-41ab-929a-442e97ef55d2" providerId="ADAL" clId="{8C8B35E0-45A4-479B-A541-853823E14972}" dt="2020-09-24T08:56:22.313" v="29" actId="14100"/>
          <ac:spMkLst>
            <pc:docMk/>
            <pc:sldMk cId="3516524862" sldId="264"/>
            <ac:spMk id="2" creationId="{AF7AEBEB-9701-444A-9A76-299F24A48559}"/>
          </ac:spMkLst>
        </pc:spChg>
      </pc:sldChg>
      <pc:sldChg chg="modSp mod">
        <pc:chgData name="Chaila, Mwate" userId="532bccc8-299d-41ab-929a-442e97ef55d2" providerId="ADAL" clId="{8C8B35E0-45A4-479B-A541-853823E14972}" dt="2020-09-24T08:57:15.096" v="35" actId="20577"/>
        <pc:sldMkLst>
          <pc:docMk/>
          <pc:sldMk cId="3918888115" sldId="271"/>
        </pc:sldMkLst>
        <pc:spChg chg="mod">
          <ac:chgData name="Chaila, Mwate" userId="532bccc8-299d-41ab-929a-442e97ef55d2" providerId="ADAL" clId="{8C8B35E0-45A4-479B-A541-853823E14972}" dt="2020-09-24T08:57:15.096" v="35" actId="20577"/>
          <ac:spMkLst>
            <pc:docMk/>
            <pc:sldMk cId="3918888115" sldId="271"/>
            <ac:spMk id="2" creationId="{52F1C942-64D4-0F4E-9D22-2AF4899D9E03}"/>
          </ac:spMkLst>
        </pc:spChg>
      </pc:sldChg>
      <pc:sldChg chg="addCm modCm">
        <pc:chgData name="Chaila, Mwate" userId="532bccc8-299d-41ab-929a-442e97ef55d2" providerId="ADAL" clId="{8C8B35E0-45A4-479B-A541-853823E14972}" dt="2020-09-24T09:03:18.276" v="42"/>
        <pc:sldMkLst>
          <pc:docMk/>
          <pc:sldMk cId="2256525732" sldId="273"/>
        </pc:sldMkLst>
      </pc:sldChg>
      <pc:sldChg chg="modSp mod">
        <pc:chgData name="Chaila, Mwate" userId="532bccc8-299d-41ab-929a-442e97ef55d2" providerId="ADAL" clId="{8C8B35E0-45A4-479B-A541-853823E14972}" dt="2020-09-24T09:05:22.760" v="136" actId="14100"/>
        <pc:sldMkLst>
          <pc:docMk/>
          <pc:sldMk cId="3298839861" sldId="277"/>
        </pc:sldMkLst>
        <pc:spChg chg="mod">
          <ac:chgData name="Chaila, Mwate" userId="532bccc8-299d-41ab-929a-442e97ef55d2" providerId="ADAL" clId="{8C8B35E0-45A4-479B-A541-853823E14972}" dt="2020-09-24T09:05:22.760" v="136" actId="14100"/>
          <ac:spMkLst>
            <pc:docMk/>
            <pc:sldMk cId="3298839861" sldId="277"/>
            <ac:spMk id="2" creationId="{3F5EC9B3-3C03-254B-A555-25487804DA72}"/>
          </ac:spMkLst>
        </pc:spChg>
        <pc:picChg chg="mod">
          <ac:chgData name="Chaila, Mwate" userId="532bccc8-299d-41ab-929a-442e97ef55d2" providerId="ADAL" clId="{8C8B35E0-45A4-479B-A541-853823E14972}" dt="2020-09-24T09:03:53.997" v="50" actId="14100"/>
          <ac:picMkLst>
            <pc:docMk/>
            <pc:sldMk cId="3298839861" sldId="277"/>
            <ac:picMk id="4" creationId="{EAA9CF6E-7B88-0147-8CD6-D80B3C9FD560}"/>
          </ac:picMkLst>
        </pc:picChg>
        <pc:picChg chg="mod">
          <ac:chgData name="Chaila, Mwate" userId="532bccc8-299d-41ab-929a-442e97ef55d2" providerId="ADAL" clId="{8C8B35E0-45A4-479B-A541-853823E14972}" dt="2020-09-24T09:03:50.389" v="49" actId="14100"/>
          <ac:picMkLst>
            <pc:docMk/>
            <pc:sldMk cId="3298839861" sldId="277"/>
            <ac:picMk id="5" creationId="{E03D9498-52A3-4A4C-A772-5DF6253E87DD}"/>
          </ac:picMkLst>
        </pc:picChg>
      </pc:sldChg>
      <pc:sldChg chg="modSp mod">
        <pc:chgData name="Chaila, Mwate" userId="532bccc8-299d-41ab-929a-442e97ef55d2" providerId="ADAL" clId="{8C8B35E0-45A4-479B-A541-853823E14972}" dt="2020-09-24T09:06:42.111" v="143" actId="400"/>
        <pc:sldMkLst>
          <pc:docMk/>
          <pc:sldMk cId="588639674" sldId="279"/>
        </pc:sldMkLst>
        <pc:spChg chg="mod">
          <ac:chgData name="Chaila, Mwate" userId="532bccc8-299d-41ab-929a-442e97ef55d2" providerId="ADAL" clId="{8C8B35E0-45A4-479B-A541-853823E14972}" dt="2020-09-24T09:06:42.111" v="143" actId="400"/>
          <ac:spMkLst>
            <pc:docMk/>
            <pc:sldMk cId="588639674" sldId="279"/>
            <ac:spMk id="2" creationId="{4D6C1743-458D-3C43-B117-3123C8CBB9D6}"/>
          </ac:spMkLst>
        </pc:spChg>
      </pc:sldChg>
      <pc:sldChg chg="modSp mod">
        <pc:chgData name="Chaila, Mwate" userId="532bccc8-299d-41ab-929a-442e97ef55d2" providerId="ADAL" clId="{8C8B35E0-45A4-479B-A541-853823E14972}" dt="2020-09-25T03:26:25.703" v="146" actId="20577"/>
        <pc:sldMkLst>
          <pc:docMk/>
          <pc:sldMk cId="1912427725" sldId="750"/>
        </pc:sldMkLst>
        <pc:spChg chg="mod">
          <ac:chgData name="Chaila, Mwate" userId="532bccc8-299d-41ab-929a-442e97ef55d2" providerId="ADAL" clId="{8C8B35E0-45A4-479B-A541-853823E14972}" dt="2020-09-25T03:26:25.703" v="146" actId="20577"/>
          <ac:spMkLst>
            <pc:docMk/>
            <pc:sldMk cId="1912427725" sldId="750"/>
            <ac:spMk id="6" creationId="{B94F54E3-1392-D846-8760-CFF3F18E5589}"/>
          </ac:spMkLst>
        </pc:spChg>
      </pc:sldChg>
      <pc:sldChg chg="addCm modCm">
        <pc:chgData name="Chaila, Mwate" userId="532bccc8-299d-41ab-929a-442e97ef55d2" providerId="ADAL" clId="{8C8B35E0-45A4-479B-A541-853823E14972}" dt="2020-09-24T08:52:56.007" v="24"/>
        <pc:sldMkLst>
          <pc:docMk/>
          <pc:sldMk cId="2019945085" sldId="751"/>
        </pc:sldMkLst>
      </pc:sldChg>
      <pc:sldChg chg="modSp mod addCm modCm modNotesTx">
        <pc:chgData name="Chaila, Mwate" userId="532bccc8-299d-41ab-929a-442e97ef55d2" providerId="ADAL" clId="{8C8B35E0-45A4-479B-A541-853823E14972}" dt="2020-09-24T08:51:36.396" v="22" actId="400"/>
        <pc:sldMkLst>
          <pc:docMk/>
          <pc:sldMk cId="246581121" sldId="752"/>
        </pc:sldMkLst>
        <pc:spChg chg="mod">
          <ac:chgData name="Chaila, Mwate" userId="532bccc8-299d-41ab-929a-442e97ef55d2" providerId="ADAL" clId="{8C8B35E0-45A4-479B-A541-853823E14972}" dt="2020-09-24T08:51:36.396" v="22" actId="400"/>
          <ac:spMkLst>
            <pc:docMk/>
            <pc:sldMk cId="246581121" sldId="752"/>
            <ac:spMk id="2" creationId="{2CC8635E-20A1-413A-9CE0-C1AF06E9B9D6}"/>
          </ac:spMkLst>
        </pc:spChg>
      </pc:sldChg>
    </pc:docChg>
  </pc:docChgLst>
  <pc:docChgLst>
    <pc:chgData name="Chaila, Mwate" userId="S::mwate.chaila@crs.org::532bccc8-299d-41ab-929a-442e97ef55d2" providerId="AD" clId="Web-{F7059A86-CAA5-F0D3-65FB-F6E9F2E203D1}"/>
    <pc:docChg chg="modSld">
      <pc:chgData name="Chaila, Mwate" userId="S::mwate.chaila@crs.org::532bccc8-299d-41ab-929a-442e97ef55d2" providerId="AD" clId="Web-{F7059A86-CAA5-F0D3-65FB-F6E9F2E203D1}" dt="2021-02-18T14:37:55.952" v="12"/>
      <pc:docMkLst>
        <pc:docMk/>
      </pc:docMkLst>
      <pc:sldChg chg="modSp">
        <pc:chgData name="Chaila, Mwate" userId="S::mwate.chaila@crs.org::532bccc8-299d-41ab-929a-442e97ef55d2" providerId="AD" clId="Web-{F7059A86-CAA5-F0D3-65FB-F6E9F2E203D1}" dt="2021-02-18T14:37:55.952" v="12"/>
        <pc:sldMkLst>
          <pc:docMk/>
          <pc:sldMk cId="2349792912" sldId="285"/>
        </pc:sldMkLst>
        <pc:graphicFrameChg chg="mod modGraphic">
          <ac:chgData name="Chaila, Mwate" userId="S::mwate.chaila@crs.org::532bccc8-299d-41ab-929a-442e97ef55d2" providerId="AD" clId="Web-{F7059A86-CAA5-F0D3-65FB-F6E9F2E203D1}" dt="2021-02-18T14:37:55.952" v="12"/>
          <ac:graphicFrameMkLst>
            <pc:docMk/>
            <pc:sldMk cId="2349792912" sldId="285"/>
            <ac:graphicFrameMk id="2" creationId="{CA776ED4-6342-4E64-A164-FB00FE309AB3}"/>
          </ac:graphicFrameMkLst>
        </pc:graphicFrameChg>
      </pc:sldChg>
    </pc:docChg>
  </pc:docChgLst>
  <pc:docChgLst>
    <pc:chgData name="Elena Ghanotakis" userId="f5b7b11dc1ab026f" providerId="LiveId" clId="{621DA3A2-3C14-B34A-B70E-F413227926D8}"/>
    <pc:docChg chg="modSld">
      <pc:chgData name="Elena Ghanotakis" userId="f5b7b11dc1ab026f" providerId="LiveId" clId="{621DA3A2-3C14-B34A-B70E-F413227926D8}" dt="2020-09-02T04:27:11.844" v="15" actId="20577"/>
      <pc:docMkLst>
        <pc:docMk/>
      </pc:docMkLst>
      <pc:sldChg chg="modNotesTx">
        <pc:chgData name="Elena Ghanotakis" userId="f5b7b11dc1ab026f" providerId="LiveId" clId="{621DA3A2-3C14-B34A-B70E-F413227926D8}" dt="2020-09-02T04:18:20.903" v="0" actId="20577"/>
        <pc:sldMkLst>
          <pc:docMk/>
          <pc:sldMk cId="1222879365" sldId="272"/>
        </pc:sldMkLst>
      </pc:sldChg>
      <pc:sldChg chg="modNotesTx">
        <pc:chgData name="Elena Ghanotakis" userId="f5b7b11dc1ab026f" providerId="LiveId" clId="{621DA3A2-3C14-B34A-B70E-F413227926D8}" dt="2020-09-02T04:19:44.020" v="4" actId="20577"/>
        <pc:sldMkLst>
          <pc:docMk/>
          <pc:sldMk cId="2256525732" sldId="273"/>
        </pc:sldMkLst>
      </pc:sldChg>
      <pc:sldChg chg="modNotesTx">
        <pc:chgData name="Elena Ghanotakis" userId="f5b7b11dc1ab026f" providerId="LiveId" clId="{621DA3A2-3C14-B34A-B70E-F413227926D8}" dt="2020-09-02T04:24:15.453" v="7" actId="20577"/>
        <pc:sldMkLst>
          <pc:docMk/>
          <pc:sldMk cId="3298839861" sldId="277"/>
        </pc:sldMkLst>
      </pc:sldChg>
      <pc:sldChg chg="modNotesTx">
        <pc:chgData name="Elena Ghanotakis" userId="f5b7b11dc1ab026f" providerId="LiveId" clId="{621DA3A2-3C14-B34A-B70E-F413227926D8}" dt="2020-09-02T04:25:25.284" v="12" actId="20577"/>
        <pc:sldMkLst>
          <pc:docMk/>
          <pc:sldMk cId="588639674" sldId="279"/>
        </pc:sldMkLst>
      </pc:sldChg>
      <pc:sldChg chg="modNotesTx">
        <pc:chgData name="Elena Ghanotakis" userId="f5b7b11dc1ab026f" providerId="LiveId" clId="{621DA3A2-3C14-B34A-B70E-F413227926D8}" dt="2020-09-02T04:27:11.844" v="15" actId="20577"/>
        <pc:sldMkLst>
          <pc:docMk/>
          <pc:sldMk cId="979610878" sldId="281"/>
        </pc:sldMkLst>
      </pc:sldChg>
    </pc:docChg>
  </pc:docChgLst>
  <pc:docChgLst>
    <pc:chgData name="methridge@pedaids.org" userId="S::urn:spo:guest#methridge@pedaids.org::" providerId="AD" clId="Web-{18373D7E-5661-BEB0-38C3-241FD62C8C2C}"/>
    <pc:docChg chg="modSld">
      <pc:chgData name="methridge@pedaids.org" userId="S::urn:spo:guest#methridge@pedaids.org::" providerId="AD" clId="Web-{18373D7E-5661-BEB0-38C3-241FD62C8C2C}" dt="2021-02-09T17:37:13.071" v="2" actId="20577"/>
      <pc:docMkLst>
        <pc:docMk/>
      </pc:docMkLst>
      <pc:sldChg chg="modSp addCm">
        <pc:chgData name="methridge@pedaids.org" userId="S::urn:spo:guest#methridge@pedaids.org::" providerId="AD" clId="Web-{18373D7E-5661-BEB0-38C3-241FD62C8C2C}" dt="2021-02-09T17:37:13.071" v="2" actId="20577"/>
        <pc:sldMkLst>
          <pc:docMk/>
          <pc:sldMk cId="3918888115" sldId="271"/>
        </pc:sldMkLst>
        <pc:spChg chg="mod">
          <ac:chgData name="methridge@pedaids.org" userId="S::urn:spo:guest#methridge@pedaids.org::" providerId="AD" clId="Web-{18373D7E-5661-BEB0-38C3-241FD62C8C2C}" dt="2021-02-09T17:37:13.071" v="2" actId="20577"/>
          <ac:spMkLst>
            <pc:docMk/>
            <pc:sldMk cId="3918888115" sldId="271"/>
            <ac:spMk id="2" creationId="{52F1C942-64D4-0F4E-9D22-2AF4899D9E03}"/>
          </ac:spMkLst>
        </pc:spChg>
      </pc:sldChg>
    </pc:docChg>
  </pc:docChgLst>
  <pc:docChgLst>
    <pc:chgData name="Chaila, Mwate" userId="532bccc8-299d-41ab-929a-442e97ef55d2" providerId="ADAL" clId="{AE1D01D4-8864-4D43-8DFE-5ECA139A61C1}"/>
    <pc:docChg chg="custSel mod modSld">
      <pc:chgData name="Chaila, Mwate" userId="532bccc8-299d-41ab-929a-442e97ef55d2" providerId="ADAL" clId="{AE1D01D4-8864-4D43-8DFE-5ECA139A61C1}" dt="2021-01-21T10:39:56.557" v="23" actId="122"/>
      <pc:docMkLst>
        <pc:docMk/>
      </pc:docMkLst>
      <pc:sldChg chg="modSp mod">
        <pc:chgData name="Chaila, Mwate" userId="532bccc8-299d-41ab-929a-442e97ef55d2" providerId="ADAL" clId="{AE1D01D4-8864-4D43-8DFE-5ECA139A61C1}" dt="2021-01-21T10:39:56.557" v="23" actId="122"/>
        <pc:sldMkLst>
          <pc:docMk/>
          <pc:sldMk cId="2308081292" sldId="284"/>
        </pc:sldMkLst>
        <pc:spChg chg="mod ord">
          <ac:chgData name="Chaila, Mwate" userId="532bccc8-299d-41ab-929a-442e97ef55d2" providerId="ADAL" clId="{AE1D01D4-8864-4D43-8DFE-5ECA139A61C1}" dt="2021-01-21T10:39:56.557" v="23" actId="122"/>
          <ac:spMkLst>
            <pc:docMk/>
            <pc:sldMk cId="2308081292" sldId="284"/>
            <ac:spMk id="3" creationId="{B5A21FAB-2E8C-644B-BE8B-0CB19C787C01}"/>
          </ac:spMkLst>
        </pc:spChg>
        <pc:picChg chg="mod">
          <ac:chgData name="Chaila, Mwate" userId="532bccc8-299d-41ab-929a-442e97ef55d2" providerId="ADAL" clId="{AE1D01D4-8864-4D43-8DFE-5ECA139A61C1}" dt="2021-01-21T10:39:51.771" v="22" actId="26606"/>
          <ac:picMkLst>
            <pc:docMk/>
            <pc:sldMk cId="2308081292" sldId="284"/>
            <ac:picMk id="4" creationId="{071D5126-3123-0C48-8E48-5424B976E172}"/>
          </ac:picMkLst>
        </pc:picChg>
      </pc:sldChg>
      <pc:sldChg chg="modSp mod">
        <pc:chgData name="Chaila, Mwate" userId="532bccc8-299d-41ab-929a-442e97ef55d2" providerId="ADAL" clId="{AE1D01D4-8864-4D43-8DFE-5ECA139A61C1}" dt="2021-01-21T10:34:53.805" v="3" actId="20577"/>
        <pc:sldMkLst>
          <pc:docMk/>
          <pc:sldMk cId="2349792912" sldId="285"/>
        </pc:sldMkLst>
        <pc:graphicFrameChg chg="modGraphic">
          <ac:chgData name="Chaila, Mwate" userId="532bccc8-299d-41ab-929a-442e97ef55d2" providerId="ADAL" clId="{AE1D01D4-8864-4D43-8DFE-5ECA139A61C1}" dt="2021-01-21T10:34:53.805" v="3" actId="20577"/>
          <ac:graphicFrameMkLst>
            <pc:docMk/>
            <pc:sldMk cId="2349792912" sldId="285"/>
            <ac:graphicFrameMk id="2" creationId="{CA776ED4-6342-4E64-A164-FB00FE309AB3}"/>
          </ac:graphicFrameMkLst>
        </pc:graphicFrameChg>
      </pc:sldChg>
      <pc:sldChg chg="addSp delSp modSp mod modClrScheme chgLayout">
        <pc:chgData name="Chaila, Mwate" userId="532bccc8-299d-41ab-929a-442e97ef55d2" providerId="ADAL" clId="{AE1D01D4-8864-4D43-8DFE-5ECA139A61C1}" dt="2021-01-21T10:38:42.687" v="21" actId="164"/>
        <pc:sldMkLst>
          <pc:docMk/>
          <pc:sldMk cId="1800095629" sldId="748"/>
        </pc:sldMkLst>
        <pc:spChg chg="add del mod ord">
          <ac:chgData name="Chaila, Mwate" userId="532bccc8-299d-41ab-929a-442e97ef55d2" providerId="ADAL" clId="{AE1D01D4-8864-4D43-8DFE-5ECA139A61C1}" dt="2021-01-21T10:36:05.982" v="5" actId="21"/>
          <ac:spMkLst>
            <pc:docMk/>
            <pc:sldMk cId="1800095629" sldId="748"/>
            <ac:spMk id="4" creationId="{BFE12C53-98EB-4282-A02F-39A128EA2B23}"/>
          </ac:spMkLst>
        </pc:spChg>
        <pc:spChg chg="add del mod ord">
          <ac:chgData name="Chaila, Mwate" userId="532bccc8-299d-41ab-929a-442e97ef55d2" providerId="ADAL" clId="{AE1D01D4-8864-4D43-8DFE-5ECA139A61C1}" dt="2021-01-21T10:36:18.628" v="7" actId="21"/>
          <ac:spMkLst>
            <pc:docMk/>
            <pc:sldMk cId="1800095629" sldId="748"/>
            <ac:spMk id="7" creationId="{6C80118F-28A1-4440-B50E-9BB53ACF3C49}"/>
          </ac:spMkLst>
        </pc:spChg>
        <pc:grpChg chg="add mod">
          <ac:chgData name="Chaila, Mwate" userId="532bccc8-299d-41ab-929a-442e97ef55d2" providerId="ADAL" clId="{AE1D01D4-8864-4D43-8DFE-5ECA139A61C1}" dt="2021-01-21T10:38:42.687" v="21" actId="164"/>
          <ac:grpSpMkLst>
            <pc:docMk/>
            <pc:sldMk cId="1800095629" sldId="748"/>
            <ac:grpSpMk id="8" creationId="{A85651C2-4D08-4562-B681-11FFD53BF1B4}"/>
          </ac:grpSpMkLst>
        </pc:grpChg>
        <pc:picChg chg="mod modCrop">
          <ac:chgData name="Chaila, Mwate" userId="532bccc8-299d-41ab-929a-442e97ef55d2" providerId="ADAL" clId="{AE1D01D4-8864-4D43-8DFE-5ECA139A61C1}" dt="2021-01-21T10:38:42.687" v="21" actId="164"/>
          <ac:picMkLst>
            <pc:docMk/>
            <pc:sldMk cId="1800095629" sldId="748"/>
            <ac:picMk id="2" creationId="{00000000-0000-0000-0000-000000000000}"/>
          </ac:picMkLst>
        </pc:picChg>
        <pc:picChg chg="mod modCrop">
          <ac:chgData name="Chaila, Mwate" userId="532bccc8-299d-41ab-929a-442e97ef55d2" providerId="ADAL" clId="{AE1D01D4-8864-4D43-8DFE-5ECA139A61C1}" dt="2021-01-21T10:38:42.687" v="21" actId="164"/>
          <ac:picMkLst>
            <pc:docMk/>
            <pc:sldMk cId="1800095629" sldId="748"/>
            <ac:picMk id="3" creationId="{00000000-0000-0000-0000-000000000000}"/>
          </ac:picMkLst>
        </pc:picChg>
        <pc:picChg chg="mod modCrop">
          <ac:chgData name="Chaila, Mwate" userId="532bccc8-299d-41ab-929a-442e97ef55d2" providerId="ADAL" clId="{AE1D01D4-8864-4D43-8DFE-5ECA139A61C1}" dt="2021-01-21T10:38:42.687" v="21" actId="164"/>
          <ac:picMkLst>
            <pc:docMk/>
            <pc:sldMk cId="1800095629" sldId="748"/>
            <ac:picMk id="5" creationId="{00000000-0000-0000-0000-000000000000}"/>
          </ac:picMkLst>
        </pc:picChg>
        <pc:picChg chg="mod modCrop">
          <ac:chgData name="Chaila, Mwate" userId="532bccc8-299d-41ab-929a-442e97ef55d2" providerId="ADAL" clId="{AE1D01D4-8864-4D43-8DFE-5ECA139A61C1}" dt="2021-01-21T10:38:42.687" v="21" actId="164"/>
          <ac:picMkLst>
            <pc:docMk/>
            <pc:sldMk cId="1800095629" sldId="748"/>
            <ac:picMk id="6" creationId="{00000000-0000-0000-0000-000000000000}"/>
          </ac:picMkLst>
        </pc:picChg>
      </pc:sldChg>
    </pc:docChg>
  </pc:docChgLst>
  <pc:docChgLst>
    <pc:chgData name="Madison Ethridge" userId="S::methridge@pedaids.org::666e09c8-48f1-48e4-bd90-dc52bcdb94a7" providerId="AD" clId="Web-{A73D65B2-DB39-4BE2-EC5D-946E833FEE3C}"/>
    <pc:docChg chg="modSld">
      <pc:chgData name="Madison Ethridge" userId="S::methridge@pedaids.org::666e09c8-48f1-48e4-bd90-dc52bcdb94a7" providerId="AD" clId="Web-{A73D65B2-DB39-4BE2-EC5D-946E833FEE3C}" dt="2020-11-09T20:31:54.862" v="8"/>
      <pc:docMkLst>
        <pc:docMk/>
      </pc:docMkLst>
      <pc:sldChg chg="modNotes">
        <pc:chgData name="Madison Ethridge" userId="S::methridge@pedaids.org::666e09c8-48f1-48e4-bd90-dc52bcdb94a7" providerId="AD" clId="Web-{A73D65B2-DB39-4BE2-EC5D-946E833FEE3C}" dt="2020-11-09T20:31:31.049" v="0"/>
        <pc:sldMkLst>
          <pc:docMk/>
          <pc:sldMk cId="3516524862" sldId="264"/>
        </pc:sldMkLst>
      </pc:sldChg>
      <pc:sldChg chg="modSp modNotes">
        <pc:chgData name="Madison Ethridge" userId="S::methridge@pedaids.org::666e09c8-48f1-48e4-bd90-dc52bcdb94a7" providerId="AD" clId="Web-{A73D65B2-DB39-4BE2-EC5D-946E833FEE3C}" dt="2020-11-09T20:31:50.159" v="6"/>
        <pc:sldMkLst>
          <pc:docMk/>
          <pc:sldMk cId="3298839861" sldId="277"/>
        </pc:sldMkLst>
        <pc:spChg chg="mod">
          <ac:chgData name="Madison Ethridge" userId="S::methridge@pedaids.org::666e09c8-48f1-48e4-bd90-dc52bcdb94a7" providerId="AD" clId="Web-{A73D65B2-DB39-4BE2-EC5D-946E833FEE3C}" dt="2020-11-09T20:31:46.659" v="4" actId="20577"/>
          <ac:spMkLst>
            <pc:docMk/>
            <pc:sldMk cId="3298839861" sldId="277"/>
            <ac:spMk id="2" creationId="{3F5EC9B3-3C03-254B-A555-25487804DA72}"/>
          </ac:spMkLst>
        </pc:spChg>
      </pc:sldChg>
      <pc:sldChg chg="modNotes">
        <pc:chgData name="Madison Ethridge" userId="S::methridge@pedaids.org::666e09c8-48f1-48e4-bd90-dc52bcdb94a7" providerId="AD" clId="Web-{A73D65B2-DB39-4BE2-EC5D-946E833FEE3C}" dt="2020-11-09T20:31:54.862" v="8"/>
        <pc:sldMkLst>
          <pc:docMk/>
          <pc:sldMk cId="588639674" sldId="279"/>
        </pc:sldMkLst>
      </pc:sldChg>
    </pc:docChg>
  </pc:docChgLst>
  <pc:docChgLst>
    <pc:chgData name="Cathrien Alons" userId="S::calons@pedaids.org::40dc079d-356c-4426-b39e-80004cfa760b" providerId="AD" clId="Web-{D0DE384C-8781-42A7-AAF3-2A2326C0E146}"/>
    <pc:docChg chg="modSld">
      <pc:chgData name="Cathrien Alons" userId="S::calons@pedaids.org::40dc079d-356c-4426-b39e-80004cfa760b" providerId="AD" clId="Web-{D0DE384C-8781-42A7-AAF3-2A2326C0E146}" dt="2020-10-09T21:10:41.256" v="2"/>
      <pc:docMkLst>
        <pc:docMk/>
      </pc:docMkLst>
      <pc:sldChg chg="modNotes">
        <pc:chgData name="Cathrien Alons" userId="S::calons@pedaids.org::40dc079d-356c-4426-b39e-80004cfa760b" providerId="AD" clId="Web-{D0DE384C-8781-42A7-AAF3-2A2326C0E146}" dt="2020-10-09T21:10:41.256" v="2"/>
        <pc:sldMkLst>
          <pc:docMk/>
          <pc:sldMk cId="588639674" sldId="27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6" dt="2021-02-04T16:25:48.317" idx="1">
    <p:pos x="10" y="10"/>
    <p:text>this is high. is it in line with what's being seen? or is this for index testing?</p:text>
    <p:extLst>
      <p:ext uri="{C676402C-5697-4E1C-873F-D02D1690AC5C}">
        <p15:threadingInfo xmlns:p15="http://schemas.microsoft.com/office/powerpoint/2012/main" timeZoneBias="480"/>
      </p:ext>
    </p:extLst>
  </p:cm>
  <p:cm authorId="5" dt="2021-02-09T14:42:57.235" idx="3">
    <p:pos x="10" y="106"/>
    <p:text>note sure which indicator KaeAnne refers to but this is all based on info by CoH/CRS - no changes made</p:text>
    <p:extLst>
      <p:ext uri="{C676402C-5697-4E1C-873F-D02D1690AC5C}">
        <p15:threadingInfo xmlns:p15="http://schemas.microsoft.com/office/powerpoint/2012/main" timeZoneBias="480">
          <p15:parentCm authorId="6" idx="1"/>
        </p15:threadingInfo>
      </p:ext>
    </p:extLst>
  </p:cm>
  <p:cm authorId="4" dt="2021-02-18T16:49:24.293" idx="6">
    <p:pos x="10" y="202"/>
    <p:text>Performance adjusted based on the FY21 CDC Targets</p:text>
    <p:extLst>
      <p:ext uri="{C676402C-5697-4E1C-873F-D02D1690AC5C}">
        <p15:threadingInfo xmlns:p15="http://schemas.microsoft.com/office/powerpoint/2012/main" timeZoneBias="-120">
          <p15:parentCm authorId="6"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67671-A9AE-1B4F-82D4-D41CF490294D}" type="doc">
      <dgm:prSet loTypeId="urn:microsoft.com/office/officeart/2005/8/layout/process1" loCatId="" qsTypeId="urn:microsoft.com/office/officeart/2005/8/quickstyle/simple1" qsCatId="simple" csTypeId="urn:microsoft.com/office/officeart/2005/8/colors/accent0_3" csCatId="mainScheme" phldr="1"/>
      <dgm:spPr/>
    </dgm:pt>
    <dgm:pt modelId="{86433C8B-998C-7845-ADE6-D189E6C87ADA}">
      <dgm:prSet phldrT="[Text]" custT="1"/>
      <dgm:spPr/>
      <dgm:t>
        <a:bodyPr/>
        <a:lstStyle/>
        <a:p>
          <a:r>
            <a:rPr lang="en-US" sz="2000">
              <a:ea typeface="ＭＳ Ｐゴシック" charset="-128"/>
              <a:cs typeface="Arial" charset="0"/>
            </a:rPr>
            <a:t>DA inputs data into SmartCare using e-last/e-fast</a:t>
          </a:r>
          <a:endParaRPr lang="en-US" sz="2000"/>
        </a:p>
      </dgm:t>
    </dgm:pt>
    <dgm:pt modelId="{5D7FBC71-F355-8A4F-AF0C-9C8D74BAB712}" type="parTrans" cxnId="{30F82C85-505A-CD46-BEFB-D5C3922180CE}">
      <dgm:prSet/>
      <dgm:spPr/>
      <dgm:t>
        <a:bodyPr/>
        <a:lstStyle/>
        <a:p>
          <a:endParaRPr lang="en-US"/>
        </a:p>
      </dgm:t>
    </dgm:pt>
    <dgm:pt modelId="{686BE17E-377E-034E-8478-CF37F21A48F9}" type="sibTrans" cxnId="{30F82C85-505A-CD46-BEFB-D5C3922180CE}">
      <dgm:prSet/>
      <dgm:spPr/>
      <dgm:t>
        <a:bodyPr/>
        <a:lstStyle/>
        <a:p>
          <a:endParaRPr lang="en-US"/>
        </a:p>
      </dgm:t>
    </dgm:pt>
    <dgm:pt modelId="{4363A359-BED2-8F47-B438-965250535DA1}">
      <dgm:prSet phldrT="[Text]" custT="1"/>
      <dgm:spPr/>
      <dgm:t>
        <a:bodyPr/>
        <a:lstStyle/>
        <a:p>
          <a:r>
            <a:rPr lang="en-US" sz="1600">
              <a:ea typeface="ＭＳ Ｐゴシック" charset="-128"/>
              <a:cs typeface="Arial" charset="0"/>
            </a:rPr>
            <a:t>A TDB is created from SmartCare at the CP and saved on the laptop then transferred to an external hard drive</a:t>
          </a:r>
          <a:endParaRPr lang="en-US" sz="1600"/>
        </a:p>
      </dgm:t>
    </dgm:pt>
    <dgm:pt modelId="{AAC731C0-0AA8-094B-BFF7-C632277D7F8D}" type="parTrans" cxnId="{60336B06-4CE4-8E44-81A4-136B84785CE0}">
      <dgm:prSet/>
      <dgm:spPr/>
      <dgm:t>
        <a:bodyPr/>
        <a:lstStyle/>
        <a:p>
          <a:endParaRPr lang="en-US"/>
        </a:p>
      </dgm:t>
    </dgm:pt>
    <dgm:pt modelId="{FD88B991-BE7D-E14E-B44F-56B35348AB8F}" type="sibTrans" cxnId="{60336B06-4CE4-8E44-81A4-136B84785CE0}">
      <dgm:prSet/>
      <dgm:spPr/>
      <dgm:t>
        <a:bodyPr/>
        <a:lstStyle/>
        <a:p>
          <a:endParaRPr lang="en-US"/>
        </a:p>
      </dgm:t>
    </dgm:pt>
    <dgm:pt modelId="{A7ACDD3D-FF1A-AE45-9557-16D9891E15F0}">
      <dgm:prSet phldrT="[Text]" custT="1"/>
      <dgm:spPr/>
      <dgm:t>
        <a:bodyPr/>
        <a:lstStyle/>
        <a:p>
          <a:r>
            <a:rPr lang="en-US" sz="2000">
              <a:ea typeface="ＭＳ Ｐゴシック" charset="-128"/>
            </a:rPr>
            <a:t>TDB merged into the main facility database</a:t>
          </a:r>
          <a:endParaRPr lang="en-US" sz="2000"/>
        </a:p>
      </dgm:t>
    </dgm:pt>
    <dgm:pt modelId="{C2C26F93-974B-EB4C-B2CF-9A40AC3AD3D9}" type="parTrans" cxnId="{AAEC11E1-377C-484B-8457-13A46BBDB1D8}">
      <dgm:prSet/>
      <dgm:spPr/>
      <dgm:t>
        <a:bodyPr/>
        <a:lstStyle/>
        <a:p>
          <a:endParaRPr lang="en-US"/>
        </a:p>
      </dgm:t>
    </dgm:pt>
    <dgm:pt modelId="{FD4EBE64-4A97-BE4F-97EE-7D94F475756F}" type="sibTrans" cxnId="{AAEC11E1-377C-484B-8457-13A46BBDB1D8}">
      <dgm:prSet/>
      <dgm:spPr/>
      <dgm:t>
        <a:bodyPr/>
        <a:lstStyle/>
        <a:p>
          <a:endParaRPr lang="en-US"/>
        </a:p>
      </dgm:t>
    </dgm:pt>
    <dgm:pt modelId="{822E432E-326F-554B-9AA6-AC9BBFD3A7DF}">
      <dgm:prSet/>
      <dgm:spPr/>
      <dgm:t>
        <a:bodyPr/>
        <a:lstStyle/>
        <a:p>
          <a:r>
            <a:rPr lang="en-US">
              <a:ea typeface="ＭＳ Ｐゴシック" charset="-128"/>
            </a:rPr>
            <a:t>TDB sent to the district/ IP/donor</a:t>
          </a:r>
        </a:p>
      </dgm:t>
    </dgm:pt>
    <dgm:pt modelId="{D4AB2A24-14FB-FC4F-8F88-4D772C33B95A}" type="parTrans" cxnId="{4DEBC1E5-5D10-3C43-80D7-DB4F61F2F797}">
      <dgm:prSet/>
      <dgm:spPr/>
      <dgm:t>
        <a:bodyPr/>
        <a:lstStyle/>
        <a:p>
          <a:endParaRPr lang="en-US"/>
        </a:p>
      </dgm:t>
    </dgm:pt>
    <dgm:pt modelId="{49DB7538-5C4B-234A-85D2-CC23FC648DDF}" type="sibTrans" cxnId="{4DEBC1E5-5D10-3C43-80D7-DB4F61F2F797}">
      <dgm:prSet/>
      <dgm:spPr/>
      <dgm:t>
        <a:bodyPr/>
        <a:lstStyle/>
        <a:p>
          <a:endParaRPr lang="en-US"/>
        </a:p>
      </dgm:t>
    </dgm:pt>
    <dgm:pt modelId="{1FFC45FE-89EE-DF46-BA81-649FF39BE3B6}">
      <dgm:prSet/>
      <dgm:spPr/>
      <dgm:t>
        <a:bodyPr/>
        <a:lstStyle/>
        <a:p>
          <a:r>
            <a:rPr lang="en-US"/>
            <a:t>Required consolidated reports retrieved from central database</a:t>
          </a:r>
        </a:p>
      </dgm:t>
    </dgm:pt>
    <dgm:pt modelId="{31812A17-0214-2443-86F7-8147AD996EF2}" type="parTrans" cxnId="{12B42292-D8A7-EB4A-B24F-2FCF562CF368}">
      <dgm:prSet/>
      <dgm:spPr/>
      <dgm:t>
        <a:bodyPr/>
        <a:lstStyle/>
        <a:p>
          <a:endParaRPr lang="en-US"/>
        </a:p>
      </dgm:t>
    </dgm:pt>
    <dgm:pt modelId="{3136161A-47E5-0B47-A12F-5C5B447CB262}" type="sibTrans" cxnId="{12B42292-D8A7-EB4A-B24F-2FCF562CF368}">
      <dgm:prSet/>
      <dgm:spPr/>
      <dgm:t>
        <a:bodyPr/>
        <a:lstStyle/>
        <a:p>
          <a:endParaRPr lang="en-US"/>
        </a:p>
      </dgm:t>
    </dgm:pt>
    <dgm:pt modelId="{B4031338-F4BA-EC46-A4B5-A81259C34931}" type="pres">
      <dgm:prSet presAssocID="{A8767671-A9AE-1B4F-82D4-D41CF490294D}" presName="Name0" presStyleCnt="0">
        <dgm:presLayoutVars>
          <dgm:dir/>
          <dgm:resizeHandles val="exact"/>
        </dgm:presLayoutVars>
      </dgm:prSet>
      <dgm:spPr/>
    </dgm:pt>
    <dgm:pt modelId="{8D109A97-13F2-1C44-9AD7-7CDADC685FB5}" type="pres">
      <dgm:prSet presAssocID="{86433C8B-998C-7845-ADE6-D189E6C87ADA}" presName="node" presStyleLbl="node1" presStyleIdx="0" presStyleCnt="5">
        <dgm:presLayoutVars>
          <dgm:bulletEnabled val="1"/>
        </dgm:presLayoutVars>
      </dgm:prSet>
      <dgm:spPr/>
    </dgm:pt>
    <dgm:pt modelId="{345F8B99-71DE-1048-B9F8-98A179E7EDFC}" type="pres">
      <dgm:prSet presAssocID="{686BE17E-377E-034E-8478-CF37F21A48F9}" presName="sibTrans" presStyleLbl="sibTrans2D1" presStyleIdx="0" presStyleCnt="4"/>
      <dgm:spPr/>
    </dgm:pt>
    <dgm:pt modelId="{0B12EEBD-D5A8-E84F-B350-8588CF79F544}" type="pres">
      <dgm:prSet presAssocID="{686BE17E-377E-034E-8478-CF37F21A48F9}" presName="connectorText" presStyleLbl="sibTrans2D1" presStyleIdx="0" presStyleCnt="4"/>
      <dgm:spPr/>
    </dgm:pt>
    <dgm:pt modelId="{DE542122-EAE1-2844-A296-87CDD4D5DBFE}" type="pres">
      <dgm:prSet presAssocID="{4363A359-BED2-8F47-B438-965250535DA1}" presName="node" presStyleLbl="node1" presStyleIdx="1" presStyleCnt="5">
        <dgm:presLayoutVars>
          <dgm:bulletEnabled val="1"/>
        </dgm:presLayoutVars>
      </dgm:prSet>
      <dgm:spPr/>
    </dgm:pt>
    <dgm:pt modelId="{FE7E8BA1-B85D-7244-B04C-B1B0FB789420}" type="pres">
      <dgm:prSet presAssocID="{FD88B991-BE7D-E14E-B44F-56B35348AB8F}" presName="sibTrans" presStyleLbl="sibTrans2D1" presStyleIdx="1" presStyleCnt="4"/>
      <dgm:spPr/>
    </dgm:pt>
    <dgm:pt modelId="{89D29966-0788-B94D-9845-B3C70B6EBD11}" type="pres">
      <dgm:prSet presAssocID="{FD88B991-BE7D-E14E-B44F-56B35348AB8F}" presName="connectorText" presStyleLbl="sibTrans2D1" presStyleIdx="1" presStyleCnt="4"/>
      <dgm:spPr/>
    </dgm:pt>
    <dgm:pt modelId="{891D591E-81FE-2C47-8567-E6503F01A1F1}" type="pres">
      <dgm:prSet presAssocID="{A7ACDD3D-FF1A-AE45-9557-16D9891E15F0}" presName="node" presStyleLbl="node1" presStyleIdx="2" presStyleCnt="5">
        <dgm:presLayoutVars>
          <dgm:bulletEnabled val="1"/>
        </dgm:presLayoutVars>
      </dgm:prSet>
      <dgm:spPr/>
    </dgm:pt>
    <dgm:pt modelId="{B0ADF07D-E14C-9942-93FF-1611633A99E0}" type="pres">
      <dgm:prSet presAssocID="{FD4EBE64-4A97-BE4F-97EE-7D94F475756F}" presName="sibTrans" presStyleLbl="sibTrans2D1" presStyleIdx="2" presStyleCnt="4"/>
      <dgm:spPr/>
    </dgm:pt>
    <dgm:pt modelId="{B4FE372B-733E-1E4D-8974-CB1394B04609}" type="pres">
      <dgm:prSet presAssocID="{FD4EBE64-4A97-BE4F-97EE-7D94F475756F}" presName="connectorText" presStyleLbl="sibTrans2D1" presStyleIdx="2" presStyleCnt="4"/>
      <dgm:spPr/>
    </dgm:pt>
    <dgm:pt modelId="{DE8ABC1D-BED3-2B4C-B610-07B3CD183CED}" type="pres">
      <dgm:prSet presAssocID="{822E432E-326F-554B-9AA6-AC9BBFD3A7DF}" presName="node" presStyleLbl="node1" presStyleIdx="3" presStyleCnt="5">
        <dgm:presLayoutVars>
          <dgm:bulletEnabled val="1"/>
        </dgm:presLayoutVars>
      </dgm:prSet>
      <dgm:spPr/>
    </dgm:pt>
    <dgm:pt modelId="{02E4A3CB-F76E-1D40-BC8C-1BADB7C1739F}" type="pres">
      <dgm:prSet presAssocID="{49DB7538-5C4B-234A-85D2-CC23FC648DDF}" presName="sibTrans" presStyleLbl="sibTrans2D1" presStyleIdx="3" presStyleCnt="4"/>
      <dgm:spPr/>
    </dgm:pt>
    <dgm:pt modelId="{6AB5751E-6101-4E45-8D34-178A3732CD5D}" type="pres">
      <dgm:prSet presAssocID="{49DB7538-5C4B-234A-85D2-CC23FC648DDF}" presName="connectorText" presStyleLbl="sibTrans2D1" presStyleIdx="3" presStyleCnt="4"/>
      <dgm:spPr/>
    </dgm:pt>
    <dgm:pt modelId="{6A39C31D-70FF-6A4B-98C7-0AE2530568D1}" type="pres">
      <dgm:prSet presAssocID="{1FFC45FE-89EE-DF46-BA81-649FF39BE3B6}" presName="node" presStyleLbl="node1" presStyleIdx="4" presStyleCnt="5">
        <dgm:presLayoutVars>
          <dgm:bulletEnabled val="1"/>
        </dgm:presLayoutVars>
      </dgm:prSet>
      <dgm:spPr/>
    </dgm:pt>
  </dgm:ptLst>
  <dgm:cxnLst>
    <dgm:cxn modelId="{60336B06-4CE4-8E44-81A4-136B84785CE0}" srcId="{A8767671-A9AE-1B4F-82D4-D41CF490294D}" destId="{4363A359-BED2-8F47-B438-965250535DA1}" srcOrd="1" destOrd="0" parTransId="{AAC731C0-0AA8-094B-BFF7-C632277D7F8D}" sibTransId="{FD88B991-BE7D-E14E-B44F-56B35348AB8F}"/>
    <dgm:cxn modelId="{56C00007-43E4-2847-B045-4343AB409AF5}" type="presOf" srcId="{A8767671-A9AE-1B4F-82D4-D41CF490294D}" destId="{B4031338-F4BA-EC46-A4B5-A81259C34931}" srcOrd="0" destOrd="0" presId="urn:microsoft.com/office/officeart/2005/8/layout/process1"/>
    <dgm:cxn modelId="{9DDFFF07-A656-614C-AE75-7593BF80EB30}" type="presOf" srcId="{49DB7538-5C4B-234A-85D2-CC23FC648DDF}" destId="{02E4A3CB-F76E-1D40-BC8C-1BADB7C1739F}" srcOrd="0" destOrd="0" presId="urn:microsoft.com/office/officeart/2005/8/layout/process1"/>
    <dgm:cxn modelId="{55837B17-ECF7-C242-9705-6C5C745B3A86}" type="presOf" srcId="{4363A359-BED2-8F47-B438-965250535DA1}" destId="{DE542122-EAE1-2844-A296-87CDD4D5DBFE}" srcOrd="0" destOrd="0" presId="urn:microsoft.com/office/officeart/2005/8/layout/process1"/>
    <dgm:cxn modelId="{3B30D023-7B12-714C-8C61-51375DB44274}" type="presOf" srcId="{FD4EBE64-4A97-BE4F-97EE-7D94F475756F}" destId="{B4FE372B-733E-1E4D-8974-CB1394B04609}" srcOrd="1" destOrd="0" presId="urn:microsoft.com/office/officeart/2005/8/layout/process1"/>
    <dgm:cxn modelId="{8819764E-7186-684C-B154-E18819FCD88F}" type="presOf" srcId="{FD88B991-BE7D-E14E-B44F-56B35348AB8F}" destId="{FE7E8BA1-B85D-7244-B04C-B1B0FB789420}" srcOrd="0" destOrd="0" presId="urn:microsoft.com/office/officeart/2005/8/layout/process1"/>
    <dgm:cxn modelId="{CDF42572-C6E6-6346-A783-D9702DB1AF0E}" type="presOf" srcId="{686BE17E-377E-034E-8478-CF37F21A48F9}" destId="{0B12EEBD-D5A8-E84F-B350-8588CF79F544}" srcOrd="1" destOrd="0" presId="urn:microsoft.com/office/officeart/2005/8/layout/process1"/>
    <dgm:cxn modelId="{5429D57C-8238-2E40-8F24-69A0432E7878}" type="presOf" srcId="{49DB7538-5C4B-234A-85D2-CC23FC648DDF}" destId="{6AB5751E-6101-4E45-8D34-178A3732CD5D}" srcOrd="1" destOrd="0" presId="urn:microsoft.com/office/officeart/2005/8/layout/process1"/>
    <dgm:cxn modelId="{1F07087D-70E3-134B-B90D-67F905B6EBD6}" type="presOf" srcId="{FD4EBE64-4A97-BE4F-97EE-7D94F475756F}" destId="{B0ADF07D-E14C-9942-93FF-1611633A99E0}" srcOrd="0" destOrd="0" presId="urn:microsoft.com/office/officeart/2005/8/layout/process1"/>
    <dgm:cxn modelId="{92A24682-9DCA-9C49-A961-06EED0A264CC}" type="presOf" srcId="{686BE17E-377E-034E-8478-CF37F21A48F9}" destId="{345F8B99-71DE-1048-B9F8-98A179E7EDFC}" srcOrd="0" destOrd="0" presId="urn:microsoft.com/office/officeart/2005/8/layout/process1"/>
    <dgm:cxn modelId="{30F82C85-505A-CD46-BEFB-D5C3922180CE}" srcId="{A8767671-A9AE-1B4F-82D4-D41CF490294D}" destId="{86433C8B-998C-7845-ADE6-D189E6C87ADA}" srcOrd="0" destOrd="0" parTransId="{5D7FBC71-F355-8A4F-AF0C-9C8D74BAB712}" sibTransId="{686BE17E-377E-034E-8478-CF37F21A48F9}"/>
    <dgm:cxn modelId="{12B42292-D8A7-EB4A-B24F-2FCF562CF368}" srcId="{A8767671-A9AE-1B4F-82D4-D41CF490294D}" destId="{1FFC45FE-89EE-DF46-BA81-649FF39BE3B6}" srcOrd="4" destOrd="0" parTransId="{31812A17-0214-2443-86F7-8147AD996EF2}" sibTransId="{3136161A-47E5-0B47-A12F-5C5B447CB262}"/>
    <dgm:cxn modelId="{D4A809B6-A65F-9D48-B0A1-9BE314AB9B39}" type="presOf" srcId="{A7ACDD3D-FF1A-AE45-9557-16D9891E15F0}" destId="{891D591E-81FE-2C47-8567-E6503F01A1F1}" srcOrd="0" destOrd="0" presId="urn:microsoft.com/office/officeart/2005/8/layout/process1"/>
    <dgm:cxn modelId="{B5C90CB6-C51D-0648-9B03-0ECCB521FF4B}" type="presOf" srcId="{86433C8B-998C-7845-ADE6-D189E6C87ADA}" destId="{8D109A97-13F2-1C44-9AD7-7CDADC685FB5}" srcOrd="0" destOrd="0" presId="urn:microsoft.com/office/officeart/2005/8/layout/process1"/>
    <dgm:cxn modelId="{70737BCA-1C82-ED46-B66B-578FB83244B8}" type="presOf" srcId="{822E432E-326F-554B-9AA6-AC9BBFD3A7DF}" destId="{DE8ABC1D-BED3-2B4C-B610-07B3CD183CED}" srcOrd="0" destOrd="0" presId="urn:microsoft.com/office/officeart/2005/8/layout/process1"/>
    <dgm:cxn modelId="{DD117DCF-F398-E049-804D-F8D5B4DC6473}" type="presOf" srcId="{FD88B991-BE7D-E14E-B44F-56B35348AB8F}" destId="{89D29966-0788-B94D-9845-B3C70B6EBD11}" srcOrd="1" destOrd="0" presId="urn:microsoft.com/office/officeart/2005/8/layout/process1"/>
    <dgm:cxn modelId="{196F32D4-689B-7E4E-803F-1D6DD428BCDE}" type="presOf" srcId="{1FFC45FE-89EE-DF46-BA81-649FF39BE3B6}" destId="{6A39C31D-70FF-6A4B-98C7-0AE2530568D1}" srcOrd="0" destOrd="0" presId="urn:microsoft.com/office/officeart/2005/8/layout/process1"/>
    <dgm:cxn modelId="{AAEC11E1-377C-484B-8457-13A46BBDB1D8}" srcId="{A8767671-A9AE-1B4F-82D4-D41CF490294D}" destId="{A7ACDD3D-FF1A-AE45-9557-16D9891E15F0}" srcOrd="2" destOrd="0" parTransId="{C2C26F93-974B-EB4C-B2CF-9A40AC3AD3D9}" sibTransId="{FD4EBE64-4A97-BE4F-97EE-7D94F475756F}"/>
    <dgm:cxn modelId="{4DEBC1E5-5D10-3C43-80D7-DB4F61F2F797}" srcId="{A8767671-A9AE-1B4F-82D4-D41CF490294D}" destId="{822E432E-326F-554B-9AA6-AC9BBFD3A7DF}" srcOrd="3" destOrd="0" parTransId="{D4AB2A24-14FB-FC4F-8F88-4D772C33B95A}" sibTransId="{49DB7538-5C4B-234A-85D2-CC23FC648DDF}"/>
    <dgm:cxn modelId="{4DFA93BB-A879-CF41-B801-53F799E7A5BE}" type="presParOf" srcId="{B4031338-F4BA-EC46-A4B5-A81259C34931}" destId="{8D109A97-13F2-1C44-9AD7-7CDADC685FB5}" srcOrd="0" destOrd="0" presId="urn:microsoft.com/office/officeart/2005/8/layout/process1"/>
    <dgm:cxn modelId="{D3B43777-397E-0148-A836-BA6AAF9E354F}" type="presParOf" srcId="{B4031338-F4BA-EC46-A4B5-A81259C34931}" destId="{345F8B99-71DE-1048-B9F8-98A179E7EDFC}" srcOrd="1" destOrd="0" presId="urn:microsoft.com/office/officeart/2005/8/layout/process1"/>
    <dgm:cxn modelId="{308CE71A-C51B-4245-AD53-2E2F9922AAEB}" type="presParOf" srcId="{345F8B99-71DE-1048-B9F8-98A179E7EDFC}" destId="{0B12EEBD-D5A8-E84F-B350-8588CF79F544}" srcOrd="0" destOrd="0" presId="urn:microsoft.com/office/officeart/2005/8/layout/process1"/>
    <dgm:cxn modelId="{51AA9FED-15D1-6C4A-B3A3-AC619D3BE5C5}" type="presParOf" srcId="{B4031338-F4BA-EC46-A4B5-A81259C34931}" destId="{DE542122-EAE1-2844-A296-87CDD4D5DBFE}" srcOrd="2" destOrd="0" presId="urn:microsoft.com/office/officeart/2005/8/layout/process1"/>
    <dgm:cxn modelId="{6D6950FD-8C49-5E4D-999F-457BECC95E0F}" type="presParOf" srcId="{B4031338-F4BA-EC46-A4B5-A81259C34931}" destId="{FE7E8BA1-B85D-7244-B04C-B1B0FB789420}" srcOrd="3" destOrd="0" presId="urn:microsoft.com/office/officeart/2005/8/layout/process1"/>
    <dgm:cxn modelId="{F26D3ABE-7082-DC46-8225-AFEB76368CD0}" type="presParOf" srcId="{FE7E8BA1-B85D-7244-B04C-B1B0FB789420}" destId="{89D29966-0788-B94D-9845-B3C70B6EBD11}" srcOrd="0" destOrd="0" presId="urn:microsoft.com/office/officeart/2005/8/layout/process1"/>
    <dgm:cxn modelId="{7717030A-2ECD-5543-AF0C-373FED56A55C}" type="presParOf" srcId="{B4031338-F4BA-EC46-A4B5-A81259C34931}" destId="{891D591E-81FE-2C47-8567-E6503F01A1F1}" srcOrd="4" destOrd="0" presId="urn:microsoft.com/office/officeart/2005/8/layout/process1"/>
    <dgm:cxn modelId="{9F1BC995-CC81-0C47-9471-60E9C7C81F48}" type="presParOf" srcId="{B4031338-F4BA-EC46-A4B5-A81259C34931}" destId="{B0ADF07D-E14C-9942-93FF-1611633A99E0}" srcOrd="5" destOrd="0" presId="urn:microsoft.com/office/officeart/2005/8/layout/process1"/>
    <dgm:cxn modelId="{086963B6-0259-2D47-ADD8-3E6709A5ABDA}" type="presParOf" srcId="{B0ADF07D-E14C-9942-93FF-1611633A99E0}" destId="{B4FE372B-733E-1E4D-8974-CB1394B04609}" srcOrd="0" destOrd="0" presId="urn:microsoft.com/office/officeart/2005/8/layout/process1"/>
    <dgm:cxn modelId="{20703624-A59C-1B44-A7B0-8705DA97AE66}" type="presParOf" srcId="{B4031338-F4BA-EC46-A4B5-A81259C34931}" destId="{DE8ABC1D-BED3-2B4C-B610-07B3CD183CED}" srcOrd="6" destOrd="0" presId="urn:microsoft.com/office/officeart/2005/8/layout/process1"/>
    <dgm:cxn modelId="{F4EC20D8-AD44-E94D-9E30-B02999419774}" type="presParOf" srcId="{B4031338-F4BA-EC46-A4B5-A81259C34931}" destId="{02E4A3CB-F76E-1D40-BC8C-1BADB7C1739F}" srcOrd="7" destOrd="0" presId="urn:microsoft.com/office/officeart/2005/8/layout/process1"/>
    <dgm:cxn modelId="{245EFA86-8893-F347-8F4C-F679FEC099A9}" type="presParOf" srcId="{02E4A3CB-F76E-1D40-BC8C-1BADB7C1739F}" destId="{6AB5751E-6101-4E45-8D34-178A3732CD5D}" srcOrd="0" destOrd="0" presId="urn:microsoft.com/office/officeart/2005/8/layout/process1"/>
    <dgm:cxn modelId="{E6824ADF-B8A6-3B42-831B-450D27E91027}" type="presParOf" srcId="{B4031338-F4BA-EC46-A4B5-A81259C34931}" destId="{6A39C31D-70FF-6A4B-98C7-0AE2530568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09A97-13F2-1C44-9AD7-7CDADC685FB5}">
      <dsp:nvSpPr>
        <dsp:cNvPr id="0" name=""/>
        <dsp:cNvSpPr/>
      </dsp:nvSpPr>
      <dsp:spPr>
        <a:xfrm>
          <a:off x="5134" y="1342797"/>
          <a:ext cx="1591716" cy="20070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ＭＳ Ｐゴシック" charset="-128"/>
              <a:cs typeface="Arial" charset="0"/>
            </a:rPr>
            <a:t>DA inputs data into SmartCare using e-last/e-fast</a:t>
          </a:r>
          <a:endParaRPr lang="en-US" sz="2000" kern="1200"/>
        </a:p>
      </dsp:txBody>
      <dsp:txXfrm>
        <a:off x="51754" y="1389417"/>
        <a:ext cx="1498476" cy="1913815"/>
      </dsp:txXfrm>
    </dsp:sp>
    <dsp:sp modelId="{345F8B99-71DE-1048-B9F8-98A179E7EDFC}">
      <dsp:nvSpPr>
        <dsp:cNvPr id="0" name=""/>
        <dsp:cNvSpPr/>
      </dsp:nvSpPr>
      <dsp:spPr>
        <a:xfrm>
          <a:off x="1756023" y="2148952"/>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56023" y="2227901"/>
        <a:ext cx="236210" cy="236847"/>
      </dsp:txXfrm>
    </dsp:sp>
    <dsp:sp modelId="{DE542122-EAE1-2844-A296-87CDD4D5DBFE}">
      <dsp:nvSpPr>
        <dsp:cNvPr id="0" name=""/>
        <dsp:cNvSpPr/>
      </dsp:nvSpPr>
      <dsp:spPr>
        <a:xfrm>
          <a:off x="2233538" y="1342797"/>
          <a:ext cx="1591716" cy="20070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ea typeface="ＭＳ Ｐゴシック" charset="-128"/>
              <a:cs typeface="Arial" charset="0"/>
            </a:rPr>
            <a:t>A TDB is created from SmartCare at the CP and saved on the laptop then transferred to an external hard drive</a:t>
          </a:r>
          <a:endParaRPr lang="en-US" sz="1600" kern="1200"/>
        </a:p>
      </dsp:txBody>
      <dsp:txXfrm>
        <a:off x="2280158" y="1389417"/>
        <a:ext cx="1498476" cy="1913815"/>
      </dsp:txXfrm>
    </dsp:sp>
    <dsp:sp modelId="{FE7E8BA1-B85D-7244-B04C-B1B0FB789420}">
      <dsp:nvSpPr>
        <dsp:cNvPr id="0" name=""/>
        <dsp:cNvSpPr/>
      </dsp:nvSpPr>
      <dsp:spPr>
        <a:xfrm>
          <a:off x="3984426" y="2148952"/>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84426" y="2227901"/>
        <a:ext cx="236210" cy="236847"/>
      </dsp:txXfrm>
    </dsp:sp>
    <dsp:sp modelId="{891D591E-81FE-2C47-8567-E6503F01A1F1}">
      <dsp:nvSpPr>
        <dsp:cNvPr id="0" name=""/>
        <dsp:cNvSpPr/>
      </dsp:nvSpPr>
      <dsp:spPr>
        <a:xfrm>
          <a:off x="4461941" y="1342797"/>
          <a:ext cx="1591716" cy="20070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ＭＳ Ｐゴシック" charset="-128"/>
            </a:rPr>
            <a:t>TDB merged into the main facility database</a:t>
          </a:r>
          <a:endParaRPr lang="en-US" sz="2000" kern="1200"/>
        </a:p>
      </dsp:txBody>
      <dsp:txXfrm>
        <a:off x="4508561" y="1389417"/>
        <a:ext cx="1498476" cy="1913815"/>
      </dsp:txXfrm>
    </dsp:sp>
    <dsp:sp modelId="{B0ADF07D-E14C-9942-93FF-1611633A99E0}">
      <dsp:nvSpPr>
        <dsp:cNvPr id="0" name=""/>
        <dsp:cNvSpPr/>
      </dsp:nvSpPr>
      <dsp:spPr>
        <a:xfrm>
          <a:off x="6212830" y="2148952"/>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12830" y="2227901"/>
        <a:ext cx="236210" cy="236847"/>
      </dsp:txXfrm>
    </dsp:sp>
    <dsp:sp modelId="{DE8ABC1D-BED3-2B4C-B610-07B3CD183CED}">
      <dsp:nvSpPr>
        <dsp:cNvPr id="0" name=""/>
        <dsp:cNvSpPr/>
      </dsp:nvSpPr>
      <dsp:spPr>
        <a:xfrm>
          <a:off x="6690345" y="1342797"/>
          <a:ext cx="1591716" cy="20070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ＭＳ Ｐゴシック" charset="-128"/>
            </a:rPr>
            <a:t>TDB sent to the district/ IP/donor</a:t>
          </a:r>
        </a:p>
      </dsp:txBody>
      <dsp:txXfrm>
        <a:off x="6736965" y="1389417"/>
        <a:ext cx="1498476" cy="1913815"/>
      </dsp:txXfrm>
    </dsp:sp>
    <dsp:sp modelId="{02E4A3CB-F76E-1D40-BC8C-1BADB7C1739F}">
      <dsp:nvSpPr>
        <dsp:cNvPr id="0" name=""/>
        <dsp:cNvSpPr/>
      </dsp:nvSpPr>
      <dsp:spPr>
        <a:xfrm>
          <a:off x="8441233" y="2148952"/>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441233" y="2227901"/>
        <a:ext cx="236210" cy="236847"/>
      </dsp:txXfrm>
    </dsp:sp>
    <dsp:sp modelId="{6A39C31D-70FF-6A4B-98C7-0AE2530568D1}">
      <dsp:nvSpPr>
        <dsp:cNvPr id="0" name=""/>
        <dsp:cNvSpPr/>
      </dsp:nvSpPr>
      <dsp:spPr>
        <a:xfrm>
          <a:off x="8918748" y="1342797"/>
          <a:ext cx="1591716" cy="20070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Required consolidated reports retrieved from central database</a:t>
          </a:r>
        </a:p>
      </dsp:txBody>
      <dsp:txXfrm>
        <a:off x="8965368" y="1389417"/>
        <a:ext cx="1498476" cy="19138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presentations focuses on:</a:t>
            </a:r>
          </a:p>
          <a:p>
            <a:pPr marL="171450" indent="-171450">
              <a:buFont typeface="Arial,Sans-Serif"/>
              <a:buChar char="•"/>
            </a:pPr>
            <a:r>
              <a:rPr lang="en-US" dirty="0">
                <a:cs typeface="Calibri"/>
              </a:rPr>
              <a:t>The critical role of daily monitoring in CP performance, and how it is done, in particular the role, logistics and responsibilities of the data associate</a:t>
            </a:r>
          </a:p>
          <a:p>
            <a:pPr marL="171450" indent="-171450">
              <a:buFont typeface="Arial,Sans-Serif"/>
              <a:buChar char="•"/>
            </a:pPr>
            <a:r>
              <a:rPr lang="en-US" dirty="0">
                <a:cs typeface="Calibri"/>
              </a:rPr>
              <a:t>Key performance indicators for the CP  and performance expectations for these key indicators</a:t>
            </a:r>
          </a:p>
          <a:p>
            <a:pPr marL="171450" indent="-171450">
              <a:buFont typeface="Arial,Sans-Serif"/>
              <a:buChar char="•"/>
            </a:pPr>
            <a:r>
              <a:rPr lang="en-US" dirty="0">
                <a:cs typeface="Calibri"/>
              </a:rPr>
              <a:t>A summary of electronic data flow from CP to higher levels</a:t>
            </a:r>
          </a:p>
          <a:p>
            <a:pPr marL="171450" indent="-171450">
              <a:buFont typeface="Arial,Sans-Serif"/>
              <a:buChar char="•"/>
            </a:pPr>
            <a:r>
              <a:rPr lang="en-US" dirty="0">
                <a:cs typeface="Calibri"/>
              </a:rPr>
              <a:t>Best practices in daily, weekly, and monthly reporting. </a:t>
            </a:r>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fontAlgn="auto">
              <a:lnSpc>
                <a:spcPct val="100000"/>
              </a:lnSpc>
              <a:spcBef>
                <a:spcPts val="0"/>
              </a:spcBef>
              <a:spcAft>
                <a:spcPts val="0"/>
              </a:spcAft>
              <a:buClrTx/>
              <a:buSzTx/>
              <a:buFont typeface="Arial" panose="020B0604020202020204" pitchFamily="34" charset="0"/>
              <a:buChar char="•"/>
              <a:tabLst/>
              <a:defRPr/>
            </a:pPr>
            <a:r>
              <a:rPr lang="en-GB"/>
              <a:t>Daily reporting and feedback is key to the CoH model and influences positive performance in multiple ways:</a:t>
            </a:r>
          </a:p>
          <a:p>
            <a:pPr marL="628650" lvl="2" indent="-171450">
              <a:buFont typeface="Arial" panose="020B0604020202020204" pitchFamily="34" charset="0"/>
              <a:buChar char="•"/>
              <a:defRPr/>
            </a:pPr>
            <a:r>
              <a:rPr lang="en-GB"/>
              <a:t>It motivates CPs to perform as they know their manager constantly reviews their performance;</a:t>
            </a:r>
            <a:r>
              <a:rPr lang="en-US"/>
              <a:t> good feedback from management is a motivation for great performance. </a:t>
            </a:r>
            <a:r>
              <a:rPr lang="en-GB"/>
              <a:t>The management refers to </a:t>
            </a:r>
            <a:r>
              <a:rPr lang="en-US"/>
              <a:t>heads of all the departments, including all CP Team leads, DAs and Parent facility staff). Feedback is provided by the Heads/ Managers in form of appreciation, concerns, action points, or questions. </a:t>
            </a:r>
            <a:endParaRPr lang="en-GB">
              <a:cs typeface="Calibri" panose="020F0502020204030204"/>
            </a:endParaRPr>
          </a:p>
          <a:p>
            <a:pPr marL="628650" marR="0" lvl="2" indent="-171450" fontAlgn="auto">
              <a:lnSpc>
                <a:spcPct val="100000"/>
              </a:lnSpc>
              <a:spcBef>
                <a:spcPts val="0"/>
              </a:spcBef>
              <a:spcAft>
                <a:spcPts val="0"/>
              </a:spcAft>
              <a:buClrTx/>
              <a:buSzTx/>
              <a:buFont typeface="Arial" panose="020B0604020202020204" pitchFamily="34" charset="0"/>
              <a:buChar char="•"/>
              <a:tabLst/>
              <a:defRPr/>
            </a:pPr>
            <a:r>
              <a:rPr lang="en-GB"/>
              <a:t>CPs compare their performance to other CPs and want to do better and/or </a:t>
            </a:r>
            <a:r>
              <a:rPr lang="en-US"/>
              <a:t>learn how another team was successful.</a:t>
            </a:r>
            <a:endParaRPr lang="en-US">
              <a:cs typeface="Calibri" panose="020F0502020204030204"/>
            </a:endParaRPr>
          </a:p>
          <a:p>
            <a:pPr marL="628650" lvl="1" indent="-171450">
              <a:buFont typeface="Arial" panose="020B0604020202020204" pitchFamily="34" charset="0"/>
              <a:buChar char="•"/>
            </a:pPr>
            <a:r>
              <a:rPr lang="en-US"/>
              <a:t>Daily reporting facilitates taking action </a:t>
            </a:r>
            <a:r>
              <a:rPr lang="en-US" u="sng"/>
              <a:t>quickly</a:t>
            </a:r>
            <a:r>
              <a:rPr lang="en-US"/>
              <a:t> (whenever the problem is identified).</a:t>
            </a:r>
            <a:endParaRPr lang="en-US">
              <a:cs typeface="Calibri" panose="020F0502020204030204"/>
            </a:endParaRPr>
          </a:p>
          <a:p>
            <a:pPr marL="171450" indent="-171450">
              <a:buFont typeface="Arial" panose="020B0604020202020204" pitchFamily="34" charset="0"/>
              <a:buChar char="•"/>
            </a:pPr>
            <a:r>
              <a:rPr lang="en-US"/>
              <a:t>When facilities are having problems, it is important to understand the underlying reasons.</a:t>
            </a:r>
          </a:p>
          <a:p>
            <a:pPr marL="171450" indent="-171450">
              <a:buFont typeface="Arial" panose="020B0604020202020204" pitchFamily="34" charset="0"/>
              <a:buChar char="•"/>
            </a:pPr>
            <a:r>
              <a:rPr lang="en-US" sz="1200" kern="1200">
                <a:solidFill>
                  <a:schemeClr val="tx1"/>
                </a:solidFill>
                <a:effectLst/>
                <a:latin typeface="+mn-lt"/>
                <a:ea typeface="+mn-ea"/>
                <a:cs typeface="+mn-cs"/>
              </a:rPr>
              <a:t>Daily tracking makes it easier to identify if a CP is/is not understanding a strategy </a:t>
            </a:r>
            <a:r>
              <a:rPr lang="en-US" sz="1200" u="sng" kern="1200">
                <a:solidFill>
                  <a:schemeClr val="tx1"/>
                </a:solidFill>
                <a:effectLst/>
                <a:latin typeface="+mn-lt"/>
                <a:ea typeface="+mn-ea"/>
                <a:cs typeface="+mn-cs"/>
              </a:rPr>
              <a:t>and need more guidance.</a:t>
            </a:r>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10</a:t>
            </a:fld>
            <a:endParaRPr lang="en-US"/>
          </a:p>
        </p:txBody>
      </p:sp>
    </p:spTree>
    <p:extLst>
      <p:ext uri="{BB962C8B-B14F-4D97-AF65-F5344CB8AC3E}">
        <p14:creationId xmlns:p14="http://schemas.microsoft.com/office/powerpoint/2010/main" val="192733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M&amp;E staff deliver weekly and monthly updates via </a:t>
            </a:r>
            <a:r>
              <a:rPr lang="en-US" err="1"/>
              <a:t>What’sApp</a:t>
            </a:r>
            <a:r>
              <a:rPr lang="en-US"/>
              <a:t> to the CPs associated with a health facility; they post data on how CPs have performed to facilitate quick delivery of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Times New Roman" panose="02020603050405020304" pitchFamily="18" charset="0"/>
                <a:cs typeface="Times New Roman" panose="02020603050405020304" pitchFamily="18" charset="0"/>
              </a:rPr>
              <a:t>DAs are responsible for submitting the CP daily performance to a specific DA who is assigned to compile the submissions using an excel-based App sheet.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Times New Roman" panose="02020603050405020304" pitchFamily="18" charset="0"/>
                <a:cs typeface="Times New Roman" panose="02020603050405020304" pitchFamily="18" charset="0"/>
              </a:rPr>
              <a:t>This DA then submits the performances to the WhatsApp platform for review and the parent facility also submits their daily performance to the assigned 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Times New Roman" panose="02020603050405020304" pitchFamily="18" charset="0"/>
                <a:cs typeface="Times New Roman" panose="02020603050405020304" pitchFamily="18" charset="0"/>
              </a:rPr>
              <a:t>The Facility M&amp;E staff send out weekly and monthly performance updates to the WhatsApp platform for review. This is often discussed immediately following the daily pep talk. </a:t>
            </a:r>
            <a:endParaRPr lang="en-US"/>
          </a:p>
          <a:p>
            <a:pPr marL="171450" indent="-171450">
              <a:buFont typeface="Arial" panose="020B0604020202020204" pitchFamily="34" charset="0"/>
              <a:buChar char="•"/>
            </a:pPr>
            <a:r>
              <a:rPr lang="en-US"/>
              <a:t>CPs then respond to the data and provide feedback on what has been done/ what were issues that account for why they didn’t do well and identify how they are going to improve their performance and what they need (mentorship to improve).</a:t>
            </a:r>
          </a:p>
          <a:p>
            <a:pPr marL="171450" indent="-171450">
              <a:buFont typeface="Arial" panose="020B0604020202020204" pitchFamily="34" charset="0"/>
              <a:buChar char="•"/>
            </a:pPr>
            <a:r>
              <a:rPr lang="en-US"/>
              <a:t>M&amp;E team provides feedback on additional strategies CPs can use to improve.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After the daily morning inspirational pep talk, the M&amp;E </a:t>
            </a:r>
            <a:r>
              <a:rPr lang="en-US" b="0"/>
              <a:t>Team (CP DAs and Facility M&amp;E staff) also </a:t>
            </a:r>
            <a:r>
              <a:rPr lang="en-US"/>
              <a:t>meet at the main facility for a few minutes to present their challenges and learn from each other, they also receive updates and information pertaining to their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Times New Roman" panose="02020603050405020304" pitchFamily="18" charset="0"/>
                <a:cs typeface="Times New Roman" panose="02020603050405020304" pitchFamily="18" charset="0"/>
              </a:rPr>
              <a:t>This </a:t>
            </a:r>
            <a:r>
              <a:rPr lang="en-GB">
                <a:latin typeface="Times New Roman" panose="02020603050405020304" pitchFamily="18" charset="0"/>
                <a:cs typeface="Times New Roman" panose="02020603050405020304" pitchFamily="18" charset="0"/>
              </a:rPr>
              <a:t>practice has created massive improvement in the CPs performances.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11</a:t>
            </a:fld>
            <a:endParaRPr lang="en-US"/>
          </a:p>
        </p:txBody>
      </p:sp>
    </p:spTree>
    <p:extLst>
      <p:ext uri="{BB962C8B-B14F-4D97-AF65-F5344CB8AC3E}">
        <p14:creationId xmlns:p14="http://schemas.microsoft.com/office/powerpoint/2010/main" val="61662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first screen shot on the left shows the </a:t>
            </a:r>
            <a:r>
              <a:rPr lang="en-US" sz="1200" kern="1200">
                <a:solidFill>
                  <a:schemeClr val="tx1"/>
                </a:solidFill>
                <a:effectLst/>
                <a:latin typeface="+mn-lt"/>
                <a:ea typeface="+mn-ea"/>
                <a:cs typeface="+mn-cs"/>
              </a:rPr>
              <a:t>daily performance per CP submitted via WhatsApp by the assigned DA.</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second screen shot from the left shows c</a:t>
            </a:r>
            <a:r>
              <a:rPr lang="en-US" sz="1200" b="0" kern="1200">
                <a:solidFill>
                  <a:schemeClr val="tx1"/>
                </a:solidFill>
                <a:effectLst/>
                <a:latin typeface="+mn-lt"/>
                <a:ea typeface="+mn-ea"/>
                <a:cs typeface="+mn-cs"/>
              </a:rPr>
              <a:t>onsolidated/ combined CP </a:t>
            </a:r>
            <a:r>
              <a:rPr lang="en-US" sz="1200" kern="1200">
                <a:solidFill>
                  <a:schemeClr val="tx1"/>
                </a:solidFill>
                <a:effectLst/>
                <a:latin typeface="+mn-lt"/>
                <a:ea typeface="+mn-ea"/>
                <a:cs typeface="+mn-cs"/>
              </a:rPr>
              <a:t>weekly performance submitted via WhatsApp by the parent facility M&amp;E staff.</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third screen shot shows monthly performance per CP, ranging from the highest to the lowest performing CP, in terms of case finding and index pos contribution, submitted to the WhatsApp platform by the parent facility M&amp;E staff.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screen shot on the right shows consolidated monthly performance for all CPs with comments and applaud of the best performing teams by the managers.</a:t>
            </a:r>
            <a:r>
              <a:rPr lang="en-US">
                <a:effectLst/>
              </a:rPr>
              <a:t> </a:t>
            </a:r>
            <a:endParaRPr lang="en-US" sz="1200" kern="120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F0E7F77-E928-40AF-B705-AB70FEBBF9FF}" type="slidenum">
              <a:rPr lang="en-US" smtClean="0"/>
              <a:t>12</a:t>
            </a:fld>
            <a:endParaRPr lang="en-US"/>
          </a:p>
        </p:txBody>
      </p:sp>
    </p:spTree>
    <p:extLst>
      <p:ext uri="{BB962C8B-B14F-4D97-AF65-F5344CB8AC3E}">
        <p14:creationId xmlns:p14="http://schemas.microsoft.com/office/powerpoint/2010/main" val="289203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just a reminder of the importance of documenting work and collecting data to substantiate the work that was done.</a:t>
            </a:r>
          </a:p>
        </p:txBody>
      </p:sp>
      <p:sp>
        <p:nvSpPr>
          <p:cNvPr id="4" name="Slide Number Placeholder 3"/>
          <p:cNvSpPr>
            <a:spLocks noGrp="1"/>
          </p:cNvSpPr>
          <p:nvPr>
            <p:ph type="sldNum" sz="quarter" idx="5"/>
          </p:nvPr>
        </p:nvSpPr>
        <p:spPr/>
        <p:txBody>
          <a:bodyPr/>
          <a:lstStyle/>
          <a:p>
            <a:fld id="{6CE77AE1-64B2-544E-9109-A75612B0A115}" type="slidenum">
              <a:rPr lang="en-US" smtClean="0"/>
              <a:t>13</a:t>
            </a:fld>
            <a:endParaRPr lang="en-US"/>
          </a:p>
        </p:txBody>
      </p:sp>
    </p:spTree>
    <p:extLst>
      <p:ext uri="{BB962C8B-B14F-4D97-AF65-F5344CB8AC3E}">
        <p14:creationId xmlns:p14="http://schemas.microsoft.com/office/powerpoint/2010/main" val="326131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14</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These are the objectives for Module 10.</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By the end of Module 10, participants should (read Module  objectives)…</a:t>
            </a:r>
            <a:endParaRPr lang="en-US" sz="1200" b="0" i="0" kern="1200">
              <a:solidFill>
                <a:schemeClr val="tx1"/>
              </a:solidFill>
              <a:effectLst/>
              <a:latin typeface="+mn-lt"/>
              <a:ea typeface="+mn-ea"/>
              <a:cs typeface="+mn-cs"/>
            </a:endParaRPr>
          </a:p>
          <a:p>
            <a:endParaRPr lang="en-US"/>
          </a:p>
          <a:p>
            <a:pPr lvl="0"/>
            <a:r>
              <a:rPr lang="en-US"/>
              <a:t>Relay why daily monitoring is important and how it improves CP performance</a:t>
            </a:r>
            <a:endParaRPr lang="en-US">
              <a:cs typeface="Calibri" panose="020F0502020204030204"/>
            </a:endParaRPr>
          </a:p>
          <a:p>
            <a:pPr lvl="0" fontAlgn="base"/>
            <a:r>
              <a:rPr lang="en-US"/>
              <a:t>Explain the key indicators assessed in the CP model performance</a:t>
            </a:r>
          </a:p>
          <a:p>
            <a:pPr fontAlgn="base"/>
            <a:r>
              <a:rPr lang="en-US"/>
              <a:t>Describe performance expectations for CP</a:t>
            </a:r>
          </a:p>
          <a:p>
            <a:pPr lvl="0" fontAlgn="base"/>
            <a:r>
              <a:rPr lang="en-US"/>
              <a:t>Describe the logistics, roles, and responsibilities associated with data associates (DA)</a:t>
            </a:r>
          </a:p>
          <a:p>
            <a:pPr lvl="0" fontAlgn="base"/>
            <a:r>
              <a:rPr lang="en-US"/>
              <a:t>Explain the flow of data from CP to high levels</a:t>
            </a:r>
          </a:p>
          <a:p>
            <a:pPr lvl="0" fontAlgn="base"/>
            <a:r>
              <a:rPr lang="en-US"/>
              <a:t>Provide an overview of best practices in CP robust M&amp;E, including reporting and feedback, daily reporting, use of the </a:t>
            </a:r>
            <a:r>
              <a:rPr lang="en-US" err="1"/>
              <a:t>WhatsAPP</a:t>
            </a:r>
            <a:r>
              <a:rPr lang="en-US"/>
              <a:t> platform for weekly and monthly reporting, and </a:t>
            </a:r>
            <a:r>
              <a:rPr lang="en-US" err="1"/>
              <a:t>WhatsAPP</a:t>
            </a:r>
            <a:r>
              <a:rPr lang="en-US"/>
              <a:t> as a tool to communicate on performance</a:t>
            </a:r>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2</a:t>
            </a:fld>
            <a:endParaRPr lang="en-US"/>
          </a:p>
        </p:txBody>
      </p:sp>
    </p:spTree>
    <p:extLst>
      <p:ext uri="{BB962C8B-B14F-4D97-AF65-F5344CB8AC3E}">
        <p14:creationId xmlns:p14="http://schemas.microsoft.com/office/powerpoint/2010/main" val="168263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CP in this model have been recognized for their high performance in routine HIV indicators.</a:t>
            </a:r>
          </a:p>
          <a:p>
            <a:pPr marL="171450" indent="-171450">
              <a:buFont typeface="Arial" panose="020B0604020202020204" pitchFamily="34" charset="0"/>
              <a:buChar char="•"/>
            </a:pPr>
            <a:r>
              <a:rPr lang="en-US">
                <a:cs typeface="Calibri"/>
              </a:rPr>
              <a:t>Daily, rigorous performance monitoring is key to the high performance of CP sites in this model. </a:t>
            </a:r>
          </a:p>
          <a:p>
            <a:pPr marL="171450" indent="-171450">
              <a:buFont typeface="Arial" panose="020B0604020202020204" pitchFamily="34" charset="0"/>
              <a:buChar char="•"/>
            </a:pPr>
            <a:r>
              <a:rPr lang="en-US">
                <a:cs typeface="Calibri"/>
              </a:rPr>
              <a:t>These are the key indicators closely monitored to assess CP performance, along with expectations for performance (currently).  </a:t>
            </a:r>
            <a:endParaRPr lang="en-US"/>
          </a:p>
          <a:p>
            <a:pPr marL="171450" lvl="0" indent="-171450">
              <a:buFont typeface="Arial" panose="020B0604020202020204" pitchFamily="34" charset="0"/>
              <a:buChar char="•"/>
            </a:pPr>
            <a:r>
              <a:rPr lang="en-US" sz="1200" kern="1200">
                <a:solidFill>
                  <a:schemeClr val="tx1"/>
                </a:solidFill>
                <a:effectLst/>
                <a:latin typeface="+mn-lt"/>
                <a:ea typeface="+mn-ea"/>
                <a:cs typeface="+mn-cs"/>
              </a:rPr>
              <a:t>Each CP is given targets upon opening.</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Index case testing is a primary strategy for case identification in the CP. Therefore, the expectation is that of all clients tested, 65% are reached through Index testing and that of all newly identified positive clients, 40% are identified through index case testing. 5 the positive.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CP are expected to retain 95% of those initiated on ART and achieve 95% viral load suppression among all patients enrolled on ART at the CP. </a:t>
            </a:r>
          </a:p>
          <a:p>
            <a:pPr marL="171450" indent="-171450">
              <a:buFont typeface="Arial" panose="020B0604020202020204" pitchFamily="34" charset="0"/>
              <a:buChar char="•"/>
            </a:pPr>
            <a:r>
              <a:rPr lang="en-US" sz="1200" kern="1200">
                <a:solidFill>
                  <a:schemeClr val="tx1"/>
                </a:solidFill>
                <a:effectLst/>
                <a:latin typeface="+mn-lt"/>
                <a:ea typeface="+mn-ea"/>
                <a:cs typeface="+mn-cs"/>
              </a:rPr>
              <a:t>Community posts have been a way to reach men; of 100% tested positive, 50% should be men (15+); 10% should be children (less than 15); 40% should be adolescent girls and women.</a:t>
            </a:r>
            <a:r>
              <a:rPr lang="en-US">
                <a:effectLst/>
              </a:rPr>
              <a:t> </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3</a:t>
            </a:fld>
            <a:endParaRPr lang="en-US"/>
          </a:p>
        </p:txBody>
      </p:sp>
    </p:spTree>
    <p:extLst>
      <p:ext uri="{BB962C8B-B14F-4D97-AF65-F5344CB8AC3E}">
        <p14:creationId xmlns:p14="http://schemas.microsoft.com/office/powerpoint/2010/main" val="277907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 </a:t>
            </a:r>
            <a:r>
              <a:rPr lang="en-US"/>
              <a:t>CoH</a:t>
            </a:r>
            <a:r>
              <a:rPr lang="en-US" sz="1200" kern="1200">
                <a:solidFill>
                  <a:schemeClr val="tx1"/>
                </a:solidFill>
                <a:effectLst/>
                <a:latin typeface="+mn-lt"/>
                <a:ea typeface="+mn-ea"/>
                <a:cs typeface="+mn-cs"/>
              </a:rPr>
              <a:t> CP model focuses on daily review of data to facilitate immediate </a:t>
            </a:r>
            <a:r>
              <a:rPr lang="en-US" sz="1200" u="sng" kern="1200">
                <a:solidFill>
                  <a:schemeClr val="tx1"/>
                </a:solidFill>
                <a:effectLst/>
                <a:latin typeface="+mn-lt"/>
                <a:ea typeface="+mn-ea"/>
                <a:cs typeface="+mn-cs"/>
              </a:rPr>
              <a:t>feedback to CP staff</a:t>
            </a:r>
            <a:r>
              <a:rPr lang="en-US" sz="1200" u="none" kern="1200">
                <a:solidFill>
                  <a:schemeClr val="tx1"/>
                </a:solidFill>
                <a:effectLst/>
                <a:latin typeface="+mn-lt"/>
                <a:ea typeface="+mn-ea"/>
                <a:cs typeface="+mn-cs"/>
              </a:rPr>
              <a:t> and </a:t>
            </a:r>
            <a:r>
              <a:rPr lang="en-US" sz="1200" kern="1200">
                <a:solidFill>
                  <a:schemeClr val="tx1"/>
                </a:solidFill>
                <a:effectLst/>
                <a:latin typeface="+mn-lt"/>
                <a:ea typeface="+mn-ea"/>
                <a:cs typeface="+mn-cs"/>
              </a:rPr>
              <a:t>action</a:t>
            </a:r>
            <a:r>
              <a:rPr lang="en-US" sz="1200" u="sng" kern="1200">
                <a:solidFill>
                  <a:schemeClr val="tx1"/>
                </a:solidFill>
                <a:effectLst/>
                <a:latin typeface="+mn-lt"/>
                <a:ea typeface="+mn-ea"/>
                <a:cs typeface="+mn-cs"/>
              </a:rPr>
              <a:t> to </a:t>
            </a:r>
            <a:r>
              <a:rPr lang="en-US" sz="1200" u="none" kern="1200">
                <a:solidFill>
                  <a:schemeClr val="tx1"/>
                </a:solidFill>
                <a:effectLst/>
                <a:latin typeface="+mn-lt"/>
                <a:ea typeface="+mn-ea"/>
                <a:cs typeface="+mn-cs"/>
              </a:rPr>
              <a:t>improve, instead</a:t>
            </a:r>
            <a:r>
              <a:rPr lang="en-US" sz="1200" kern="1200">
                <a:solidFill>
                  <a:schemeClr val="tx1"/>
                </a:solidFill>
                <a:effectLst/>
                <a:latin typeface="+mn-lt"/>
                <a:ea typeface="+mn-ea"/>
                <a:cs typeface="+mn-cs"/>
              </a:rPr>
              <a:t> of waiting until the end of the week or month.</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provides motivation for delivery of results and makes longer term reporting more accurate.</a:t>
            </a:r>
            <a:r>
              <a:rPr lang="en-US">
                <a:effectLst/>
              </a:rPr>
              <a:t> </a:t>
            </a:r>
            <a:endParaRPr lang="en-US"/>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4</a:t>
            </a:fld>
            <a:endParaRPr lang="en-US"/>
          </a:p>
        </p:txBody>
      </p:sp>
    </p:spTree>
    <p:extLst>
      <p:ext uri="{BB962C8B-B14F-4D97-AF65-F5344CB8AC3E}">
        <p14:creationId xmlns:p14="http://schemas.microsoft.com/office/powerpoint/2010/main" val="4264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Data associates play a key role in CP reporting and are critical to the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Each CP has a DA that works in close proximity to key CP staff; DA are typically responsible for two CP.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Each DA has responsibility for two CPs; when the DA isn’t at the post, there is a back log of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there are more than 700 clients at a site, a DA will focus on only that CP.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DAs use equipment called a transport database that facilitates the weekly migration of data to SmartCare, Zambia’s patient record system.</a:t>
            </a:r>
            <a:endParaRPr lang="en-US"/>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5</a:t>
            </a:fld>
            <a:endParaRPr lang="en-US"/>
          </a:p>
        </p:txBody>
      </p:sp>
    </p:spTree>
    <p:extLst>
      <p:ext uri="{BB962C8B-B14F-4D97-AF65-F5344CB8AC3E}">
        <p14:creationId xmlns:p14="http://schemas.microsoft.com/office/powerpoint/2010/main" val="90521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These are some of the logistics associated with DA.</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DAs from the CPs convene at the parent facility at 8am to attend the daily briefing. </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includes an M&amp;E briefing, which</a:t>
            </a:r>
            <a:r>
              <a:rPr lang="en-US"/>
              <a:t> is a short side talk done in association with the Morning Pep talk and can be done after the substantive morning pep talk or just before. It is extremely focused on M&amp;E issues such as hard drives, reporting template sharing, tools, etc. It is very informal and only happens as necessary.</a:t>
            </a:r>
            <a:endParaRPr lang="en-GB">
              <a:latin typeface="Times New Roman"/>
              <a:cs typeface="Times New Roman"/>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At this meeting, they collect the following:</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Laptops: used for </a:t>
            </a:r>
            <a:r>
              <a:rPr lang="en-GB" sz="1200">
                <a:latin typeface="Times New Roman" panose="02020603050405020304" pitchFamily="18" charset="0"/>
                <a:cs typeface="Times New Roman" panose="02020603050405020304" pitchFamily="18" charset="0"/>
              </a:rPr>
              <a:t>data input using the database (SmartCare); data analysis; and report preparations</a:t>
            </a:r>
          </a:p>
          <a:p>
            <a:pPr marL="628650" lvl="1" indent="-171450">
              <a:buFont typeface="Arial" panose="020B0604020202020204" pitchFamily="34" charset="0"/>
              <a:buChar char="•"/>
            </a:pPr>
            <a:r>
              <a:rPr lang="en-GB" sz="1200" kern="1200">
                <a:solidFill>
                  <a:schemeClr val="tx1"/>
                </a:solidFill>
                <a:effectLst/>
                <a:latin typeface="Times New Roman" panose="02020603050405020304" pitchFamily="18" charset="0"/>
                <a:ea typeface="+mn-ea"/>
                <a:cs typeface="Times New Roman" panose="02020603050405020304" pitchFamily="18" charset="0"/>
              </a:rPr>
              <a:t>External hard drive: used to </a:t>
            </a:r>
            <a:r>
              <a:rPr lang="en-GB" sz="1200">
                <a:latin typeface="Times New Roman" panose="02020603050405020304" pitchFamily="18" charset="0"/>
                <a:cs typeface="Times New Roman" panose="02020603050405020304" pitchFamily="18" charset="0"/>
              </a:rPr>
              <a:t>transport database to </a:t>
            </a:r>
            <a:r>
              <a:rPr lang="en-US" sz="1200">
                <a:latin typeface="Times New Roman" panose="02020603050405020304" pitchFamily="18" charset="0"/>
                <a:cs typeface="Times New Roman" panose="02020603050405020304" pitchFamily="18" charset="0"/>
              </a:rPr>
              <a:t>parent facility </a:t>
            </a:r>
            <a:r>
              <a:rPr lang="en-GB" sz="1200">
                <a:latin typeface="Times New Roman" panose="02020603050405020304" pitchFamily="18" charset="0"/>
                <a:cs typeface="Times New Roman" panose="02020603050405020304" pitchFamily="18" charset="0"/>
              </a:rPr>
              <a:t>to be merged with the central database</a:t>
            </a:r>
          </a:p>
          <a:p>
            <a:pPr marL="628650" lvl="1" indent="-171450">
              <a:buFont typeface="Arial" panose="020B0604020202020204" pitchFamily="34" charset="0"/>
              <a:buChar char="•"/>
            </a:pPr>
            <a:r>
              <a:rPr lang="en-GB" sz="1200" kern="1200">
                <a:solidFill>
                  <a:schemeClr val="tx1"/>
                </a:solidFill>
                <a:effectLst/>
                <a:latin typeface="Times New Roman" panose="02020603050405020304" pitchFamily="18" charset="0"/>
                <a:ea typeface="+mn-ea"/>
                <a:cs typeface="Times New Roman" panose="02020603050405020304" pitchFamily="18" charset="0"/>
              </a:rPr>
              <a:t>Wi-Fi: to </a:t>
            </a:r>
            <a:r>
              <a:rPr lang="en-GB" sz="1200">
                <a:latin typeface="Times New Roman" panose="02020603050405020304" pitchFamily="18" charset="0"/>
                <a:cs typeface="Times New Roman" panose="02020603050405020304" pitchFamily="18" charset="0"/>
              </a:rPr>
              <a:t>provide internet services to use when submitting reports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Times New Roman" panose="02020603050405020304" pitchFamily="18" charset="0"/>
                <a:cs typeface="Times New Roman" panose="02020603050405020304" pitchFamily="18" charset="0"/>
              </a:rPr>
              <a:t>Re</a:t>
            </a:r>
            <a:r>
              <a:rPr lang="en-GB">
                <a:latin typeface="Times New Roman" panose="02020603050405020304" pitchFamily="18" charset="0"/>
                <a:cs typeface="Times New Roman" panose="02020603050405020304" pitchFamily="18" charset="0"/>
              </a:rPr>
              <a:t>gisters and patient forms: </a:t>
            </a:r>
            <a:r>
              <a:rPr lang="en-GB" b="0">
                <a:latin typeface="Times New Roman" panose="02020603050405020304" pitchFamily="18" charset="0"/>
                <a:cs typeface="Times New Roman" panose="02020603050405020304" pitchFamily="18" charset="0"/>
              </a:rPr>
              <a:t>They collect these to </a:t>
            </a:r>
            <a:r>
              <a:rPr lang="en-GB" sz="1200" b="0" kern="1200">
                <a:solidFill>
                  <a:schemeClr val="tx1"/>
                </a:solidFill>
                <a:effectLst/>
                <a:latin typeface="+mn-lt"/>
                <a:ea typeface="+mn-ea"/>
                <a:cs typeface="+mn-cs"/>
              </a:rPr>
              <a:t>use at CPs for documenting patient interactions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latin typeface="Times New Roman" panose="02020603050405020304" pitchFamily="18" charset="0"/>
                <a:cs typeface="Times New Roman" panose="02020603050405020304" pitchFamily="18" charset="0"/>
              </a:rPr>
              <a:t>Lab results: DAs collect lab results, such as VL results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Times New Roman" panose="02020603050405020304" pitchFamily="18" charset="0"/>
                <a:cs typeface="Times New Roman" panose="02020603050405020304" pitchFamily="18" charset="0"/>
              </a:rPr>
              <a:t>ART numbers: DAs also </a:t>
            </a:r>
            <a:r>
              <a:rPr lang="en-GB" sz="1200" b="0" kern="1200">
                <a:solidFill>
                  <a:schemeClr val="tx1"/>
                </a:solidFill>
                <a:effectLst/>
                <a:latin typeface="+mn-lt"/>
                <a:ea typeface="+mn-ea"/>
                <a:cs typeface="+mn-cs"/>
              </a:rPr>
              <a:t>collect ART numbers allocated from the HTS department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mn-lt"/>
                <a:ea typeface="+mn-ea"/>
                <a:cs typeface="+mn-cs"/>
              </a:rPr>
              <a:t>They also print out any necessary documents for the day</a:t>
            </a:r>
            <a:r>
              <a:rPr lang="en-GB" sz="1200" kern="1200">
                <a:solidFill>
                  <a:schemeClr val="tx1"/>
                </a:solidFill>
                <a:effectLst/>
                <a:latin typeface="+mn-lt"/>
                <a:ea typeface="+mn-ea"/>
                <a:cs typeface="+mn-cs"/>
              </a:rPr>
              <a:t>.</a:t>
            </a:r>
            <a:endParaRPr lang="en-GB" sz="1200">
              <a:latin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6</a:t>
            </a:fld>
            <a:endParaRPr lang="en-US"/>
          </a:p>
        </p:txBody>
      </p:sp>
    </p:spTree>
    <p:extLst>
      <p:ext uri="{BB962C8B-B14F-4D97-AF65-F5344CB8AC3E}">
        <p14:creationId xmlns:p14="http://schemas.microsoft.com/office/powerpoint/2010/main" val="161914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DAs are responsible for showing data for each of their posts.</a:t>
            </a:r>
          </a:p>
          <a:p>
            <a:pPr marL="171450" indent="-171450">
              <a:buFont typeface="Arial" panose="020B0604020202020204" pitchFamily="34" charset="0"/>
              <a:buChar char="•"/>
            </a:pPr>
            <a:r>
              <a:rPr lang="en-US"/>
              <a:t>They first capture data on an electronic form and make sure the data has been entered correctly.</a:t>
            </a:r>
          </a:p>
          <a:p>
            <a:pPr marL="171450" indent="-171450">
              <a:buFont typeface="Arial" panose="020B0604020202020204" pitchFamily="34" charset="0"/>
              <a:buChar char="•"/>
            </a:pPr>
            <a:r>
              <a:rPr lang="en-US"/>
              <a:t>They provide quality checks weekly and monthly.</a:t>
            </a:r>
          </a:p>
          <a:p>
            <a:pPr marL="171450" indent="-171450">
              <a:buFont typeface="Arial" panose="020B0604020202020204" pitchFamily="34" charset="0"/>
              <a:buChar char="•"/>
            </a:pPr>
            <a:r>
              <a:rPr lang="en-US"/>
              <a:t>M&amp;E officers at a higher level assist and then submit to the MOH.</a:t>
            </a:r>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7</a:t>
            </a:fld>
            <a:endParaRPr lang="en-US"/>
          </a:p>
        </p:txBody>
      </p:sp>
    </p:spTree>
    <p:extLst>
      <p:ext uri="{BB962C8B-B14F-4D97-AF65-F5344CB8AC3E}">
        <p14:creationId xmlns:p14="http://schemas.microsoft.com/office/powerpoint/2010/main" val="42171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It is important to remember that CPs are not independent sites.  A CP is always opened through an existing health facility recognized by the MOH and linked to that health facility.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Therefore the M&amp;E of the CP occurs in the context of the parent facility and feeds into the larger M&amp;E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a typeface="ＭＳ Ｐゴシック" charset="-128"/>
                <a:cs typeface="Arial" charset="0"/>
              </a:rPr>
              <a:t>The first step in the electronic data flow is that the DA inputs data into SmartCare using e-last/e-fast</a:t>
            </a:r>
            <a:endParaRPr lang="en-US" sz="1200"/>
          </a:p>
          <a:p>
            <a:pPr marL="628650" lvl="1" indent="-171450">
              <a:buFont typeface="Arial" panose="020B0604020202020204" pitchFamily="34" charset="0"/>
              <a:buChar char="•"/>
            </a:pPr>
            <a:r>
              <a:rPr lang="en-US" sz="1200" kern="1200">
                <a:solidFill>
                  <a:schemeClr val="tx1"/>
                </a:solidFill>
                <a:effectLst/>
                <a:latin typeface="+mn-lt"/>
                <a:ea typeface="+mn-ea"/>
                <a:cs typeface="+mn-cs"/>
              </a:rPr>
              <a:t>E-fast refers to what happens at a CP when data is entered into the SMARTCARE electronic system before a patient leaves a facility.</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E-last is when data is when paper-based info is captured and entered into SMARTCARE before a patient’s next visit (ensure that the details of the previous visit are electronic).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E-first refers to when the point of data capture is electronic. This is not possible at CP because only one person has a computer.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most of the CPs, e-Last is used for data entry. The Team Lead (clinician) uses paper-based data collection tools during clinical assessments, then after the patient has already left the CP, the DA will then input that data from the paper patient forms into SmartCare, usually on the following day since most DAs are responsible for two CPs.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cases where one DA is responsible for one CP, the DA will then use e-fast, meaning before the patient leaves the CP the database will be updated with the patient’s clinical interactions.</a:t>
            </a:r>
            <a:r>
              <a:rPr lang="en-US">
                <a:effectLst/>
              </a:rPr>
              <a:t>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This diagram then shows the rest of the electronic data flow process.</a:t>
            </a:r>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8</a:t>
            </a:fld>
            <a:endParaRPr lang="en-US"/>
          </a:p>
        </p:txBody>
      </p:sp>
    </p:spTree>
    <p:extLst>
      <p:ext uri="{BB962C8B-B14F-4D97-AF65-F5344CB8AC3E}">
        <p14:creationId xmlns:p14="http://schemas.microsoft.com/office/powerpoint/2010/main" val="331760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Now we are going to discuss some of the best practices associated with robust M&amp;E of CP.</a:t>
            </a:r>
          </a:p>
          <a:p>
            <a:pPr marL="171450" indent="-171450">
              <a:buFont typeface="Arial" panose="020B0604020202020204" pitchFamily="34" charset="0"/>
              <a:buChar char="•"/>
            </a:pPr>
            <a:r>
              <a:rPr lang="en-US"/>
              <a:t>The first one is hard cover books that CoH has used to collect reporting indicators at CP, which make it easier for report compilation.</a:t>
            </a:r>
            <a:endParaRPr lang="en-US">
              <a:cs typeface="Calibri"/>
            </a:endParaRPr>
          </a:p>
          <a:p>
            <a:pPr marL="171450" indent="-171450">
              <a:buFont typeface="Arial" panose="020B0604020202020204" pitchFamily="34" charset="0"/>
              <a:buChar char="•"/>
            </a:pPr>
            <a:r>
              <a:rPr lang="en-US"/>
              <a:t>These are also used as a backup for CPs that don’t have SmartCare installed yet.</a:t>
            </a:r>
          </a:p>
          <a:p>
            <a:endParaRPr lang="en-US"/>
          </a:p>
        </p:txBody>
      </p:sp>
      <p:sp>
        <p:nvSpPr>
          <p:cNvPr id="4" name="Slide Number Placeholder 3"/>
          <p:cNvSpPr>
            <a:spLocks noGrp="1"/>
          </p:cNvSpPr>
          <p:nvPr>
            <p:ph type="sldNum" sz="quarter" idx="5"/>
          </p:nvPr>
        </p:nvSpPr>
        <p:spPr/>
        <p:txBody>
          <a:bodyPr/>
          <a:lstStyle/>
          <a:p>
            <a:fld id="{6CE77AE1-64B2-544E-9109-A75612B0A115}" type="slidenum">
              <a:rPr lang="en-US" smtClean="0"/>
              <a:t>9</a:t>
            </a:fld>
            <a:endParaRPr lang="en-US"/>
          </a:p>
        </p:txBody>
      </p:sp>
    </p:spTree>
    <p:extLst>
      <p:ext uri="{BB962C8B-B14F-4D97-AF65-F5344CB8AC3E}">
        <p14:creationId xmlns:p14="http://schemas.microsoft.com/office/powerpoint/2010/main" val="315936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14630912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4213974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343106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29279512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84892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3321104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87607046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42894713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1065725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69499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58460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320995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18823600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5519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6425946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16877772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37264939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17272857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59FA9-26D9-4317-8347-E3097B845C2A}"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1DF2B-B0D4-4E9A-8568-439443BF61E7}" type="slidenum">
              <a:rPr lang="en-US" smtClean="0"/>
              <a:t>‹#›</a:t>
            </a:fld>
            <a:endParaRPr lang="en-US"/>
          </a:p>
        </p:txBody>
      </p:sp>
    </p:spTree>
    <p:extLst>
      <p:ext uri="{BB962C8B-B14F-4D97-AF65-F5344CB8AC3E}">
        <p14:creationId xmlns:p14="http://schemas.microsoft.com/office/powerpoint/2010/main" val="380868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1"/>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1"/>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26153726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5"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129445359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48733" y="1636561"/>
            <a:ext cx="6219417" cy="2852737"/>
          </a:xfrm>
        </p:spPr>
        <p:txBody>
          <a:bodyPr lIns="91440" tIns="45720" rIns="91440" bIns="45720" anchor="b">
            <a:normAutofit/>
          </a:bodyPr>
          <a:lstStyle/>
          <a:p>
            <a:r>
              <a:rPr lang="en-US" dirty="0">
                <a:latin typeface="Times New Roman"/>
                <a:cs typeface="Times New Roman"/>
              </a:rPr>
              <a:t>Module 10: Monitoring and Data Use for Program Improvement in the Community Post Model</a:t>
            </a:r>
            <a:endParaRPr lang="en-US" dirty="0">
              <a:latin typeface="Times"/>
              <a:cs typeface="Times"/>
            </a:endParaRP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6C1743-458D-3C43-B117-3123C8CBB9D6}"/>
              </a:ext>
            </a:extLst>
          </p:cNvPr>
          <p:cNvSpPr>
            <a:spLocks noGrp="1"/>
          </p:cNvSpPr>
          <p:nvPr>
            <p:ph idx="1"/>
          </p:nvPr>
        </p:nvSpPr>
        <p:spPr/>
        <p:txBody>
          <a:bodyPr lIns="91440" tIns="45720" rIns="91440" bIns="45720" anchor="t"/>
          <a:lstStyle/>
          <a:p>
            <a:pPr algn="just"/>
            <a:r>
              <a:rPr lang="en-GB">
                <a:latin typeface="Calibri"/>
                <a:cs typeface="Times New Roman"/>
              </a:rPr>
              <a:t>All CPs submit their performance for key indicators every day by 5:30 PM to a WhatsApp group with all CP team leaders, DA, and management.</a:t>
            </a:r>
          </a:p>
          <a:p>
            <a:pPr lvl="1" algn="just"/>
            <a:r>
              <a:rPr lang="en-GB">
                <a:latin typeface="Calibri"/>
                <a:cs typeface="Times New Roman"/>
              </a:rPr>
              <a:t>Aggregate data for key indicators is shared </a:t>
            </a:r>
            <a:r>
              <a:rPr lang="en-GB">
                <a:ea typeface="+mn-lt"/>
                <a:cs typeface="+mn-lt"/>
              </a:rPr>
              <a:t>(i.e. HTS_TST, HTS_POS, TX_NEW) </a:t>
            </a:r>
          </a:p>
          <a:p>
            <a:pPr algn="just"/>
            <a:r>
              <a:rPr lang="en-GB">
                <a:ea typeface="+mn-lt"/>
                <a:cs typeface="Times New Roman"/>
              </a:rPr>
              <a:t>Daily</a:t>
            </a:r>
            <a:r>
              <a:rPr lang="en-GB">
                <a:latin typeface="Calibri"/>
                <a:cs typeface="Times New Roman"/>
              </a:rPr>
              <a:t> reporting facilitates continuous monitoring and review of CP performance, motivates performance, enables manager awareness of performance, and allows for immediate corrective actions.</a:t>
            </a:r>
            <a:endParaRPr lang="en-GB"/>
          </a:p>
          <a:p>
            <a:pPr algn="just"/>
            <a:r>
              <a:rPr lang="en-GB">
                <a:latin typeface="Calibri"/>
                <a:cs typeface="Times New Roman"/>
              </a:rPr>
              <a:t>Team leaders from high performing CPs provide insight on any successful strategies contributing to performance (finding positives, index testing etc.).</a:t>
            </a:r>
          </a:p>
          <a:p>
            <a:pPr algn="just"/>
            <a:r>
              <a:rPr lang="en-GB">
                <a:latin typeface="Calibri"/>
                <a:cs typeface="Times New Roman"/>
              </a:rPr>
              <a:t>The Team Leader is responsible for the performance of the CP.</a:t>
            </a:r>
          </a:p>
          <a:p>
            <a:pPr algn="just"/>
            <a:endParaRPr lang="en-GB">
              <a:latin typeface="Times New Roman" panose="02020603050405020304" pitchFamily="18" charset="0"/>
              <a:cs typeface="Times New Roman" panose="02020603050405020304" pitchFamily="18" charset="0"/>
            </a:endParaRPr>
          </a:p>
          <a:p>
            <a:pPr marL="0" indent="0">
              <a:buNone/>
            </a:pPr>
            <a:endParaRPr lang="en-US"/>
          </a:p>
        </p:txBody>
      </p:sp>
      <p:sp>
        <p:nvSpPr>
          <p:cNvPr id="3" name="Title 2">
            <a:extLst>
              <a:ext uri="{FF2B5EF4-FFF2-40B4-BE49-F238E27FC236}">
                <a16:creationId xmlns:a16="http://schemas.microsoft.com/office/drawing/2014/main" id="{DF84B409-F372-F24E-B1A0-7931DDAB6B9A}"/>
              </a:ext>
            </a:extLst>
          </p:cNvPr>
          <p:cNvSpPr>
            <a:spLocks noGrp="1"/>
          </p:cNvSpPr>
          <p:nvPr>
            <p:ph type="title"/>
          </p:nvPr>
        </p:nvSpPr>
        <p:spPr/>
        <p:txBody>
          <a:bodyPr/>
          <a:lstStyle/>
          <a:p>
            <a:r>
              <a:rPr lang="en-GB">
                <a:latin typeface="Times New Roman" panose="02020603050405020304" pitchFamily="18" charset="0"/>
                <a:cs typeface="Times New Roman" panose="02020603050405020304" pitchFamily="18" charset="0"/>
              </a:rPr>
              <a:t>Best Practice – Daily Reporting</a:t>
            </a:r>
            <a:endParaRPr lang="en-US"/>
          </a:p>
        </p:txBody>
      </p:sp>
    </p:spTree>
    <p:extLst>
      <p:ext uri="{BB962C8B-B14F-4D97-AF65-F5344CB8AC3E}">
        <p14:creationId xmlns:p14="http://schemas.microsoft.com/office/powerpoint/2010/main" val="58863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76D86-DC9A-964F-907E-CFE4AF68678C}"/>
              </a:ext>
            </a:extLst>
          </p:cNvPr>
          <p:cNvSpPr>
            <a:spLocks noGrp="1"/>
          </p:cNvSpPr>
          <p:nvPr>
            <p:ph idx="1"/>
          </p:nvPr>
        </p:nvSpPr>
        <p:spPr/>
        <p:txBody>
          <a:bodyPr lIns="91440" tIns="45720" rIns="91440" bIns="45720" anchor="t"/>
          <a:lstStyle/>
          <a:p>
            <a:pPr algn="just"/>
            <a:r>
              <a:rPr lang="en-GB">
                <a:latin typeface="Calibri"/>
                <a:cs typeface="Times New Roman"/>
              </a:rPr>
              <a:t>WhatsApp is used as a data review and feedback platform</a:t>
            </a:r>
          </a:p>
          <a:p>
            <a:pPr algn="just"/>
            <a:r>
              <a:rPr lang="en-US">
                <a:latin typeface="Calibri"/>
                <a:cs typeface="Times New Roman"/>
              </a:rPr>
              <a:t>DAs submit CP daily performance to a specific DA that compiles the submissions using an excel-based App sheet</a:t>
            </a:r>
          </a:p>
          <a:p>
            <a:pPr algn="just"/>
            <a:r>
              <a:rPr lang="en-US">
                <a:latin typeface="Calibri"/>
                <a:cs typeface="Times New Roman"/>
              </a:rPr>
              <a:t>This DA then submits the performances to the WhatsApp platform for review; the parent facility also submits their daily performance to the assigned DA</a:t>
            </a:r>
          </a:p>
          <a:p>
            <a:pPr algn="just"/>
            <a:r>
              <a:rPr lang="en-US">
                <a:latin typeface="Calibri"/>
                <a:cs typeface="Times New Roman"/>
              </a:rPr>
              <a:t>The Facility M&amp;E staff send out weekly and monthly performance updates to the WhatsApp platform for each parent facility and CPs</a:t>
            </a:r>
          </a:p>
          <a:p>
            <a:pPr algn="just"/>
            <a:r>
              <a:rPr lang="en-GB">
                <a:latin typeface="Calibri"/>
                <a:cs typeface="Times New Roman"/>
              </a:rPr>
              <a:t>CPs provide feedback on what accounts for the data and M&amp;E managers provide feedback for improvement</a:t>
            </a:r>
          </a:p>
          <a:p>
            <a:pPr marL="0" indent="0" algn="just">
              <a:buNone/>
            </a:pPr>
            <a:endParaRPr lang="en-US">
              <a:latin typeface="Times New Roman" panose="02020603050405020304" pitchFamily="18" charset="0"/>
              <a:cs typeface="Times New Roman" panose="02020603050405020304" pitchFamily="18" charset="0"/>
            </a:endParaRPr>
          </a:p>
          <a:p>
            <a:pPr algn="just"/>
            <a:endParaRPr lang="en-GB">
              <a:latin typeface="Times New Roman" panose="02020603050405020304" pitchFamily="18" charset="0"/>
              <a:cs typeface="Times New Roman" panose="02020603050405020304" pitchFamily="18" charset="0"/>
            </a:endParaRPr>
          </a:p>
          <a:p>
            <a:pPr algn="just"/>
            <a:endParaRPr lang="en-GB">
              <a:latin typeface="Times New Roman" panose="02020603050405020304" pitchFamily="18" charset="0"/>
              <a:cs typeface="Times New Roman" panose="02020603050405020304" pitchFamily="18" charset="0"/>
            </a:endParaRPr>
          </a:p>
          <a:p>
            <a:pPr marL="0" indent="0">
              <a:buNone/>
            </a:pPr>
            <a:endParaRPr lang="en-US"/>
          </a:p>
        </p:txBody>
      </p:sp>
      <p:sp>
        <p:nvSpPr>
          <p:cNvPr id="3" name="Title 2">
            <a:extLst>
              <a:ext uri="{FF2B5EF4-FFF2-40B4-BE49-F238E27FC236}">
                <a16:creationId xmlns:a16="http://schemas.microsoft.com/office/drawing/2014/main" id="{F07D1C3C-160E-7544-B262-2B3095B9A97C}"/>
              </a:ext>
            </a:extLst>
          </p:cNvPr>
          <p:cNvSpPr>
            <a:spLocks noGrp="1"/>
          </p:cNvSpPr>
          <p:nvPr>
            <p:ph type="title"/>
          </p:nvPr>
        </p:nvSpPr>
        <p:spPr/>
        <p:txBody>
          <a:bodyPr>
            <a:normAutofit fontScale="90000"/>
          </a:bodyPr>
          <a:lstStyle/>
          <a:p>
            <a:r>
              <a:rPr lang="en-GB">
                <a:latin typeface="Times New Roman" panose="02020603050405020304" pitchFamily="18" charset="0"/>
                <a:cs typeface="Times New Roman" panose="02020603050405020304" pitchFamily="18" charset="0"/>
              </a:rPr>
              <a:t>Best Practice – WhatsApp Platform for Weekly-Monthly Reporting</a:t>
            </a:r>
            <a:endParaRPr lang="en-US"/>
          </a:p>
        </p:txBody>
      </p:sp>
    </p:spTree>
    <p:extLst>
      <p:ext uri="{BB962C8B-B14F-4D97-AF65-F5344CB8AC3E}">
        <p14:creationId xmlns:p14="http://schemas.microsoft.com/office/powerpoint/2010/main" val="97961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5651C2-4D08-4562-B681-11FFD53BF1B4}"/>
              </a:ext>
            </a:extLst>
          </p:cNvPr>
          <p:cNvGrpSpPr/>
          <p:nvPr/>
        </p:nvGrpSpPr>
        <p:grpSpPr>
          <a:xfrm>
            <a:off x="591826" y="848139"/>
            <a:ext cx="10884557" cy="5022574"/>
            <a:chOff x="591826" y="848139"/>
            <a:chExt cx="10884557" cy="5022574"/>
          </a:xfrm>
        </p:grpSpPr>
        <p:pic>
          <p:nvPicPr>
            <p:cNvPr id="5" name="Picture 4"/>
            <p:cNvPicPr>
              <a:picLocks noChangeAspect="1"/>
            </p:cNvPicPr>
            <p:nvPr/>
          </p:nvPicPr>
          <p:blipFill rotWithShape="1">
            <a:blip r:embed="rId3"/>
            <a:srcRect t="2739" b="7380"/>
            <a:stretch/>
          </p:blipFill>
          <p:spPr>
            <a:xfrm>
              <a:off x="591826" y="848139"/>
              <a:ext cx="3375056" cy="5022574"/>
            </a:xfrm>
            <a:prstGeom prst="rect">
              <a:avLst/>
            </a:prstGeom>
          </p:spPr>
        </p:pic>
        <p:pic>
          <p:nvPicPr>
            <p:cNvPr id="6" name="Picture 5"/>
            <p:cNvPicPr>
              <a:picLocks noChangeAspect="1"/>
            </p:cNvPicPr>
            <p:nvPr/>
          </p:nvPicPr>
          <p:blipFill rotWithShape="1">
            <a:blip r:embed="rId4"/>
            <a:srcRect t="3155" r="5685" b="7756"/>
            <a:stretch/>
          </p:blipFill>
          <p:spPr>
            <a:xfrm>
              <a:off x="5929995" y="848139"/>
              <a:ext cx="3069329" cy="5022574"/>
            </a:xfrm>
            <a:prstGeom prst="rect">
              <a:avLst/>
            </a:prstGeom>
          </p:spPr>
        </p:pic>
        <p:pic>
          <p:nvPicPr>
            <p:cNvPr id="2" name="Picture 1"/>
            <p:cNvPicPr>
              <a:picLocks noChangeAspect="1"/>
            </p:cNvPicPr>
            <p:nvPr/>
          </p:nvPicPr>
          <p:blipFill rotWithShape="1">
            <a:blip r:embed="rId5"/>
            <a:srcRect l="8012" t="3595" b="9196"/>
            <a:stretch/>
          </p:blipFill>
          <p:spPr>
            <a:xfrm>
              <a:off x="3233530" y="848139"/>
              <a:ext cx="2696466" cy="5022574"/>
            </a:xfrm>
            <a:prstGeom prst="rect">
              <a:avLst/>
            </a:prstGeom>
          </p:spPr>
        </p:pic>
        <p:pic>
          <p:nvPicPr>
            <p:cNvPr id="3" name="Picture 2"/>
            <p:cNvPicPr>
              <a:picLocks noChangeAspect="1"/>
            </p:cNvPicPr>
            <p:nvPr/>
          </p:nvPicPr>
          <p:blipFill rotWithShape="1">
            <a:blip r:embed="rId6"/>
            <a:srcRect t="3595" r="7546" b="7316"/>
            <a:stretch/>
          </p:blipFill>
          <p:spPr>
            <a:xfrm>
              <a:off x="8638674" y="848139"/>
              <a:ext cx="2837709" cy="5022574"/>
            </a:xfrm>
            <a:prstGeom prst="rect">
              <a:avLst/>
            </a:prstGeom>
          </p:spPr>
        </p:pic>
      </p:grpSp>
    </p:spTree>
    <p:extLst>
      <p:ext uri="{BB962C8B-B14F-4D97-AF65-F5344CB8AC3E}">
        <p14:creationId xmlns:p14="http://schemas.microsoft.com/office/powerpoint/2010/main" val="180009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1D5126-3123-0C48-8E48-5424B976E17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648330" y="1484671"/>
            <a:ext cx="8895340" cy="4692292"/>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
        <p:nvSpPr>
          <p:cNvPr id="3" name="Title 2">
            <a:extLst>
              <a:ext uri="{FF2B5EF4-FFF2-40B4-BE49-F238E27FC236}">
                <a16:creationId xmlns:a16="http://schemas.microsoft.com/office/drawing/2014/main" id="{B5A21FAB-2E8C-644B-BE8B-0CB19C787C01}"/>
              </a:ext>
            </a:extLst>
          </p:cNvPr>
          <p:cNvSpPr>
            <a:spLocks noGrp="1"/>
          </p:cNvSpPr>
          <p:nvPr>
            <p:ph type="title"/>
          </p:nvPr>
        </p:nvSpPr>
        <p:spPr>
          <a:xfrm>
            <a:off x="839788" y="365126"/>
            <a:ext cx="10515600" cy="1031056"/>
          </a:xfrm>
        </p:spPr>
        <p:txBody>
          <a:bodyPr anchor="b">
            <a:normAutofit/>
          </a:bodyPr>
          <a:lstStyle/>
          <a:p>
            <a:pPr algn="ctr"/>
            <a:r>
              <a:rPr lang="en-GB"/>
              <a:t>Work not documented = Work not done</a:t>
            </a:r>
            <a:endParaRPr lang="en-US"/>
          </a:p>
        </p:txBody>
      </p:sp>
    </p:spTree>
    <p:extLst>
      <p:ext uri="{BB962C8B-B14F-4D97-AF65-F5344CB8AC3E}">
        <p14:creationId xmlns:p14="http://schemas.microsoft.com/office/powerpoint/2010/main" val="230808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8635E-20A1-413A-9CE0-C1AF06E9B9D6}"/>
              </a:ext>
            </a:extLst>
          </p:cNvPr>
          <p:cNvSpPr>
            <a:spLocks noGrp="1"/>
          </p:cNvSpPr>
          <p:nvPr>
            <p:ph idx="1"/>
          </p:nvPr>
        </p:nvSpPr>
        <p:spPr/>
        <p:txBody>
          <a:bodyPr lIns="91440" tIns="45720" rIns="91440" bIns="45720" anchor="t"/>
          <a:lstStyle/>
          <a:p>
            <a:pPr lvl="0" fontAlgn="base"/>
            <a:r>
              <a:rPr lang="en-US"/>
              <a:t>Relay why daily monitoring is important and how it improves CP performance</a:t>
            </a:r>
          </a:p>
          <a:p>
            <a:pPr lvl="0" fontAlgn="base"/>
            <a:r>
              <a:rPr lang="en-US"/>
              <a:t>Explain the key indicators assessed in the CP model performance</a:t>
            </a:r>
          </a:p>
          <a:p>
            <a:pPr fontAlgn="base"/>
            <a:r>
              <a:rPr lang="en-US"/>
              <a:t>Describe performance expectations for CP</a:t>
            </a:r>
          </a:p>
          <a:p>
            <a:pPr lvl="0" fontAlgn="base"/>
            <a:r>
              <a:rPr lang="en-US"/>
              <a:t>Describe the logistics, roles, and responsibilities associated with data associates (DA)</a:t>
            </a:r>
          </a:p>
          <a:p>
            <a:pPr lvl="0" fontAlgn="base"/>
            <a:r>
              <a:rPr lang="en-US"/>
              <a:t>Explain the flow of data from CP to higher levels</a:t>
            </a:r>
          </a:p>
          <a:p>
            <a:pPr lvl="0" fontAlgn="base"/>
            <a:r>
              <a:rPr lang="en-US"/>
              <a:t>Provide an overview of best practices in the CP’s robust M&amp;E system</a:t>
            </a:r>
            <a:endParaRPr lang="en-US" strike="sngStrike">
              <a:cs typeface="Calibri"/>
            </a:endParaRPr>
          </a:p>
        </p:txBody>
      </p:sp>
      <p:sp>
        <p:nvSpPr>
          <p:cNvPr id="3" name="Title 2">
            <a:extLst>
              <a:ext uri="{FF2B5EF4-FFF2-40B4-BE49-F238E27FC236}">
                <a16:creationId xmlns:a16="http://schemas.microsoft.com/office/drawing/2014/main" id="{9E076AAE-981D-409C-B839-BC6CB256A79C}"/>
              </a:ext>
            </a:extLst>
          </p:cNvPr>
          <p:cNvSpPr>
            <a:spLocks noGrp="1"/>
          </p:cNvSpPr>
          <p:nvPr>
            <p:ph type="title"/>
          </p:nvPr>
        </p:nvSpPr>
        <p:spPr/>
        <p:txBody>
          <a:bodyPr lIns="91440" tIns="45720" rIns="91440" bIns="45720" anchor="b">
            <a:normAutofit/>
          </a:bodyPr>
          <a:lstStyle/>
          <a:p>
            <a:r>
              <a:rPr lang="en-US">
                <a:latin typeface="Times"/>
                <a:cs typeface="Times"/>
              </a:rPr>
              <a:t>Module 10 Objectives</a:t>
            </a:r>
            <a:endParaRPr lang="en-US"/>
          </a:p>
        </p:txBody>
      </p:sp>
    </p:spTree>
    <p:extLst>
      <p:ext uri="{BB962C8B-B14F-4D97-AF65-F5344CB8AC3E}">
        <p14:creationId xmlns:p14="http://schemas.microsoft.com/office/powerpoint/2010/main" val="24658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10EA3A-4C1F-9947-826E-EED8A8D31F12}"/>
              </a:ext>
            </a:extLst>
          </p:cNvPr>
          <p:cNvSpPr>
            <a:spLocks noGrp="1"/>
          </p:cNvSpPr>
          <p:nvPr>
            <p:ph type="title"/>
          </p:nvPr>
        </p:nvSpPr>
        <p:spPr>
          <a:xfrm>
            <a:off x="694481" y="365126"/>
            <a:ext cx="10660907" cy="1031056"/>
          </a:xfrm>
        </p:spPr>
        <p:txBody>
          <a:bodyPr lIns="91440" tIns="45720" rIns="91440" bIns="45720" anchor="b">
            <a:normAutofit/>
          </a:bodyPr>
          <a:lstStyle/>
          <a:p>
            <a:r>
              <a:rPr lang="en-US">
                <a:latin typeface="Times"/>
                <a:cs typeface="Times"/>
              </a:rPr>
              <a:t>Performance Expectations </a:t>
            </a:r>
          </a:p>
        </p:txBody>
      </p:sp>
      <p:graphicFrame>
        <p:nvGraphicFramePr>
          <p:cNvPr id="2" name="Table 3">
            <a:extLst>
              <a:ext uri="{FF2B5EF4-FFF2-40B4-BE49-F238E27FC236}">
                <a16:creationId xmlns:a16="http://schemas.microsoft.com/office/drawing/2014/main" id="{CA776ED4-6342-4E64-A164-FB00FE309AB3}"/>
              </a:ext>
            </a:extLst>
          </p:cNvPr>
          <p:cNvGraphicFramePr>
            <a:graphicFrameLocks noGrp="1"/>
          </p:cNvGraphicFramePr>
          <p:nvPr>
            <p:extLst>
              <p:ext uri="{D42A27DB-BD31-4B8C-83A1-F6EECF244321}">
                <p14:modId xmlns:p14="http://schemas.microsoft.com/office/powerpoint/2010/main" val="2751456635"/>
              </p:ext>
            </p:extLst>
          </p:nvPr>
        </p:nvGraphicFramePr>
        <p:xfrm>
          <a:off x="694481" y="1649309"/>
          <a:ext cx="10347296" cy="4572746"/>
        </p:xfrm>
        <a:graphic>
          <a:graphicData uri="http://schemas.openxmlformats.org/drawingml/2006/table">
            <a:tbl>
              <a:tblPr firstRow="1" bandRow="1">
                <a:tableStyleId>{2D5ABB26-0587-4C30-8999-92F81FD0307C}</a:tableStyleId>
              </a:tblPr>
              <a:tblGrid>
                <a:gridCol w="5173648">
                  <a:extLst>
                    <a:ext uri="{9D8B030D-6E8A-4147-A177-3AD203B41FA5}">
                      <a16:colId xmlns:a16="http://schemas.microsoft.com/office/drawing/2014/main" val="3524467427"/>
                    </a:ext>
                  </a:extLst>
                </a:gridCol>
                <a:gridCol w="5173648">
                  <a:extLst>
                    <a:ext uri="{9D8B030D-6E8A-4147-A177-3AD203B41FA5}">
                      <a16:colId xmlns:a16="http://schemas.microsoft.com/office/drawing/2014/main" val="4267992045"/>
                    </a:ext>
                  </a:extLst>
                </a:gridCol>
              </a:tblGrid>
              <a:tr h="427697">
                <a:tc>
                  <a:txBody>
                    <a:bodyPr/>
                    <a:lstStyle/>
                    <a:p>
                      <a:r>
                        <a:rPr lang="en-US" sz="2400"/>
                        <a:t>% HIV-POS Yield Overall</a:t>
                      </a:r>
                    </a:p>
                  </a:txBody>
                  <a:tcPr/>
                </a:tc>
                <a:tc>
                  <a:txBody>
                    <a:bodyPr/>
                    <a:lstStyle/>
                    <a:p>
                      <a:r>
                        <a:rPr lang="en-US" sz="2400"/>
                        <a:t>5%</a:t>
                      </a:r>
                    </a:p>
                  </a:txBody>
                  <a:tcPr/>
                </a:tc>
                <a:extLst>
                  <a:ext uri="{0D108BD9-81ED-4DB2-BD59-A6C34878D82A}">
                    <a16:rowId xmlns:a16="http://schemas.microsoft.com/office/drawing/2014/main" val="3461836782"/>
                  </a:ext>
                </a:extLst>
              </a:tr>
              <a:tr h="427697">
                <a:tc>
                  <a:txBody>
                    <a:bodyPr/>
                    <a:lstStyle/>
                    <a:p>
                      <a:r>
                        <a:rPr lang="en-US" sz="2400"/>
                        <a:t>Linkage to ART</a:t>
                      </a:r>
                    </a:p>
                  </a:txBody>
                  <a:tcPr/>
                </a:tc>
                <a:tc>
                  <a:txBody>
                    <a:bodyPr/>
                    <a:lstStyle/>
                    <a:p>
                      <a:r>
                        <a:rPr lang="en-US" sz="2400"/>
                        <a:t>100 %</a:t>
                      </a:r>
                    </a:p>
                  </a:txBody>
                  <a:tcPr/>
                </a:tc>
                <a:extLst>
                  <a:ext uri="{0D108BD9-81ED-4DB2-BD59-A6C34878D82A}">
                    <a16:rowId xmlns:a16="http://schemas.microsoft.com/office/drawing/2014/main" val="982249984"/>
                  </a:ext>
                </a:extLst>
              </a:tr>
              <a:tr h="515157">
                <a:tc>
                  <a:txBody>
                    <a:bodyPr/>
                    <a:lstStyle/>
                    <a:p>
                      <a:r>
                        <a:rPr lang="en-US" sz="2400"/>
                        <a:t>Index case testing</a:t>
                      </a:r>
                    </a:p>
                  </a:txBody>
                  <a:tcPr/>
                </a:tc>
                <a:tc>
                  <a:txBody>
                    <a:bodyPr/>
                    <a:lstStyle/>
                    <a:p>
                      <a:r>
                        <a:rPr lang="en-US" sz="2400"/>
                        <a:t>70% (of all those tested)</a:t>
                      </a:r>
                    </a:p>
                  </a:txBody>
                  <a:tcPr/>
                </a:tc>
                <a:extLst>
                  <a:ext uri="{0D108BD9-81ED-4DB2-BD59-A6C34878D82A}">
                    <a16:rowId xmlns:a16="http://schemas.microsoft.com/office/drawing/2014/main" val="2650581601"/>
                  </a:ext>
                </a:extLst>
              </a:tr>
              <a:tr h="427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 HIV-POS Yield Index</a:t>
                      </a:r>
                    </a:p>
                  </a:txBody>
                  <a:tcPr/>
                </a:tc>
                <a:tc>
                  <a:txBody>
                    <a:bodyPr/>
                    <a:lstStyle/>
                    <a:p>
                      <a:r>
                        <a:rPr lang="en-US" sz="2400"/>
                        <a:t>19%</a:t>
                      </a:r>
                    </a:p>
                  </a:txBody>
                  <a:tcPr/>
                </a:tc>
                <a:extLst>
                  <a:ext uri="{0D108BD9-81ED-4DB2-BD59-A6C34878D82A}">
                    <a16:rowId xmlns:a16="http://schemas.microsoft.com/office/drawing/2014/main" val="352981700"/>
                  </a:ext>
                </a:extLst>
              </a:tr>
              <a:tr h="427697">
                <a:tc>
                  <a:txBody>
                    <a:bodyPr/>
                    <a:lstStyle/>
                    <a:p>
                      <a:r>
                        <a:rPr lang="en-US" sz="2400"/>
                        <a:t>% Index POS Contribution</a:t>
                      </a:r>
                    </a:p>
                  </a:txBody>
                  <a:tcPr/>
                </a:tc>
                <a:tc>
                  <a:txBody>
                    <a:bodyPr/>
                    <a:lstStyle/>
                    <a:p>
                      <a:r>
                        <a:rPr lang="en-US" sz="2400"/>
                        <a:t>65 % (of all testing HIV positive)</a:t>
                      </a:r>
                    </a:p>
                  </a:txBody>
                  <a:tcPr/>
                </a:tc>
                <a:extLst>
                  <a:ext uri="{0D108BD9-81ED-4DB2-BD59-A6C34878D82A}">
                    <a16:rowId xmlns:a16="http://schemas.microsoft.com/office/drawing/2014/main" val="3928140305"/>
                  </a:ext>
                </a:extLst>
              </a:tr>
              <a:tr h="544010">
                <a:tc>
                  <a:txBody>
                    <a:bodyPr/>
                    <a:lstStyle/>
                    <a:p>
                      <a:pPr lvl="0">
                        <a:buNone/>
                      </a:pPr>
                      <a:r>
                        <a:rPr lang="en-US" sz="2400" b="0" i="0" u="none" strike="noStrike" noProof="0">
                          <a:latin typeface="Calibri"/>
                        </a:rPr>
                        <a:t>Continuity of treatment</a:t>
                      </a:r>
                    </a:p>
                  </a:txBody>
                  <a:tcPr/>
                </a:tc>
                <a:tc>
                  <a:txBody>
                    <a:bodyPr/>
                    <a:lstStyle/>
                    <a:p>
                      <a:r>
                        <a:rPr lang="en-US" sz="2400"/>
                        <a:t>95%</a:t>
                      </a:r>
                    </a:p>
                  </a:txBody>
                  <a:tcPr/>
                </a:tc>
                <a:extLst>
                  <a:ext uri="{0D108BD9-81ED-4DB2-BD59-A6C34878D82A}">
                    <a16:rowId xmlns:a16="http://schemas.microsoft.com/office/drawing/2014/main" val="2623502144"/>
                  </a:ext>
                </a:extLst>
              </a:tr>
              <a:tr h="54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a:latin typeface="+mn-lt"/>
                        </a:rPr>
                        <a:t>Viral Coverage</a:t>
                      </a:r>
                      <a:r>
                        <a:rPr lang="en-US" sz="240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100%</a:t>
                      </a:r>
                    </a:p>
                  </a:txBody>
                  <a:tcPr/>
                </a:tc>
                <a:extLst>
                  <a:ext uri="{0D108BD9-81ED-4DB2-BD59-A6C34878D82A}">
                    <a16:rowId xmlns:a16="http://schemas.microsoft.com/office/drawing/2014/main" val="2727775185"/>
                  </a:ext>
                </a:extLst>
              </a:tr>
              <a:tr h="56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Viral Load Suppression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95%</a:t>
                      </a:r>
                    </a:p>
                  </a:txBody>
                  <a:tcPr/>
                </a:tc>
                <a:extLst>
                  <a:ext uri="{0D108BD9-81ED-4DB2-BD59-A6C34878D82A}">
                    <a16:rowId xmlns:a16="http://schemas.microsoft.com/office/drawing/2014/main" val="2899925583"/>
                  </a:ext>
                </a:extLst>
              </a:tr>
              <a:tr h="573609">
                <a:tc>
                  <a:txBody>
                    <a:bodyPr/>
                    <a:lstStyle/>
                    <a:p>
                      <a:r>
                        <a:rPr lang="en-US" sz="2400"/>
                        <a:t>% TPT Completion</a:t>
                      </a:r>
                    </a:p>
                  </a:txBody>
                  <a:tcPr/>
                </a:tc>
                <a:tc>
                  <a:txBody>
                    <a:bodyPr/>
                    <a:lstStyle/>
                    <a:p>
                      <a:r>
                        <a:rPr lang="en-US" sz="2400"/>
                        <a:t>90%</a:t>
                      </a:r>
                    </a:p>
                  </a:txBody>
                  <a:tcPr/>
                </a:tc>
                <a:extLst>
                  <a:ext uri="{0D108BD9-81ED-4DB2-BD59-A6C34878D82A}">
                    <a16:rowId xmlns:a16="http://schemas.microsoft.com/office/drawing/2014/main" val="1106759999"/>
                  </a:ext>
                </a:extLst>
              </a:tr>
            </a:tbl>
          </a:graphicData>
        </a:graphic>
      </p:graphicFrame>
    </p:spTree>
    <p:extLst>
      <p:ext uri="{BB962C8B-B14F-4D97-AF65-F5344CB8AC3E}">
        <p14:creationId xmlns:p14="http://schemas.microsoft.com/office/powerpoint/2010/main" val="234979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AEBEB-9701-444A-9A76-299F24A48559}"/>
              </a:ext>
            </a:extLst>
          </p:cNvPr>
          <p:cNvSpPr>
            <a:spLocks noGrp="1"/>
          </p:cNvSpPr>
          <p:nvPr>
            <p:ph idx="1"/>
          </p:nvPr>
        </p:nvSpPr>
        <p:spPr>
          <a:xfrm>
            <a:off x="838200" y="1696277"/>
            <a:ext cx="10517188" cy="4480685"/>
          </a:xfrm>
        </p:spPr>
        <p:txBody>
          <a:bodyPr lIns="91440" tIns="45720" rIns="91440" bIns="45720" anchor="t"/>
          <a:lstStyle/>
          <a:p>
            <a:r>
              <a:rPr lang="en-GB" sz="3200">
                <a:latin typeface="Calibri"/>
                <a:cs typeface="Times New Roman"/>
              </a:rPr>
              <a:t>Robust, daily monitoring of CP performance is key to maintain high performance.</a:t>
            </a:r>
          </a:p>
          <a:p>
            <a:r>
              <a:rPr lang="en-GB" sz="3200">
                <a:latin typeface="Calibri"/>
                <a:cs typeface="Times New Roman"/>
              </a:rPr>
              <a:t>It helps to identify gaps, weaknesses, and poor performance among CP and facilitates provision of immediate remedial action.</a:t>
            </a:r>
          </a:p>
          <a:p>
            <a:r>
              <a:rPr lang="en-GB" sz="3200">
                <a:latin typeface="Calibri"/>
                <a:cs typeface="Times New Roman"/>
              </a:rPr>
              <a:t>Daily reporting (shared with all CP) and feedback motivates delivery of better results.</a:t>
            </a:r>
          </a:p>
          <a:p>
            <a:r>
              <a:rPr lang="en-GB" sz="3200">
                <a:latin typeface="Calibri"/>
                <a:cs typeface="Times New Roman"/>
              </a:rPr>
              <a:t>It also facilitates the ease and accuracy of weekly and monthly reporting.</a:t>
            </a:r>
          </a:p>
          <a:p>
            <a:endParaRPr lang="en-US" sz="3600"/>
          </a:p>
        </p:txBody>
      </p:sp>
      <p:sp>
        <p:nvSpPr>
          <p:cNvPr id="3" name="Title 2">
            <a:extLst>
              <a:ext uri="{FF2B5EF4-FFF2-40B4-BE49-F238E27FC236}">
                <a16:creationId xmlns:a16="http://schemas.microsoft.com/office/drawing/2014/main" id="{30854F6E-321F-964E-9804-059D073C12AD}"/>
              </a:ext>
            </a:extLst>
          </p:cNvPr>
          <p:cNvSpPr>
            <a:spLocks noGrp="1"/>
          </p:cNvSpPr>
          <p:nvPr>
            <p:ph type="title"/>
          </p:nvPr>
        </p:nvSpPr>
        <p:spPr/>
        <p:txBody>
          <a:bodyPr/>
          <a:lstStyle/>
          <a:p>
            <a:r>
              <a:rPr lang="en-GB"/>
              <a:t>Importance of Daily Monitoring </a:t>
            </a:r>
            <a:endParaRPr lang="en-US"/>
          </a:p>
        </p:txBody>
      </p:sp>
    </p:spTree>
    <p:extLst>
      <p:ext uri="{BB962C8B-B14F-4D97-AF65-F5344CB8AC3E}">
        <p14:creationId xmlns:p14="http://schemas.microsoft.com/office/powerpoint/2010/main" val="351652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F1C942-64D4-0F4E-9D22-2AF4899D9E03}"/>
              </a:ext>
            </a:extLst>
          </p:cNvPr>
          <p:cNvSpPr>
            <a:spLocks noGrp="1"/>
          </p:cNvSpPr>
          <p:nvPr>
            <p:ph idx="1"/>
          </p:nvPr>
        </p:nvSpPr>
        <p:spPr>
          <a:xfrm>
            <a:off x="838200" y="1722783"/>
            <a:ext cx="10515600" cy="4454180"/>
          </a:xfrm>
        </p:spPr>
        <p:txBody>
          <a:bodyPr lIns="91440" tIns="45720" rIns="91440" bIns="45720" anchor="t"/>
          <a:lstStyle/>
          <a:p>
            <a:r>
              <a:rPr lang="en-GB">
                <a:latin typeface="Calibri"/>
                <a:cs typeface="Times New Roman"/>
              </a:rPr>
              <a:t>Each data associate (DA) is responsible for two CP</a:t>
            </a:r>
          </a:p>
          <a:p>
            <a:r>
              <a:rPr lang="en-GB">
                <a:latin typeface="Calibri"/>
                <a:cs typeface="Times New Roman"/>
              </a:rPr>
              <a:t>DAs are supervised by senior M&amp;E officers and based at CPs near clinicians and counsellors</a:t>
            </a:r>
          </a:p>
          <a:p>
            <a:r>
              <a:rPr lang="en-GB">
                <a:latin typeface="Calibri"/>
                <a:cs typeface="Times New Roman"/>
              </a:rPr>
              <a:t>DA can handle up to 700 clients at one CP.</a:t>
            </a:r>
          </a:p>
          <a:p>
            <a:r>
              <a:rPr lang="en-GB">
                <a:latin typeface="Calibri"/>
                <a:cs typeface="Times New Roman"/>
              </a:rPr>
              <a:t>DAs are equipped with a laptop/tablet, external hard-drive, and mobile Wi-Fi.</a:t>
            </a:r>
          </a:p>
          <a:p>
            <a:r>
              <a:rPr lang="en-GB">
                <a:latin typeface="Calibri"/>
                <a:cs typeface="Times New Roman"/>
              </a:rPr>
              <a:t>They use a transport database (TDB) to capture and migrate weekly CP data to the main server for SmartCare (Zambia’s patient medical record system), using external hard drives.</a:t>
            </a:r>
          </a:p>
        </p:txBody>
      </p:sp>
      <p:sp>
        <p:nvSpPr>
          <p:cNvPr id="3" name="Title 2">
            <a:extLst>
              <a:ext uri="{FF2B5EF4-FFF2-40B4-BE49-F238E27FC236}">
                <a16:creationId xmlns:a16="http://schemas.microsoft.com/office/drawing/2014/main" id="{38E8F654-B563-DD41-A7D6-F65025DCEE37}"/>
              </a:ext>
            </a:extLst>
          </p:cNvPr>
          <p:cNvSpPr>
            <a:spLocks noGrp="1"/>
          </p:cNvSpPr>
          <p:nvPr>
            <p:ph type="title"/>
          </p:nvPr>
        </p:nvSpPr>
        <p:spPr/>
        <p:txBody>
          <a:bodyPr lIns="91440" tIns="45720" rIns="91440" bIns="45720" anchor="b">
            <a:normAutofit/>
          </a:bodyPr>
          <a:lstStyle/>
          <a:p>
            <a:r>
              <a:rPr lang="en-GB">
                <a:latin typeface="Times"/>
                <a:cs typeface="Times"/>
              </a:rPr>
              <a:t>Overview of role of Data Associates</a:t>
            </a:r>
            <a:endParaRPr lang="en-US">
              <a:latin typeface="Times"/>
              <a:cs typeface="Times"/>
            </a:endParaRPr>
          </a:p>
        </p:txBody>
      </p:sp>
    </p:spTree>
    <p:extLst>
      <p:ext uri="{BB962C8B-B14F-4D97-AF65-F5344CB8AC3E}">
        <p14:creationId xmlns:p14="http://schemas.microsoft.com/office/powerpoint/2010/main" val="391888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81CF6-DBEE-1647-ADF3-DF649E0C0516}"/>
              </a:ext>
            </a:extLst>
          </p:cNvPr>
          <p:cNvSpPr>
            <a:spLocks noGrp="1"/>
          </p:cNvSpPr>
          <p:nvPr>
            <p:ph idx="1"/>
          </p:nvPr>
        </p:nvSpPr>
        <p:spPr/>
        <p:txBody>
          <a:bodyPr lIns="91440" tIns="45720" rIns="91440" bIns="45720" anchor="t"/>
          <a:lstStyle/>
          <a:p>
            <a:r>
              <a:rPr lang="en-GB" sz="2400">
                <a:latin typeface="Calibri"/>
                <a:cs typeface="Times New Roman"/>
              </a:rPr>
              <a:t>DAs from different CPs convene daily at 08:00 AM at the main facility</a:t>
            </a:r>
          </a:p>
          <a:p>
            <a:r>
              <a:rPr lang="en-GB" sz="2400">
                <a:latin typeface="Calibri"/>
                <a:cs typeface="Times New Roman"/>
              </a:rPr>
              <a:t>M&amp;E short briefing</a:t>
            </a:r>
          </a:p>
          <a:p>
            <a:r>
              <a:rPr lang="en-GB" sz="2400">
                <a:latin typeface="Calibri"/>
                <a:cs typeface="Times New Roman"/>
              </a:rPr>
              <a:t>Collection of equipment and tools:</a:t>
            </a:r>
          </a:p>
          <a:p>
            <a:pPr lvl="1">
              <a:buFont typeface="Calibri" panose="020F0502020204030204" pitchFamily="34" charset="0"/>
              <a:buChar char="­"/>
            </a:pPr>
            <a:r>
              <a:rPr lang="en-GB">
                <a:latin typeface="Calibri"/>
                <a:cs typeface="Times New Roman"/>
              </a:rPr>
              <a:t>Laptops </a:t>
            </a:r>
          </a:p>
          <a:p>
            <a:pPr lvl="1">
              <a:buFont typeface="Calibri" panose="020F0502020204030204" pitchFamily="34" charset="0"/>
              <a:buChar char="­"/>
            </a:pPr>
            <a:r>
              <a:rPr lang="en-GB" sz="2400">
                <a:latin typeface="Calibri"/>
                <a:cs typeface="Times New Roman"/>
              </a:rPr>
              <a:t>External hard drives</a:t>
            </a:r>
          </a:p>
          <a:p>
            <a:pPr lvl="1">
              <a:buFont typeface="Calibri" panose="020F0502020204030204" pitchFamily="34" charset="0"/>
              <a:buChar char="­"/>
            </a:pPr>
            <a:r>
              <a:rPr lang="en-GB">
                <a:latin typeface="Calibri"/>
                <a:cs typeface="Times New Roman"/>
              </a:rPr>
              <a:t>Wi-fi </a:t>
            </a:r>
            <a:endParaRPr lang="en-GB">
              <a:latin typeface="Calibri"/>
              <a:cs typeface="Times New Roman" panose="02020603050405020304" pitchFamily="18" charset="0"/>
            </a:endParaRPr>
          </a:p>
          <a:p>
            <a:pPr lvl="1">
              <a:buFont typeface="Calibri" panose="020F0502020204030204" pitchFamily="34" charset="0"/>
              <a:buChar char="­"/>
            </a:pPr>
            <a:r>
              <a:rPr lang="en-GB" sz="2400">
                <a:latin typeface="Calibri"/>
                <a:cs typeface="Times New Roman"/>
              </a:rPr>
              <a:t>Re</a:t>
            </a:r>
            <a:r>
              <a:rPr lang="en-GB">
                <a:latin typeface="Calibri"/>
                <a:cs typeface="Times New Roman"/>
              </a:rPr>
              <a:t>gisters and patient forms</a:t>
            </a:r>
          </a:p>
          <a:p>
            <a:pPr lvl="1">
              <a:buFont typeface="Calibri" panose="020F0502020204030204" pitchFamily="34" charset="0"/>
              <a:buChar char="­"/>
            </a:pPr>
            <a:r>
              <a:rPr lang="en-GB" sz="2400">
                <a:latin typeface="Calibri"/>
                <a:cs typeface="Times New Roman"/>
              </a:rPr>
              <a:t>Lab results</a:t>
            </a:r>
          </a:p>
          <a:p>
            <a:pPr lvl="1">
              <a:buFont typeface="Calibri" panose="020F0502020204030204" pitchFamily="34" charset="0"/>
              <a:buChar char="­"/>
            </a:pPr>
            <a:r>
              <a:rPr lang="en-GB">
                <a:latin typeface="Calibri"/>
                <a:cs typeface="Times New Roman"/>
              </a:rPr>
              <a:t>ART numbers</a:t>
            </a:r>
            <a:endParaRPr lang="en-GB" sz="2400">
              <a:latin typeface="Calibri"/>
              <a:cs typeface="Times New Roman"/>
            </a:endParaRPr>
          </a:p>
          <a:p>
            <a:r>
              <a:rPr lang="en-GB" sz="2400">
                <a:latin typeface="Calibri"/>
                <a:cs typeface="Times New Roman"/>
              </a:rPr>
              <a:t>They print out the necessary documents (i.e. daily appointment list, late for pharmacy pickup lists, etc.)</a:t>
            </a:r>
          </a:p>
          <a:p>
            <a:pPr marL="0" indent="0" algn="just">
              <a:buNone/>
            </a:pPr>
            <a:endParaRPr lang="en-GB">
              <a:latin typeface="Times New Roman" panose="02020603050405020304" pitchFamily="18" charset="0"/>
              <a:cs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6EF3BF2A-8E97-0242-A610-99720CB99CCC}"/>
              </a:ext>
            </a:extLst>
          </p:cNvPr>
          <p:cNvSpPr>
            <a:spLocks noGrp="1"/>
          </p:cNvSpPr>
          <p:nvPr>
            <p:ph type="title"/>
          </p:nvPr>
        </p:nvSpPr>
        <p:spPr/>
        <p:txBody>
          <a:bodyPr lIns="91440" tIns="45720" rIns="91440" bIns="45720" anchor="b">
            <a:normAutofit/>
          </a:bodyPr>
          <a:lstStyle/>
          <a:p>
            <a:r>
              <a:rPr lang="en-GB">
                <a:latin typeface="Times"/>
                <a:cs typeface="Times"/>
              </a:rPr>
              <a:t>Logistics for Data Associates</a:t>
            </a:r>
            <a:endParaRPr lang="en-US"/>
          </a:p>
        </p:txBody>
      </p:sp>
    </p:spTree>
    <p:extLst>
      <p:ext uri="{BB962C8B-B14F-4D97-AF65-F5344CB8AC3E}">
        <p14:creationId xmlns:p14="http://schemas.microsoft.com/office/powerpoint/2010/main" val="122287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108CD-E547-CC40-8DD7-CF9A32AB05D8}"/>
              </a:ext>
            </a:extLst>
          </p:cNvPr>
          <p:cNvSpPr>
            <a:spLocks noGrp="1"/>
          </p:cNvSpPr>
          <p:nvPr>
            <p:ph sz="half" idx="2"/>
          </p:nvPr>
        </p:nvSpPr>
        <p:spPr>
          <a:xfrm>
            <a:off x="862014" y="1494350"/>
            <a:ext cx="6397202" cy="3901563"/>
          </a:xfrm>
        </p:spPr>
        <p:txBody>
          <a:bodyPr lIns="91440" tIns="45720" rIns="91440" bIns="45720" anchor="t"/>
          <a:lstStyle/>
          <a:p>
            <a:r>
              <a:rPr lang="en-US">
                <a:latin typeface="Calibri"/>
                <a:cs typeface="Times New Roman"/>
              </a:rPr>
              <a:t>Analyze and visualize data for each of their posts </a:t>
            </a:r>
            <a:endParaRPr lang="en-US">
              <a:latin typeface="Calibri"/>
              <a:cs typeface="Times New Roman" panose="02020603050405020304" pitchFamily="18" charset="0"/>
            </a:endParaRPr>
          </a:p>
          <a:p>
            <a:r>
              <a:rPr lang="en-US">
                <a:latin typeface="Calibri"/>
                <a:cs typeface="Times New Roman"/>
              </a:rPr>
              <a:t>Ensure that all patient files are systematically filed in cabinets</a:t>
            </a:r>
          </a:p>
          <a:p>
            <a:r>
              <a:rPr lang="en-US">
                <a:latin typeface="Calibri"/>
                <a:cs typeface="Times New Roman"/>
              </a:rPr>
              <a:t>Provide weekly data quality checks and monthly data audits </a:t>
            </a:r>
            <a:endParaRPr lang="en-US">
              <a:latin typeface="Calibri"/>
              <a:cs typeface="Times New Roman" panose="02020603050405020304" pitchFamily="18" charset="0"/>
            </a:endParaRPr>
          </a:p>
          <a:p>
            <a:r>
              <a:rPr lang="en-US">
                <a:latin typeface="Calibri"/>
                <a:cs typeface="Times New Roman"/>
              </a:rPr>
              <a:t>All CP reports are submitted to M&amp;E officers at the main facility who validate, verify, consolidate, and submit the reports to CRS and </a:t>
            </a:r>
            <a:r>
              <a:rPr lang="en-US" err="1">
                <a:latin typeface="Calibri"/>
                <a:cs typeface="Times New Roman"/>
              </a:rPr>
              <a:t>MoH</a:t>
            </a:r>
            <a:endParaRPr lang="en-GB">
              <a:latin typeface="Calibri"/>
              <a:cs typeface="Times New Roman"/>
            </a:endParaRPr>
          </a:p>
          <a:p>
            <a:endParaRPr lang="en-US"/>
          </a:p>
        </p:txBody>
      </p:sp>
      <p:sp>
        <p:nvSpPr>
          <p:cNvPr id="6" name="Title 5">
            <a:extLst>
              <a:ext uri="{FF2B5EF4-FFF2-40B4-BE49-F238E27FC236}">
                <a16:creationId xmlns:a16="http://schemas.microsoft.com/office/drawing/2014/main" id="{B94F54E3-1392-D846-8760-CFF3F18E5589}"/>
              </a:ext>
            </a:extLst>
          </p:cNvPr>
          <p:cNvSpPr>
            <a:spLocks noGrp="1"/>
          </p:cNvSpPr>
          <p:nvPr>
            <p:ph type="title"/>
          </p:nvPr>
        </p:nvSpPr>
        <p:spPr/>
        <p:txBody>
          <a:bodyPr/>
          <a:lstStyle/>
          <a:p>
            <a:r>
              <a:rPr lang="en-US"/>
              <a:t>Responsibilities of the DA</a:t>
            </a:r>
          </a:p>
        </p:txBody>
      </p:sp>
      <p:pic>
        <p:nvPicPr>
          <p:cNvPr id="7" name="Content Placeholder 8" descr="A person sitting in front of a computer&#10;&#10;Description automatically generated">
            <a:extLst>
              <a:ext uri="{FF2B5EF4-FFF2-40B4-BE49-F238E27FC236}">
                <a16:creationId xmlns:a16="http://schemas.microsoft.com/office/drawing/2014/main" id="{565480AD-D82B-7748-B63B-723ADB7BD46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32052" y="1494350"/>
            <a:ext cx="3447256" cy="4136707"/>
          </a:xfrm>
          <a:prstGeom prst="rect">
            <a:avLst/>
          </a:prstGeom>
        </p:spPr>
      </p:pic>
    </p:spTree>
    <p:extLst>
      <p:ext uri="{BB962C8B-B14F-4D97-AF65-F5344CB8AC3E}">
        <p14:creationId xmlns:p14="http://schemas.microsoft.com/office/powerpoint/2010/main" val="191242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58D58C-2B31-C847-9CCA-867FDFD224C0}"/>
              </a:ext>
            </a:extLst>
          </p:cNvPr>
          <p:cNvGraphicFramePr>
            <a:graphicFrameLocks noGrp="1"/>
          </p:cNvGraphicFramePr>
          <p:nvPr>
            <p:ph idx="1"/>
            <p:extLst>
              <p:ext uri="{D42A27DB-BD31-4B8C-83A1-F6EECF244321}">
                <p14:modId xmlns:p14="http://schemas.microsoft.com/office/powerpoint/2010/main" val="679546479"/>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17EA3D4-8B08-F442-B260-261FE67AB668}"/>
              </a:ext>
            </a:extLst>
          </p:cNvPr>
          <p:cNvSpPr>
            <a:spLocks noGrp="1"/>
          </p:cNvSpPr>
          <p:nvPr>
            <p:ph type="title"/>
          </p:nvPr>
        </p:nvSpPr>
        <p:spPr/>
        <p:txBody>
          <a:bodyPr/>
          <a:lstStyle/>
          <a:p>
            <a:r>
              <a:rPr lang="en-US" altLang="en-US">
                <a:ea typeface="ＭＳ Ｐゴシック" panose="020B0600070205080204" pitchFamily="34" charset="-128"/>
              </a:rPr>
              <a:t>Summary of Electronic Data Flow at the CP</a:t>
            </a:r>
            <a:endParaRPr lang="en-US"/>
          </a:p>
        </p:txBody>
      </p:sp>
    </p:spTree>
    <p:extLst>
      <p:ext uri="{BB962C8B-B14F-4D97-AF65-F5344CB8AC3E}">
        <p14:creationId xmlns:p14="http://schemas.microsoft.com/office/powerpoint/2010/main" val="274164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EC9B3-3C03-254B-A555-25487804DA72}"/>
              </a:ext>
            </a:extLst>
          </p:cNvPr>
          <p:cNvSpPr>
            <a:spLocks noGrp="1"/>
          </p:cNvSpPr>
          <p:nvPr>
            <p:ph idx="1"/>
          </p:nvPr>
        </p:nvSpPr>
        <p:spPr>
          <a:xfrm>
            <a:off x="838200" y="1484671"/>
            <a:ext cx="6596270" cy="4692292"/>
          </a:xfrm>
        </p:spPr>
        <p:txBody>
          <a:bodyPr lIns="91440" tIns="45720" rIns="91440" bIns="45720" anchor="t"/>
          <a:lstStyle/>
          <a:p>
            <a:r>
              <a:rPr lang="en-US">
                <a:latin typeface="Calibri"/>
                <a:cs typeface="Times New Roman"/>
              </a:rPr>
              <a:t>CoH uses </a:t>
            </a:r>
            <a:r>
              <a:rPr lang="en-US" err="1">
                <a:latin typeface="Calibri"/>
                <a:cs typeface="Times New Roman"/>
              </a:rPr>
              <a:t>MoH</a:t>
            </a:r>
            <a:r>
              <a:rPr lang="en-US">
                <a:latin typeface="Calibri"/>
                <a:cs typeface="Times New Roman"/>
              </a:rPr>
              <a:t> provided registers to capture data</a:t>
            </a:r>
          </a:p>
          <a:p>
            <a:r>
              <a:rPr lang="en-US">
                <a:latin typeface="Calibri"/>
                <a:cs typeface="Times New Roman"/>
              </a:rPr>
              <a:t>Were gaps exist, CoH has improvised hard cover books that are used for report compilation at CPs</a:t>
            </a:r>
          </a:p>
          <a:p>
            <a:r>
              <a:rPr lang="en-US">
                <a:latin typeface="Calibri"/>
                <a:cs typeface="Times New Roman"/>
              </a:rPr>
              <a:t>Some reporting indicators have been included to make it easier for report consolidation and used as a backup in CPs that do not have SmartCare installed yet. </a:t>
            </a:r>
          </a:p>
          <a:p>
            <a:r>
              <a:rPr lang="en-US">
                <a:latin typeface="Calibri"/>
                <a:cs typeface="Times New Roman"/>
              </a:rPr>
              <a:t>The data is collected from the registers.</a:t>
            </a:r>
          </a:p>
          <a:p>
            <a:endParaRPr lang="en-US"/>
          </a:p>
        </p:txBody>
      </p:sp>
      <p:sp>
        <p:nvSpPr>
          <p:cNvPr id="3" name="Title 2">
            <a:extLst>
              <a:ext uri="{FF2B5EF4-FFF2-40B4-BE49-F238E27FC236}">
                <a16:creationId xmlns:a16="http://schemas.microsoft.com/office/drawing/2014/main" id="{733107FE-33F7-B442-B79F-367289E4EAA1}"/>
              </a:ext>
            </a:extLst>
          </p:cNvPr>
          <p:cNvSpPr>
            <a:spLocks noGrp="1"/>
          </p:cNvSpPr>
          <p:nvPr>
            <p:ph type="title"/>
          </p:nvPr>
        </p:nvSpPr>
        <p:spPr>
          <a:xfrm>
            <a:off x="936040" y="184652"/>
            <a:ext cx="10515600" cy="1031056"/>
          </a:xfrm>
        </p:spPr>
        <p:txBody>
          <a:bodyPr/>
          <a:lstStyle/>
          <a:p>
            <a:r>
              <a:rPr lang="en-US">
                <a:latin typeface="Times New Roman" panose="02020603050405020304" pitchFamily="18" charset="0"/>
                <a:cs typeface="Times New Roman" panose="02020603050405020304" pitchFamily="18" charset="0"/>
              </a:rPr>
              <a:t>Best practices - Reporting and Feedback</a:t>
            </a:r>
            <a:endParaRPr lang="en-US"/>
          </a:p>
        </p:txBody>
      </p:sp>
      <p:pic>
        <p:nvPicPr>
          <p:cNvPr id="4" name="Picture 3">
            <a:extLst>
              <a:ext uri="{FF2B5EF4-FFF2-40B4-BE49-F238E27FC236}">
                <a16:creationId xmlns:a16="http://schemas.microsoft.com/office/drawing/2014/main" id="{EAA9CF6E-7B88-0147-8CD6-D80B3C9FD560}"/>
              </a:ext>
            </a:extLst>
          </p:cNvPr>
          <p:cNvPicPr>
            <a:picLocks noChangeAspect="1"/>
          </p:cNvPicPr>
          <p:nvPr/>
        </p:nvPicPr>
        <p:blipFill>
          <a:blip r:embed="rId3"/>
          <a:stretch>
            <a:fillRect/>
          </a:stretch>
        </p:blipFill>
        <p:spPr>
          <a:xfrm>
            <a:off x="8506326" y="1213278"/>
            <a:ext cx="3685674" cy="2635024"/>
          </a:xfrm>
          <a:prstGeom prst="rect">
            <a:avLst/>
          </a:prstGeom>
        </p:spPr>
      </p:pic>
      <p:pic>
        <p:nvPicPr>
          <p:cNvPr id="5" name="Picture 4">
            <a:extLst>
              <a:ext uri="{FF2B5EF4-FFF2-40B4-BE49-F238E27FC236}">
                <a16:creationId xmlns:a16="http://schemas.microsoft.com/office/drawing/2014/main" id="{E03D9498-52A3-4A4C-A772-5DF6253E8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185705" y="3254889"/>
            <a:ext cx="2328506" cy="3684086"/>
          </a:xfrm>
          <a:prstGeom prst="rect">
            <a:avLst/>
          </a:prstGeom>
        </p:spPr>
      </p:pic>
    </p:spTree>
    <p:extLst>
      <p:ext uri="{BB962C8B-B14F-4D97-AF65-F5344CB8AC3E}">
        <p14:creationId xmlns:p14="http://schemas.microsoft.com/office/powerpoint/2010/main" val="3298839861"/>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ustom 3">
      <a:majorFont>
        <a:latin typeface="Time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Props1.xml><?xml version="1.0" encoding="utf-8"?>
<ds:datastoreItem xmlns:ds="http://schemas.openxmlformats.org/officeDocument/2006/customXml" ds:itemID="{C85F40DB-49EA-41F6-8E55-FA0E0489E4A9}"/>
</file>

<file path=customXml/itemProps2.xml><?xml version="1.0" encoding="utf-8"?>
<ds:datastoreItem xmlns:ds="http://schemas.openxmlformats.org/officeDocument/2006/customXml" ds:itemID="{7878CB9D-9159-4106-AEA1-653A3F65CB26}">
  <ds:schemaRefs>
    <ds:schemaRef ds:uri="http://schemas.microsoft.com/sharepoint/v3/contenttype/forms"/>
  </ds:schemaRefs>
</ds:datastoreItem>
</file>

<file path=customXml/itemProps3.xml><?xml version="1.0" encoding="utf-8"?>
<ds:datastoreItem xmlns:ds="http://schemas.openxmlformats.org/officeDocument/2006/customXml" ds:itemID="{ED8A33EE-F859-4516-AE45-9BB484985809}">
  <ds:schemaRefs>
    <ds:schemaRef ds:uri="0ed8911e-08ce-4b62-836a-b15b8300e57a"/>
    <ds:schemaRef ds:uri="http://schemas.microsoft.com/office/2006/documentManagement/types"/>
    <ds:schemaRef ds:uri="http://purl.org/dc/elements/1.1/"/>
    <ds:schemaRef ds:uri="http://purl.org/dc/dcmitype/"/>
    <ds:schemaRef ds:uri="988aa38e-a633-4a02-86d3-ec20755fa418"/>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2485</Words>
  <Application>Microsoft Office PowerPoint</Application>
  <PresentationFormat>Widescreen</PresentationFormat>
  <Paragraphs>178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ＭＳ Ｐゴシック</vt:lpstr>
      <vt:lpstr>Arial</vt:lpstr>
      <vt:lpstr>Arial,Sans-Serif</vt:lpstr>
      <vt:lpstr>Calibri</vt:lpstr>
      <vt:lpstr>Times</vt:lpstr>
      <vt:lpstr>Times New Roman</vt:lpstr>
      <vt:lpstr>CRS_2020_Microsoft</vt:lpstr>
      <vt:lpstr>CRS_2020_Microsoft</vt:lpstr>
      <vt:lpstr>Module 10: Monitoring and Data Use for Program Improvement in the Community Post Model</vt:lpstr>
      <vt:lpstr>Module 10 Objectives</vt:lpstr>
      <vt:lpstr>Performance Expectations </vt:lpstr>
      <vt:lpstr>Importance of Daily Monitoring </vt:lpstr>
      <vt:lpstr>Overview of role of Data Associates</vt:lpstr>
      <vt:lpstr>Logistics for Data Associates</vt:lpstr>
      <vt:lpstr>Responsibilities of the DA</vt:lpstr>
      <vt:lpstr>Summary of Electronic Data Flow at the CP</vt:lpstr>
      <vt:lpstr>Best practices - Reporting and Feedback</vt:lpstr>
      <vt:lpstr>Best Practice – Daily Reporting</vt:lpstr>
      <vt:lpstr>Best Practice – WhatsApp Platform for Weekly-Monthly Reporting</vt:lpstr>
      <vt:lpstr>PowerPoint Presentation</vt:lpstr>
      <vt:lpstr>Work not documented = Work not done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Monitoring and Data Use for Program Improvement in the Community Post Model</dc:title>
  <dc:creator>Chaila, Mwate</dc:creator>
  <cp:lastModifiedBy>Clark, Adele</cp:lastModifiedBy>
  <cp:revision>1</cp:revision>
  <dcterms:created xsi:type="dcterms:W3CDTF">2021-01-21T10:39:51Z</dcterms:created>
  <dcterms:modified xsi:type="dcterms:W3CDTF">2021-02-25T18:42:15Z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0x01010065CAA96C1999094786B973238AF77649</vt:lpwstr>
  </property>
  <property fmtid="{D5CDD505-2E9C-101B-9397-08002B2CF9AE}" pid="3" name="Order">
    <vt:r8>30400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