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4"/>
    <p:sldMasterId id="2147483663" r:id="rId5"/>
  </p:sldMasterIdLst>
  <p:notesMasterIdLst>
    <p:notesMasterId r:id="rId37"/>
  </p:notesMasterIdLst>
  <p:sldIdLst>
    <p:sldId id="2046" r:id="rId6"/>
    <p:sldId id="384" r:id="rId7"/>
    <p:sldId id="358" r:id="rId8"/>
    <p:sldId id="383" r:id="rId9"/>
    <p:sldId id="360" r:id="rId10"/>
    <p:sldId id="359" r:id="rId11"/>
    <p:sldId id="361" r:id="rId12"/>
    <p:sldId id="379" r:id="rId13"/>
    <p:sldId id="335" r:id="rId14"/>
    <p:sldId id="269" r:id="rId15"/>
    <p:sldId id="364" r:id="rId16"/>
    <p:sldId id="366" r:id="rId17"/>
    <p:sldId id="303" r:id="rId18"/>
    <p:sldId id="363" r:id="rId19"/>
    <p:sldId id="382" r:id="rId20"/>
    <p:sldId id="263" r:id="rId21"/>
    <p:sldId id="362" r:id="rId22"/>
    <p:sldId id="293" r:id="rId23"/>
    <p:sldId id="390" r:id="rId24"/>
    <p:sldId id="311" r:id="rId25"/>
    <p:sldId id="2047" r:id="rId26"/>
    <p:sldId id="391" r:id="rId27"/>
    <p:sldId id="387" r:id="rId28"/>
    <p:sldId id="388" r:id="rId29"/>
    <p:sldId id="2043" r:id="rId30"/>
    <p:sldId id="2040" r:id="rId31"/>
    <p:sldId id="385" r:id="rId32"/>
    <p:sldId id="392" r:id="rId33"/>
    <p:sldId id="2034" r:id="rId34"/>
    <p:sldId id="2035" r:id="rId35"/>
    <p:sldId id="2044" r:id="rId36"/>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is, Susan (CDC/DDNID/NCIPC/DVP)" initials="HS(" lastIdx="23" clrIdx="0"/>
  <p:cmAuthor id="2" name="Christina " initials="CS" lastIdx="27" clrIdx="1"/>
  <p:cmAuthor id="3" name="Cathrien Alons" initials="CA" lastIdx="29" clrIdx="2"/>
  <p:cmAuthor id="4" name="Thebisa Chaava" initials="TC" lastIdx="4" clrIdx="3"/>
  <p:cmAuthor id="5" name="Madison Ethridge" initials="ME" lastIdx="1" clrIdx="4"/>
  <p:cmAuthor id="6" name="Christina Stellini" initials="CS" lastIdx="4" clrIdx="5">
    <p:extLst>
      <p:ext uri="{19B8F6BF-5375-455C-9EA6-DF929625EA0E}">
        <p15:presenceInfo xmlns:p15="http://schemas.microsoft.com/office/powerpoint/2012/main" userId="S::christinastellini_yahoo.com#ext#@pedaidsorg.onmicrosoft.com::34b8093b-0585-4618-b6c9-6bb61012d116" providerId="AD"/>
      </p:ext>
    </p:extLst>
  </p:cmAuthor>
  <p:cmAuthor id="7" name="Elena Ghanotakis" initials="EG" lastIdx="28" clrIdx="6">
    <p:extLst>
      <p:ext uri="{19B8F6BF-5375-455C-9EA6-DF929625EA0E}">
        <p15:presenceInfo xmlns:p15="http://schemas.microsoft.com/office/powerpoint/2012/main" userId="f5b7b11dc1ab026f" providerId="Windows Live"/>
      </p:ext>
    </p:extLst>
  </p:cmAuthor>
  <p:cmAuthor id="8" name="Chaila, Mwate" initials="CM" lastIdx="45" clrIdx="7">
    <p:extLst>
      <p:ext uri="{19B8F6BF-5375-455C-9EA6-DF929625EA0E}">
        <p15:presenceInfo xmlns:p15="http://schemas.microsoft.com/office/powerpoint/2012/main" userId="S::mwate.chaila@crs.org::532bccc8-299d-41ab-929a-442e97ef55d2" providerId="AD"/>
      </p:ext>
    </p:extLst>
  </p:cmAuthor>
  <p:cmAuthor id="9" name="eghanotakis" initials="eg" lastIdx="1" clrIdx="8">
    <p:extLst>
      <p:ext uri="{19B8F6BF-5375-455C-9EA6-DF929625EA0E}">
        <p15:presenceInfo xmlns:p15="http://schemas.microsoft.com/office/powerpoint/2012/main" userId="S::eghanotakis_gmail.com#ext#@pedaidsorg.onmicrosoft.com::0af52404-daef-41c0-a231-4d3790fefa79" providerId="AD"/>
      </p:ext>
    </p:extLst>
  </p:cmAuthor>
  <p:cmAuthor id="10" name="Kelsey Brosnan" initials="KB" lastIdx="1" clrIdx="9">
    <p:extLst>
      <p:ext uri="{19B8F6BF-5375-455C-9EA6-DF929625EA0E}">
        <p15:presenceInfo xmlns:p15="http://schemas.microsoft.com/office/powerpoint/2012/main" userId="S::kbrosnan@pedaids.org::088ad37a-0c35-44dd-9c81-b1ff65c276c0" providerId="AD"/>
      </p:ext>
    </p:extLst>
  </p:cmAuthor>
  <p:cmAuthor id="11" name="Umuhoza, Marie-chantal" initials="UM" lastIdx="1" clrIdx="10">
    <p:extLst>
      <p:ext uri="{19B8F6BF-5375-455C-9EA6-DF929625EA0E}">
        <p15:presenceInfo xmlns:p15="http://schemas.microsoft.com/office/powerpoint/2012/main" userId="S::marie-chantal.umuhoza@crs.org::89a201f0-50fc-412e-a9b2-ad29b985903c" providerId="AD"/>
      </p:ext>
    </p:extLst>
  </p:cmAuthor>
  <p:cmAuthor id="12" name="Gross, Jessica (CDC/DDPHSIS/CGH/DGHT)" initials="G(" lastIdx="6" clrIdx="11">
    <p:extLst>
      <p:ext uri="{19B8F6BF-5375-455C-9EA6-DF929625EA0E}">
        <p15:presenceInfo xmlns:p15="http://schemas.microsoft.com/office/powerpoint/2012/main" userId="S::lst3_cdc.gov#ext#@crsorg.onmicrosoft.com::5beca5a1-fade-42f8-a585-1bf43cd13e60" providerId="AD"/>
      </p:ext>
    </p:extLst>
  </p:cmAuthor>
  <p:cmAuthor id="13" name="Kazadi, Mwayabo Jean Claude" initials="KC" lastIdx="1" clrIdx="12">
    <p:extLst>
      <p:ext uri="{19B8F6BF-5375-455C-9EA6-DF929625EA0E}">
        <p15:presenceInfo xmlns:p15="http://schemas.microsoft.com/office/powerpoint/2012/main" userId="S::mwayabo.kazadi@crs.org::dfa8b048-6202-459a-b374-1005453b21b0" providerId="AD"/>
      </p:ext>
    </p:extLst>
  </p:cmAuthor>
  <p:cmAuthor id="14" name="Parris, KaeAnne (CDC/DDPHSIS/CGH/DGHT)" initials="P(" lastIdx="13" clrIdx="13">
    <p:extLst>
      <p:ext uri="{19B8F6BF-5375-455C-9EA6-DF929625EA0E}">
        <p15:presenceInfo xmlns:p15="http://schemas.microsoft.com/office/powerpoint/2012/main" userId="S::jdu4_cdc.gov#ext#@crsorg.onmicrosoft.com::b54aab48-f2d2-47c7-9553-5312305b08b3" providerId="AD"/>
      </p:ext>
    </p:extLst>
  </p:cmAuthor>
  <p:cmAuthor id="15" name="methridge@pedaids.org" initials="me" lastIdx="2" clrIdx="14">
    <p:extLst>
      <p:ext uri="{19B8F6BF-5375-455C-9EA6-DF929625EA0E}">
        <p15:presenceInfo xmlns:p15="http://schemas.microsoft.com/office/powerpoint/2012/main" userId="S::urn:spo:guest#methridge@pedaids.org::"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38062-8264-D3C6-4EDF-C27858E110BE}" v="1" dt="2021-02-25T18:02:09.552"/>
    <p1510:client id="{07A2DCCD-7638-40F7-A6A3-5788E31F4B74}" v="8" dt="2021-04-09T13:24:41.265"/>
    <p1510:client id="{1482B1B3-9771-4897-82D1-1C72FB10A3F7}" v="2" dt="2021-04-07T21:54:22.415"/>
    <p1510:client id="{4C108E63-02A7-46E2-AEA2-5E94045D6906}" v="3" dt="2021-02-25T18:01:45.953"/>
    <p1510:client id="{704EDB05-47E2-41E0-9C7F-0CC4FECDB3D8}" v="3" dt="2021-02-25T18:07:10.349"/>
    <p1510:client id="{BFC918BE-2C1C-4691-820D-7001FDD7C8BE}" v="8" dt="2021-04-07T21:12:32.354"/>
    <p1510:client id="{FC85ACC8-ECFE-D6F0-101C-7A6A4BE1C400}" v="2" dt="2021-04-09T12:47:31.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en Alons" userId="S::calons@pedaids.org::40dc079d-356c-4426-b39e-80004cfa760b" providerId="AD" clId="Web-{A6E37AEA-4209-1DF1-F11D-C058EE0A0E00}"/>
    <pc:docChg chg="modSld">
      <pc:chgData name="Cathrien Alons" userId="S::calons@pedaids.org::40dc079d-356c-4426-b39e-80004cfa760b" providerId="AD" clId="Web-{A6E37AEA-4209-1DF1-F11D-C058EE0A0E00}" dt="2020-10-30T21:37:29.699" v="7" actId="20577"/>
      <pc:docMkLst>
        <pc:docMk/>
      </pc:docMkLst>
      <pc:sldChg chg="modSp">
        <pc:chgData name="Cathrien Alons" userId="S::calons@pedaids.org::40dc079d-356c-4426-b39e-80004cfa760b" providerId="AD" clId="Web-{A6E37AEA-4209-1DF1-F11D-C058EE0A0E00}" dt="2020-10-30T21:37:29.699" v="7" actId="20577"/>
        <pc:sldMkLst>
          <pc:docMk/>
          <pc:sldMk cId="3618105266" sldId="384"/>
        </pc:sldMkLst>
        <pc:spChg chg="mod">
          <ac:chgData name="Cathrien Alons" userId="S::calons@pedaids.org::40dc079d-356c-4426-b39e-80004cfa760b" providerId="AD" clId="Web-{A6E37AEA-4209-1DF1-F11D-C058EE0A0E00}" dt="2020-10-30T21:37:29.699" v="7" actId="20577"/>
          <ac:spMkLst>
            <pc:docMk/>
            <pc:sldMk cId="3618105266" sldId="384"/>
            <ac:spMk id="2" creationId="{C8978465-6146-4584-A9CA-D5CA2678843B}"/>
          </ac:spMkLst>
        </pc:spChg>
      </pc:sldChg>
    </pc:docChg>
  </pc:docChgLst>
  <pc:docChgLst>
    <pc:chgData name="Clark, Adele" userId="S::adele.clark@crs.org::cb302882-fc54-4eb8-a090-62efc4d6cc36" providerId="AD" clId="Web-{06B38062-8264-D3C6-4EDF-C27858E110BE}"/>
    <pc:docChg chg="modSld">
      <pc:chgData name="Clark, Adele" userId="S::adele.clark@crs.org::cb302882-fc54-4eb8-a090-62efc4d6cc36" providerId="AD" clId="Web-{06B38062-8264-D3C6-4EDF-C27858E110BE}" dt="2021-02-25T18:02:09.552" v="0"/>
      <pc:docMkLst>
        <pc:docMk/>
      </pc:docMkLst>
      <pc:sldChg chg="delSp">
        <pc:chgData name="Clark, Adele" userId="S::adele.clark@crs.org::cb302882-fc54-4eb8-a090-62efc4d6cc36" providerId="AD" clId="Web-{06B38062-8264-D3C6-4EDF-C27858E110BE}" dt="2021-02-25T18:02:09.552" v="0"/>
        <pc:sldMkLst>
          <pc:docMk/>
          <pc:sldMk cId="3618105266" sldId="384"/>
        </pc:sldMkLst>
        <pc:picChg chg="del">
          <ac:chgData name="Clark, Adele" userId="S::adele.clark@crs.org::cb302882-fc54-4eb8-a090-62efc4d6cc36" providerId="AD" clId="Web-{06B38062-8264-D3C6-4EDF-C27858E110BE}" dt="2021-02-25T18:02:09.552" v="0"/>
          <ac:picMkLst>
            <pc:docMk/>
            <pc:sldMk cId="3618105266" sldId="384"/>
            <ac:picMk id="4" creationId="{327CBC0F-8E2E-4D3F-91CA-B2C86C7E7B2D}"/>
          </ac:picMkLst>
        </pc:picChg>
      </pc:sldChg>
    </pc:docChg>
  </pc:docChgLst>
  <pc:docChgLst>
    <pc:chgData name="Clark, Adele" userId="S::adele.clark@crs.org::cb302882-fc54-4eb8-a090-62efc4d6cc36" providerId="AD" clId="Web-{D7B1BEBB-5261-8B51-04C0-7E1A81B7DDD0}"/>
    <pc:docChg chg="modSld">
      <pc:chgData name="Clark, Adele" userId="S::adele.clark@crs.org::cb302882-fc54-4eb8-a090-62efc4d6cc36" providerId="AD" clId="Web-{D7B1BEBB-5261-8B51-04C0-7E1A81B7DDD0}" dt="2021-01-26T16:48:24.055" v="12"/>
      <pc:docMkLst>
        <pc:docMk/>
      </pc:docMkLst>
      <pc:sldChg chg="addSp delSp modSp">
        <pc:chgData name="Clark, Adele" userId="S::adele.clark@crs.org::cb302882-fc54-4eb8-a090-62efc4d6cc36" providerId="AD" clId="Web-{D7B1BEBB-5261-8B51-04C0-7E1A81B7DDD0}" dt="2021-01-26T16:48:24.055" v="12"/>
        <pc:sldMkLst>
          <pc:docMk/>
          <pc:sldMk cId="1920782211" sldId="375"/>
        </pc:sldMkLst>
        <pc:picChg chg="add del mod">
          <ac:chgData name="Clark, Adele" userId="S::adele.clark@crs.org::cb302882-fc54-4eb8-a090-62efc4d6cc36" providerId="AD" clId="Web-{D7B1BEBB-5261-8B51-04C0-7E1A81B7DDD0}" dt="2021-01-26T16:48:24.055" v="12"/>
          <ac:picMkLst>
            <pc:docMk/>
            <pc:sldMk cId="1920782211" sldId="375"/>
            <ac:picMk id="3" creationId="{0541B531-5818-4C40-ADE8-6968FF16397F}"/>
          </ac:picMkLst>
        </pc:picChg>
      </pc:sldChg>
    </pc:docChg>
  </pc:docChgLst>
  <pc:docChgLst>
    <pc:chgData name="Cathrien Alons" userId="S::calons@pedaids.org::40dc079d-356c-4426-b39e-80004cfa760b" providerId="AD" clId="Web-{6A954A85-0B2A-8E77-7B8E-62D542631816}"/>
    <pc:docChg chg="modSld">
      <pc:chgData name="Cathrien Alons" userId="S::calons@pedaids.org::40dc079d-356c-4426-b39e-80004cfa760b" providerId="AD" clId="Web-{6A954A85-0B2A-8E77-7B8E-62D542631816}" dt="2020-09-10T19:42:25.345" v="5" actId="20577"/>
      <pc:docMkLst>
        <pc:docMk/>
      </pc:docMkLst>
      <pc:sldChg chg="modSp">
        <pc:chgData name="Cathrien Alons" userId="S::calons@pedaids.org::40dc079d-356c-4426-b39e-80004cfa760b" providerId="AD" clId="Web-{6A954A85-0B2A-8E77-7B8E-62D542631816}" dt="2020-09-10T19:42:25.345" v="4" actId="20577"/>
        <pc:sldMkLst>
          <pc:docMk/>
          <pc:sldMk cId="1082118074" sldId="311"/>
        </pc:sldMkLst>
        <pc:spChg chg="mod">
          <ac:chgData name="Cathrien Alons" userId="S::calons@pedaids.org::40dc079d-356c-4426-b39e-80004cfa760b" providerId="AD" clId="Web-{6A954A85-0B2A-8E77-7B8E-62D542631816}" dt="2020-09-10T19:42:25.345" v="4" actId="20577"/>
          <ac:spMkLst>
            <pc:docMk/>
            <pc:sldMk cId="1082118074" sldId="311"/>
            <ac:spMk id="3" creationId="{00000000-0000-0000-0000-000000000000}"/>
          </ac:spMkLst>
        </pc:spChg>
      </pc:sldChg>
      <pc:sldChg chg="modSp">
        <pc:chgData name="Cathrien Alons" userId="S::calons@pedaids.org::40dc079d-356c-4426-b39e-80004cfa760b" providerId="AD" clId="Web-{6A954A85-0B2A-8E77-7B8E-62D542631816}" dt="2020-09-10T19:38:54.222" v="1" actId="14100"/>
        <pc:sldMkLst>
          <pc:docMk/>
          <pc:sldMk cId="3351876351" sldId="335"/>
        </pc:sldMkLst>
        <pc:picChg chg="mod">
          <ac:chgData name="Cathrien Alons" userId="S::calons@pedaids.org::40dc079d-356c-4426-b39e-80004cfa760b" providerId="AD" clId="Web-{6A954A85-0B2A-8E77-7B8E-62D542631816}" dt="2020-09-10T19:38:54.222" v="1" actId="14100"/>
          <ac:picMkLst>
            <pc:docMk/>
            <pc:sldMk cId="3351876351" sldId="335"/>
            <ac:picMk id="39" creationId="{2A3A90CD-AA77-4A45-B682-AE778D46FC03}"/>
          </ac:picMkLst>
        </pc:picChg>
      </pc:sldChg>
    </pc:docChg>
  </pc:docChgLst>
  <pc:docChgLst>
    <pc:chgData name="Kelsey Brosnan" userId="S::kbrosnan@pedaids.org::088ad37a-0c35-44dd-9c81-b1ff65c276c0" providerId="AD" clId="Web-{BADEDB7B-AF9A-40EC-645B-4DCBB6F04751}"/>
    <pc:docChg chg="modSld">
      <pc:chgData name="Kelsey Brosnan" userId="S::kbrosnan@pedaids.org::088ad37a-0c35-44dd-9c81-b1ff65c276c0" providerId="AD" clId="Web-{BADEDB7B-AF9A-40EC-645B-4DCBB6F04751}" dt="2020-09-09T21:34:44.424" v="2" actId="20577"/>
      <pc:docMkLst>
        <pc:docMk/>
      </pc:docMkLst>
      <pc:sldChg chg="modSp">
        <pc:chgData name="Kelsey Brosnan" userId="S::kbrosnan@pedaids.org::088ad37a-0c35-44dd-9c81-b1ff65c276c0" providerId="AD" clId="Web-{BADEDB7B-AF9A-40EC-645B-4DCBB6F04751}" dt="2020-09-09T21:34:44.424" v="2" actId="20577"/>
        <pc:sldMkLst>
          <pc:docMk/>
          <pc:sldMk cId="3618105266" sldId="384"/>
        </pc:sldMkLst>
        <pc:spChg chg="mod">
          <ac:chgData name="Kelsey Brosnan" userId="S::kbrosnan@pedaids.org::088ad37a-0c35-44dd-9c81-b1ff65c276c0" providerId="AD" clId="Web-{BADEDB7B-AF9A-40EC-645B-4DCBB6F04751}" dt="2020-09-09T21:34:44.424" v="2" actId="20577"/>
          <ac:spMkLst>
            <pc:docMk/>
            <pc:sldMk cId="3618105266" sldId="384"/>
            <ac:spMk id="2" creationId="{C8978465-6146-4584-A9CA-D5CA2678843B}"/>
          </ac:spMkLst>
        </pc:spChg>
      </pc:sldChg>
    </pc:docChg>
  </pc:docChgLst>
  <pc:docChgLst>
    <pc:chgData name="Cathrien Alons" userId="S::calons_pedaids.org#ext#@crsorg.onmicrosoft.com::4972a93c-8e30-42f8-89ac-9c97f01eda25" providerId="AD" clId="Web-{180D06C4-3603-D29F-2A61-EE8CA362DDE0}"/>
    <pc:docChg chg="modSld">
      <pc:chgData name="Cathrien Alons" userId="S::calons_pedaids.org#ext#@crsorg.onmicrosoft.com::4972a93c-8e30-42f8-89ac-9c97f01eda25" providerId="AD" clId="Web-{180D06C4-3603-D29F-2A61-EE8CA362DDE0}" dt="2021-02-09T16:24:59.613" v="139" actId="20577"/>
      <pc:docMkLst>
        <pc:docMk/>
      </pc:docMkLst>
      <pc:sldChg chg="modSp delCm">
        <pc:chgData name="Cathrien Alons" userId="S::calons_pedaids.org#ext#@crsorg.onmicrosoft.com::4972a93c-8e30-42f8-89ac-9c97f01eda25" providerId="AD" clId="Web-{180D06C4-3603-D29F-2A61-EE8CA362DDE0}" dt="2021-02-09T16:17:31.085" v="68" actId="20577"/>
        <pc:sldMkLst>
          <pc:docMk/>
          <pc:sldMk cId="3181621303" sldId="358"/>
        </pc:sldMkLst>
        <pc:spChg chg="mod">
          <ac:chgData name="Cathrien Alons" userId="S::calons_pedaids.org#ext#@crsorg.onmicrosoft.com::4972a93c-8e30-42f8-89ac-9c97f01eda25" providerId="AD" clId="Web-{180D06C4-3603-D29F-2A61-EE8CA362DDE0}" dt="2021-02-09T16:17:31.085" v="68" actId="20577"/>
          <ac:spMkLst>
            <pc:docMk/>
            <pc:sldMk cId="3181621303" sldId="358"/>
            <ac:spMk id="8" creationId="{F7B16168-8772-A14D-8608-CA3C8E02978B}"/>
          </ac:spMkLst>
        </pc:spChg>
      </pc:sldChg>
      <pc:sldChg chg="modSp delCm">
        <pc:chgData name="Cathrien Alons" userId="S::calons_pedaids.org#ext#@crsorg.onmicrosoft.com::4972a93c-8e30-42f8-89ac-9c97f01eda25" providerId="AD" clId="Web-{180D06C4-3603-D29F-2A61-EE8CA362DDE0}" dt="2021-02-09T16:24:59.613" v="139" actId="20577"/>
        <pc:sldMkLst>
          <pc:docMk/>
          <pc:sldMk cId="1514395383" sldId="359"/>
        </pc:sldMkLst>
        <pc:spChg chg="mod">
          <ac:chgData name="Cathrien Alons" userId="S::calons_pedaids.org#ext#@crsorg.onmicrosoft.com::4972a93c-8e30-42f8-89ac-9c97f01eda25" providerId="AD" clId="Web-{180D06C4-3603-D29F-2A61-EE8CA362DDE0}" dt="2021-02-09T16:24:59.613" v="139" actId="20577"/>
          <ac:spMkLst>
            <pc:docMk/>
            <pc:sldMk cId="1514395383" sldId="359"/>
            <ac:spMk id="3" creationId="{BB113274-3E55-427A-8729-E3EE68BC7F82}"/>
          </ac:spMkLst>
        </pc:spChg>
      </pc:sldChg>
      <pc:sldChg chg="modSp delCm">
        <pc:chgData name="Cathrien Alons" userId="S::calons_pedaids.org#ext#@crsorg.onmicrosoft.com::4972a93c-8e30-42f8-89ac-9c97f01eda25" providerId="AD" clId="Web-{180D06C4-3603-D29F-2A61-EE8CA362DDE0}" dt="2021-02-09T16:23:18.704" v="80" actId="20577"/>
        <pc:sldMkLst>
          <pc:docMk/>
          <pc:sldMk cId="861037418" sldId="360"/>
        </pc:sldMkLst>
        <pc:spChg chg="mod">
          <ac:chgData name="Cathrien Alons" userId="S::calons_pedaids.org#ext#@crsorg.onmicrosoft.com::4972a93c-8e30-42f8-89ac-9c97f01eda25" providerId="AD" clId="Web-{180D06C4-3603-D29F-2A61-EE8CA362DDE0}" dt="2021-02-09T16:23:18.704" v="80" actId="20577"/>
          <ac:spMkLst>
            <pc:docMk/>
            <pc:sldMk cId="861037418" sldId="360"/>
            <ac:spMk id="3" creationId="{FA77517B-DE9E-442D-B6C2-A2DFEF96E9AA}"/>
          </ac:spMkLst>
        </pc:spChg>
      </pc:sldChg>
      <pc:sldChg chg="modSp delCm">
        <pc:chgData name="Cathrien Alons" userId="S::calons_pedaids.org#ext#@crsorg.onmicrosoft.com::4972a93c-8e30-42f8-89ac-9c97f01eda25" providerId="AD" clId="Web-{180D06C4-3603-D29F-2A61-EE8CA362DDE0}" dt="2021-02-09T16:16:22.411" v="16"/>
        <pc:sldMkLst>
          <pc:docMk/>
          <pc:sldMk cId="3618105266" sldId="384"/>
        </pc:sldMkLst>
        <pc:spChg chg="mod">
          <ac:chgData name="Cathrien Alons" userId="S::calons_pedaids.org#ext#@crsorg.onmicrosoft.com::4972a93c-8e30-42f8-89ac-9c97f01eda25" providerId="AD" clId="Web-{180D06C4-3603-D29F-2A61-EE8CA362DDE0}" dt="2021-02-09T16:16:03.989" v="14" actId="20577"/>
          <ac:spMkLst>
            <pc:docMk/>
            <pc:sldMk cId="3618105266" sldId="384"/>
            <ac:spMk id="2" creationId="{C8978465-6146-4584-A9CA-D5CA2678843B}"/>
          </ac:spMkLst>
        </pc:spChg>
      </pc:sldChg>
    </pc:docChg>
  </pc:docChgLst>
  <pc:docChgLst>
    <pc:chgData name="Cathrien Alons" userId="S::calons@pedaids.org::40dc079d-356c-4426-b39e-80004cfa760b" providerId="AD" clId="Web-{B0A07004-BF96-FDC9-E769-B5E85275834C}"/>
    <pc:docChg chg="modSld">
      <pc:chgData name="Cathrien Alons" userId="S::calons@pedaids.org::40dc079d-356c-4426-b39e-80004cfa760b" providerId="AD" clId="Web-{B0A07004-BF96-FDC9-E769-B5E85275834C}" dt="2020-10-03T00:42:08.395" v="21"/>
      <pc:docMkLst>
        <pc:docMk/>
      </pc:docMkLst>
      <pc:sldChg chg="modNotes">
        <pc:chgData name="Cathrien Alons" userId="S::calons@pedaids.org::40dc079d-356c-4426-b39e-80004cfa760b" providerId="AD" clId="Web-{B0A07004-BF96-FDC9-E769-B5E85275834C}" dt="2020-10-03T00:42:08.395" v="21"/>
        <pc:sldMkLst>
          <pc:docMk/>
          <pc:sldMk cId="1778415988" sldId="2041"/>
        </pc:sldMkLst>
      </pc:sldChg>
    </pc:docChg>
  </pc:docChgLst>
  <pc:docChgLst>
    <pc:chgData name="eghanotakis" userId="S::eghanotakis_gmail.com#ext#@pedaidsorg.onmicrosoft.com::0af52404-daef-41c0-a231-4d3790fefa79" providerId="AD" clId="Web-{3C3D1227-AFEF-4AA5-2C73-D5D4D5B34B84}"/>
    <pc:docChg chg="modSld">
      <pc:chgData name="eghanotakis" userId="S::eghanotakis_gmail.com#ext#@pedaidsorg.onmicrosoft.com::0af52404-daef-41c0-a231-4d3790fefa79" providerId="AD" clId="Web-{3C3D1227-AFEF-4AA5-2C73-D5D4D5B34B84}" dt="2020-09-11T05:18:30.439" v="1" actId="20577"/>
      <pc:docMkLst>
        <pc:docMk/>
      </pc:docMkLst>
      <pc:sldChg chg="modSp">
        <pc:chgData name="eghanotakis" userId="S::eghanotakis_gmail.com#ext#@pedaidsorg.onmicrosoft.com::0af52404-daef-41c0-a231-4d3790fefa79" providerId="AD" clId="Web-{3C3D1227-AFEF-4AA5-2C73-D5D4D5B34B84}" dt="2020-09-11T05:18:30.439" v="0" actId="20577"/>
        <pc:sldMkLst>
          <pc:docMk/>
          <pc:sldMk cId="1082118074" sldId="311"/>
        </pc:sldMkLst>
        <pc:spChg chg="mod">
          <ac:chgData name="eghanotakis" userId="S::eghanotakis_gmail.com#ext#@pedaidsorg.onmicrosoft.com::0af52404-daef-41c0-a231-4d3790fefa79" providerId="AD" clId="Web-{3C3D1227-AFEF-4AA5-2C73-D5D4D5B34B84}" dt="2020-09-11T05:18:30.439" v="0" actId="20577"/>
          <ac:spMkLst>
            <pc:docMk/>
            <pc:sldMk cId="1082118074" sldId="311"/>
            <ac:spMk id="2" creationId="{00000000-0000-0000-0000-000000000000}"/>
          </ac:spMkLst>
        </pc:spChg>
      </pc:sldChg>
    </pc:docChg>
  </pc:docChgLst>
  <pc:docChgLst>
    <pc:chgData name="Cathrien Alons" userId="S::calons@pedaids.org::40dc079d-356c-4426-b39e-80004cfa760b" providerId="AD" clId="Web-{98189406-156F-4EDF-7D7C-3DDC70F98F4E}"/>
    <pc:docChg chg="modSld">
      <pc:chgData name="Cathrien Alons" userId="S::calons@pedaids.org::40dc079d-356c-4426-b39e-80004cfa760b" providerId="AD" clId="Web-{98189406-156F-4EDF-7D7C-3DDC70F98F4E}" dt="2020-09-04T13:21:02.016" v="41" actId="20577"/>
      <pc:docMkLst>
        <pc:docMk/>
      </pc:docMkLst>
      <pc:sldChg chg="addCm delCm">
        <pc:chgData name="Cathrien Alons" userId="S::calons@pedaids.org::40dc079d-356c-4426-b39e-80004cfa760b" providerId="AD" clId="Web-{98189406-156F-4EDF-7D7C-3DDC70F98F4E}" dt="2020-09-04T13:20:11.343" v="30"/>
        <pc:sldMkLst>
          <pc:docMk/>
          <pc:sldMk cId="1522498946" sldId="263"/>
        </pc:sldMkLst>
      </pc:sldChg>
      <pc:sldChg chg="addCm">
        <pc:chgData name="Cathrien Alons" userId="S::calons@pedaids.org::40dc079d-356c-4426-b39e-80004cfa760b" providerId="AD" clId="Web-{98189406-156F-4EDF-7D7C-3DDC70F98F4E}" dt="2020-09-04T13:16:17.997" v="2"/>
        <pc:sldMkLst>
          <pc:docMk/>
          <pc:sldMk cId="303388728" sldId="269"/>
        </pc:sldMkLst>
      </pc:sldChg>
      <pc:sldChg chg="addCm">
        <pc:chgData name="Cathrien Alons" userId="S::calons@pedaids.org::40dc079d-356c-4426-b39e-80004cfa760b" providerId="AD" clId="Web-{98189406-156F-4EDF-7D7C-3DDC70F98F4E}" dt="2020-09-04T13:15:46.356" v="1"/>
        <pc:sldMkLst>
          <pc:docMk/>
          <pc:sldMk cId="3351876351" sldId="335"/>
        </pc:sldMkLst>
      </pc:sldChg>
      <pc:sldChg chg="addCm delCm">
        <pc:chgData name="Cathrien Alons" userId="S::calons@pedaids.org::40dc079d-356c-4426-b39e-80004cfa760b" providerId="AD" clId="Web-{98189406-156F-4EDF-7D7C-3DDC70F98F4E}" dt="2020-09-04T13:20:40.515" v="32"/>
        <pc:sldMkLst>
          <pc:docMk/>
          <pc:sldMk cId="3187650797" sldId="362"/>
        </pc:sldMkLst>
      </pc:sldChg>
      <pc:sldChg chg="modSp">
        <pc:chgData name="Cathrien Alons" userId="S::calons@pedaids.org::40dc079d-356c-4426-b39e-80004cfa760b" providerId="AD" clId="Web-{98189406-156F-4EDF-7D7C-3DDC70F98F4E}" dt="2020-09-04T13:19:00.577" v="27" actId="20577"/>
        <pc:sldMkLst>
          <pc:docMk/>
          <pc:sldMk cId="3803697265" sldId="366"/>
        </pc:sldMkLst>
        <pc:spChg chg="mod">
          <ac:chgData name="Cathrien Alons" userId="S::calons@pedaids.org::40dc079d-356c-4426-b39e-80004cfa760b" providerId="AD" clId="Web-{98189406-156F-4EDF-7D7C-3DDC70F98F4E}" dt="2020-09-04T13:19:00.577" v="27" actId="20577"/>
          <ac:spMkLst>
            <pc:docMk/>
            <pc:sldMk cId="3803697265" sldId="366"/>
            <ac:spMk id="3" creationId="{FF4A2BE1-09D7-453D-86E2-4A54B86483E4}"/>
          </ac:spMkLst>
        </pc:spChg>
      </pc:sldChg>
      <pc:sldChg chg="modSp">
        <pc:chgData name="Cathrien Alons" userId="S::calons@pedaids.org::40dc079d-356c-4426-b39e-80004cfa760b" providerId="AD" clId="Web-{98189406-156F-4EDF-7D7C-3DDC70F98F4E}" dt="2020-09-04T13:21:02.016" v="41" actId="20577"/>
        <pc:sldMkLst>
          <pc:docMk/>
          <pc:sldMk cId="2062923113" sldId="382"/>
        </pc:sldMkLst>
        <pc:spChg chg="mod">
          <ac:chgData name="Cathrien Alons" userId="S::calons@pedaids.org::40dc079d-356c-4426-b39e-80004cfa760b" providerId="AD" clId="Web-{98189406-156F-4EDF-7D7C-3DDC70F98F4E}" dt="2020-09-04T13:21:02.016" v="41" actId="20577"/>
          <ac:spMkLst>
            <pc:docMk/>
            <pc:sldMk cId="2062923113" sldId="382"/>
            <ac:spMk id="3" creationId="{00000000-0000-0000-0000-000000000000}"/>
          </ac:spMkLst>
        </pc:spChg>
      </pc:sldChg>
      <pc:sldChg chg="addCm">
        <pc:chgData name="Cathrien Alons" userId="S::calons@pedaids.org::40dc079d-356c-4426-b39e-80004cfa760b" providerId="AD" clId="Web-{98189406-156F-4EDF-7D7C-3DDC70F98F4E}" dt="2020-09-04T13:13:55.151" v="0"/>
        <pc:sldMkLst>
          <pc:docMk/>
          <pc:sldMk cId="2112490575" sldId="383"/>
        </pc:sldMkLst>
      </pc:sldChg>
    </pc:docChg>
  </pc:docChgLst>
  <pc:docChgLst>
    <pc:chgData name="Kelsey Brosnan" userId="088ad37a-0c35-44dd-9c81-b1ff65c276c0" providerId="ADAL" clId="{26C7B51D-BD86-3F42-9B02-A0A2863EADE0}"/>
    <pc:docChg chg="undo custSel modSld">
      <pc:chgData name="Kelsey Brosnan" userId="088ad37a-0c35-44dd-9c81-b1ff65c276c0" providerId="ADAL" clId="{26C7B51D-BD86-3F42-9B02-A0A2863EADE0}" dt="2020-09-10T21:08:08.807" v="34" actId="1076"/>
      <pc:docMkLst>
        <pc:docMk/>
      </pc:docMkLst>
      <pc:sldChg chg="addSp delSp modSp mod">
        <pc:chgData name="Kelsey Brosnan" userId="088ad37a-0c35-44dd-9c81-b1ff65c276c0" providerId="ADAL" clId="{26C7B51D-BD86-3F42-9B02-A0A2863EADE0}" dt="2020-09-10T21:08:08.807" v="34" actId="1076"/>
        <pc:sldMkLst>
          <pc:docMk/>
          <pc:sldMk cId="2112490575" sldId="383"/>
        </pc:sldMkLst>
        <pc:spChg chg="add del mod">
          <ac:chgData name="Kelsey Brosnan" userId="088ad37a-0c35-44dd-9c81-b1ff65c276c0" providerId="ADAL" clId="{26C7B51D-BD86-3F42-9B02-A0A2863EADE0}" dt="2020-09-10T21:05:13.175" v="9"/>
          <ac:spMkLst>
            <pc:docMk/>
            <pc:sldMk cId="2112490575" sldId="383"/>
            <ac:spMk id="3" creationId="{31F151DB-8134-C042-A666-663E916D8753}"/>
          </ac:spMkLst>
        </pc:spChg>
        <pc:spChg chg="mod">
          <ac:chgData name="Kelsey Brosnan" userId="088ad37a-0c35-44dd-9c81-b1ff65c276c0" providerId="ADAL" clId="{26C7B51D-BD86-3F42-9B02-A0A2863EADE0}" dt="2020-09-10T21:05:24.929" v="12" actId="1076"/>
          <ac:spMkLst>
            <pc:docMk/>
            <pc:sldMk cId="2112490575" sldId="383"/>
            <ac:spMk id="6" creationId="{30A9BB9F-7C19-EE4C-97EF-AF9D1D598720}"/>
          </ac:spMkLst>
        </pc:spChg>
        <pc:spChg chg="add mod">
          <ac:chgData name="Kelsey Brosnan" userId="088ad37a-0c35-44dd-9c81-b1ff65c276c0" providerId="ADAL" clId="{26C7B51D-BD86-3F42-9B02-A0A2863EADE0}" dt="2020-09-10T21:04:32.967" v="3" actId="1076"/>
          <ac:spMkLst>
            <pc:docMk/>
            <pc:sldMk cId="2112490575" sldId="383"/>
            <ac:spMk id="7" creationId="{115644EC-8629-334F-820A-9923A158520D}"/>
          </ac:spMkLst>
        </pc:spChg>
        <pc:graphicFrameChg chg="add mod">
          <ac:chgData name="Kelsey Brosnan" userId="088ad37a-0c35-44dd-9c81-b1ff65c276c0" providerId="ADAL" clId="{26C7B51D-BD86-3F42-9B02-A0A2863EADE0}" dt="2020-09-10T21:08:08.807" v="34" actId="1076"/>
          <ac:graphicFrameMkLst>
            <pc:docMk/>
            <pc:sldMk cId="2112490575" sldId="383"/>
            <ac:graphicFrameMk id="8" creationId="{BC00DDDC-C0FB-1649-87A6-92F0B39CE83A}"/>
          </ac:graphicFrameMkLst>
        </pc:graphicFrameChg>
        <pc:graphicFrameChg chg="add del mod">
          <ac:chgData name="Kelsey Brosnan" userId="088ad37a-0c35-44dd-9c81-b1ff65c276c0" providerId="ADAL" clId="{26C7B51D-BD86-3F42-9B02-A0A2863EADE0}" dt="2020-09-10T21:06:17.409" v="21" actId="478"/>
          <ac:graphicFrameMkLst>
            <pc:docMk/>
            <pc:sldMk cId="2112490575" sldId="383"/>
            <ac:graphicFrameMk id="9" creationId="{E3CA4A43-DF88-4F4C-B347-86AF33FE1312}"/>
          </ac:graphicFrameMkLst>
        </pc:graphicFrameChg>
        <pc:graphicFrameChg chg="add mod">
          <ac:chgData name="Kelsey Brosnan" userId="088ad37a-0c35-44dd-9c81-b1ff65c276c0" providerId="ADAL" clId="{26C7B51D-BD86-3F42-9B02-A0A2863EADE0}" dt="2020-09-10T21:08:08.807" v="34" actId="1076"/>
          <ac:graphicFrameMkLst>
            <pc:docMk/>
            <pc:sldMk cId="2112490575" sldId="383"/>
            <ac:graphicFrameMk id="10" creationId="{1B991323-94DA-CC49-89AA-C21003FF794C}"/>
          </ac:graphicFrameMkLst>
        </pc:graphicFrameChg>
        <pc:picChg chg="del">
          <ac:chgData name="Kelsey Brosnan" userId="088ad37a-0c35-44dd-9c81-b1ff65c276c0" providerId="ADAL" clId="{26C7B51D-BD86-3F42-9B02-A0A2863EADE0}" dt="2020-09-10T21:04:27.698" v="0" actId="478"/>
          <ac:picMkLst>
            <pc:docMk/>
            <pc:sldMk cId="2112490575" sldId="383"/>
            <ac:picMk id="31" creationId="{436E516F-B9E3-4CE6-B7D3-3D5CDDB32AA3}"/>
          </ac:picMkLst>
        </pc:picChg>
        <pc:picChg chg="del">
          <ac:chgData name="Kelsey Brosnan" userId="088ad37a-0c35-44dd-9c81-b1ff65c276c0" providerId="ADAL" clId="{26C7B51D-BD86-3F42-9B02-A0A2863EADE0}" dt="2020-09-10T21:04:28.859" v="1" actId="478"/>
          <ac:picMkLst>
            <pc:docMk/>
            <pc:sldMk cId="2112490575" sldId="383"/>
            <ac:picMk id="32" creationId="{1083C23E-EBD3-4CD4-847F-0D0BD026A61E}"/>
          </ac:picMkLst>
        </pc:picChg>
      </pc:sldChg>
    </pc:docChg>
  </pc:docChgLst>
  <pc:docChgLst>
    <pc:chgData name="Cathrien Alons" userId="S::calons@pedaids.org::40dc079d-356c-4426-b39e-80004cfa760b" providerId="AD" clId="Web-{FBEEF7E9-21C2-4AD0-9BE4-20D316C60470}"/>
    <pc:docChg chg="modSld">
      <pc:chgData name="Cathrien Alons" userId="S::calons@pedaids.org::40dc079d-356c-4426-b39e-80004cfa760b" providerId="AD" clId="Web-{FBEEF7E9-21C2-4AD0-9BE4-20D316C60470}" dt="2020-09-11T16:40:33.837" v="34"/>
      <pc:docMkLst>
        <pc:docMk/>
      </pc:docMkLst>
      <pc:sldChg chg="modNotes">
        <pc:chgData name="Cathrien Alons" userId="S::calons@pedaids.org::40dc079d-356c-4426-b39e-80004cfa760b" providerId="AD" clId="Web-{FBEEF7E9-21C2-4AD0-9BE4-20D316C60470}" dt="2020-09-11T16:40:33.837" v="34"/>
        <pc:sldMkLst>
          <pc:docMk/>
          <pc:sldMk cId="2112490575" sldId="383"/>
        </pc:sldMkLst>
      </pc:sldChg>
    </pc:docChg>
  </pc:docChgLst>
  <pc:docChgLst>
    <pc:chgData name="eghanotakis" userId="S::eghanotakis_gmail.com#ext#@pedaidsorg.onmicrosoft.com::0af52404-daef-41c0-a231-4d3790fefa79" providerId="AD" clId="Web-{7D4EE6A8-D39C-412F-CBD8-C315E58BCAE6}"/>
    <pc:docChg chg="addSld modSld">
      <pc:chgData name="eghanotakis" userId="S::eghanotakis_gmail.com#ext#@pedaidsorg.onmicrosoft.com::0af52404-daef-41c0-a231-4d3790fefa79" providerId="AD" clId="Web-{7D4EE6A8-D39C-412F-CBD8-C315E58BCAE6}" dt="2020-09-11T14:47:25.483" v="52" actId="20577"/>
      <pc:docMkLst>
        <pc:docMk/>
      </pc:docMkLst>
      <pc:sldChg chg="modSp new">
        <pc:chgData name="eghanotakis" userId="S::eghanotakis_gmail.com#ext#@pedaidsorg.onmicrosoft.com::0af52404-daef-41c0-a231-4d3790fefa79" providerId="AD" clId="Web-{7D4EE6A8-D39C-412F-CBD8-C315E58BCAE6}" dt="2020-09-11T14:47:25.483" v="51" actId="20577"/>
        <pc:sldMkLst>
          <pc:docMk/>
          <pc:sldMk cId="3377974027" sldId="390"/>
        </pc:sldMkLst>
        <pc:spChg chg="mod">
          <ac:chgData name="eghanotakis" userId="S::eghanotakis_gmail.com#ext#@pedaidsorg.onmicrosoft.com::0af52404-daef-41c0-a231-4d3790fefa79" providerId="AD" clId="Web-{7D4EE6A8-D39C-412F-CBD8-C315E58BCAE6}" dt="2020-09-11T14:47:25.483" v="51" actId="20577"/>
          <ac:spMkLst>
            <pc:docMk/>
            <pc:sldMk cId="3377974027" sldId="390"/>
            <ac:spMk id="3" creationId="{71687D26-333A-4E55-83DA-A9A05AAA0CD9}"/>
          </ac:spMkLst>
        </pc:spChg>
      </pc:sldChg>
    </pc:docChg>
  </pc:docChgLst>
  <pc:docChgLst>
    <pc:chgData name="Chaila, Mwate" userId="532bccc8-299d-41ab-929a-442e97ef55d2" providerId="ADAL" clId="{C47F4336-FDA2-4D82-AE8D-F41DA18EEFCD}"/>
    <pc:docChg chg="custSel modSld">
      <pc:chgData name="Chaila, Mwate" userId="532bccc8-299d-41ab-929a-442e97ef55d2" providerId="ADAL" clId="{C47F4336-FDA2-4D82-AE8D-F41DA18EEFCD}" dt="2021-01-20T20:50:08.434" v="1" actId="1592"/>
      <pc:docMkLst>
        <pc:docMk/>
      </pc:docMkLst>
      <pc:sldChg chg="delCm modCm">
        <pc:chgData name="Chaila, Mwate" userId="532bccc8-299d-41ab-929a-442e97ef55d2" providerId="ADAL" clId="{C47F4336-FDA2-4D82-AE8D-F41DA18EEFCD}" dt="2021-01-20T20:50:08.434" v="1" actId="1592"/>
        <pc:sldMkLst>
          <pc:docMk/>
          <pc:sldMk cId="303388728" sldId="269"/>
        </pc:sldMkLst>
      </pc:sldChg>
    </pc:docChg>
  </pc:docChgLst>
  <pc:docChgLst>
    <pc:chgData name="Cathrien Alons" userId="S::calons@pedaids.org::40dc079d-356c-4426-b39e-80004cfa760b" providerId="AD" clId="Web-{CE7DC920-8D82-4FBC-836B-A408A8C87577}"/>
    <pc:docChg chg="">
      <pc:chgData name="Cathrien Alons" userId="S::calons@pedaids.org::40dc079d-356c-4426-b39e-80004cfa760b" providerId="AD" clId="Web-{CE7DC920-8D82-4FBC-836B-A408A8C87577}" dt="2020-09-11T16:36:52.414" v="0"/>
      <pc:docMkLst>
        <pc:docMk/>
      </pc:docMkLst>
      <pc:sldChg chg="modCm">
        <pc:chgData name="Cathrien Alons" userId="S::calons@pedaids.org::40dc079d-356c-4426-b39e-80004cfa760b" providerId="AD" clId="Web-{CE7DC920-8D82-4FBC-836B-A408A8C87577}" dt="2020-09-11T16:36:52.414" v="0"/>
        <pc:sldMkLst>
          <pc:docMk/>
          <pc:sldMk cId="2112490575" sldId="383"/>
        </pc:sldMkLst>
      </pc:sldChg>
    </pc:docChg>
  </pc:docChgLst>
  <pc:docChgLst>
    <pc:chgData name="Chaila, Mwate" userId="S::mwate.chaila@crs.org::532bccc8-299d-41ab-929a-442e97ef55d2" providerId="AD" clId="Web-{8D76204C-85F1-400F-26DE-8624F97B0390}"/>
    <pc:docChg chg="addSld delSld modSld sldOrd">
      <pc:chgData name="Chaila, Mwate" userId="S::mwate.chaila@crs.org::532bccc8-299d-41ab-929a-442e97ef55d2" providerId="AD" clId="Web-{8D76204C-85F1-400F-26DE-8624F97B0390}" dt="2020-09-14T03:31:43.313" v="5"/>
      <pc:docMkLst>
        <pc:docMk/>
      </pc:docMkLst>
      <pc:sldChg chg="addSp delSp modSp new del ord">
        <pc:chgData name="Chaila, Mwate" userId="S::mwate.chaila@crs.org::532bccc8-299d-41ab-929a-442e97ef55d2" providerId="AD" clId="Web-{8D76204C-85F1-400F-26DE-8624F97B0390}" dt="2020-09-14T03:31:43.313" v="5"/>
        <pc:sldMkLst>
          <pc:docMk/>
          <pc:sldMk cId="2540934199" sldId="391"/>
        </pc:sldMkLst>
        <pc:spChg chg="add del">
          <ac:chgData name="Chaila, Mwate" userId="S::mwate.chaila@crs.org::532bccc8-299d-41ab-929a-442e97ef55d2" providerId="AD" clId="Web-{8D76204C-85F1-400F-26DE-8624F97B0390}" dt="2020-09-14T03:31:26.437" v="3"/>
          <ac:spMkLst>
            <pc:docMk/>
            <pc:sldMk cId="2540934199" sldId="391"/>
            <ac:spMk id="2" creationId="{151194E8-758F-4557-B0B6-4279D3CFB779}"/>
          </ac:spMkLst>
        </pc:spChg>
        <pc:picChg chg="add del mod ord">
          <ac:chgData name="Chaila, Mwate" userId="S::mwate.chaila@crs.org::532bccc8-299d-41ab-929a-442e97ef55d2" providerId="AD" clId="Web-{8D76204C-85F1-400F-26DE-8624F97B0390}" dt="2020-09-14T03:31:26.437" v="3"/>
          <ac:picMkLst>
            <pc:docMk/>
            <pc:sldMk cId="2540934199" sldId="391"/>
            <ac:picMk id="4" creationId="{238DF1A2-5E8E-45A0-8742-8840C7A682AD}"/>
          </ac:picMkLst>
        </pc:picChg>
      </pc:sldChg>
    </pc:docChg>
  </pc:docChgLst>
  <pc:docChgLst>
    <pc:chgData name="Cathrien Alons" userId="S::calons_pedaids.org#ext#@crsorg.onmicrosoft.com::4972a93c-8e30-42f8-89ac-9c97f01eda25" providerId="AD" clId="Web-{520BB0B6-5864-1942-04CA-F97A7373D88E}"/>
    <pc:docChg chg="modSld">
      <pc:chgData name="Cathrien Alons" userId="S::calons_pedaids.org#ext#@crsorg.onmicrosoft.com::4972a93c-8e30-42f8-89ac-9c97f01eda25" providerId="AD" clId="Web-{520BB0B6-5864-1942-04CA-F97A7373D88E}" dt="2021-02-09T21:50:16.248" v="62" actId="1076"/>
      <pc:docMkLst>
        <pc:docMk/>
      </pc:docMkLst>
      <pc:sldChg chg="modSp delCm">
        <pc:chgData name="Cathrien Alons" userId="S::calons_pedaids.org#ext#@crsorg.onmicrosoft.com::4972a93c-8e30-42f8-89ac-9c97f01eda25" providerId="AD" clId="Web-{520BB0B6-5864-1942-04CA-F97A7373D88E}" dt="2021-02-09T21:47:26.587" v="34"/>
        <pc:sldMkLst>
          <pc:docMk/>
          <pc:sldMk cId="861037418" sldId="360"/>
        </pc:sldMkLst>
        <pc:spChg chg="mod">
          <ac:chgData name="Cathrien Alons" userId="S::calons_pedaids.org#ext#@crsorg.onmicrosoft.com::4972a93c-8e30-42f8-89ac-9c97f01eda25" providerId="AD" clId="Web-{520BB0B6-5864-1942-04CA-F97A7373D88E}" dt="2021-02-09T21:47:00.196" v="32" actId="20577"/>
          <ac:spMkLst>
            <pc:docMk/>
            <pc:sldMk cId="861037418" sldId="360"/>
            <ac:spMk id="3" creationId="{FA77517B-DE9E-442D-B6C2-A2DFEF96E9AA}"/>
          </ac:spMkLst>
        </pc:spChg>
      </pc:sldChg>
      <pc:sldChg chg="delCm">
        <pc:chgData name="Cathrien Alons" userId="S::calons_pedaids.org#ext#@crsorg.onmicrosoft.com::4972a93c-8e30-42f8-89ac-9c97f01eda25" providerId="AD" clId="Web-{520BB0B6-5864-1942-04CA-F97A7373D88E}" dt="2021-02-09T21:46:38.632" v="30"/>
        <pc:sldMkLst>
          <pc:docMk/>
          <pc:sldMk cId="1920782211" sldId="375"/>
        </pc:sldMkLst>
      </pc:sldChg>
      <pc:sldChg chg="addSp modSp delCm">
        <pc:chgData name="Cathrien Alons" userId="S::calons_pedaids.org#ext#@crsorg.onmicrosoft.com::4972a93c-8e30-42f8-89ac-9c97f01eda25" providerId="AD" clId="Web-{520BB0B6-5864-1942-04CA-F97A7373D88E}" dt="2021-02-09T21:50:16.248" v="62" actId="1076"/>
        <pc:sldMkLst>
          <pc:docMk/>
          <pc:sldMk cId="2826782799" sldId="379"/>
        </pc:sldMkLst>
        <pc:spChg chg="add">
          <ac:chgData name="Cathrien Alons" userId="S::calons_pedaids.org#ext#@crsorg.onmicrosoft.com::4972a93c-8e30-42f8-89ac-9c97f01eda25" providerId="AD" clId="Web-{520BB0B6-5864-1942-04CA-F97A7373D88E}" dt="2021-02-09T21:48:21.354" v="38"/>
          <ac:spMkLst>
            <pc:docMk/>
            <pc:sldMk cId="2826782799" sldId="379"/>
            <ac:spMk id="4" creationId="{D4E061E4-B779-47B2-8B21-C6BFF257FF78}"/>
          </ac:spMkLst>
        </pc:spChg>
        <pc:spChg chg="add mod">
          <ac:chgData name="Cathrien Alons" userId="S::calons_pedaids.org#ext#@crsorg.onmicrosoft.com::4972a93c-8e30-42f8-89ac-9c97f01eda25" providerId="AD" clId="Web-{520BB0B6-5864-1942-04CA-F97A7373D88E}" dt="2021-02-09T21:50:16.248" v="62" actId="1076"/>
          <ac:spMkLst>
            <pc:docMk/>
            <pc:sldMk cId="2826782799" sldId="379"/>
            <ac:spMk id="5" creationId="{2D21DB29-97CE-44B1-961C-26101A6EB058}"/>
          </ac:spMkLst>
        </pc:spChg>
        <pc:picChg chg="mod">
          <ac:chgData name="Cathrien Alons" userId="S::calons_pedaids.org#ext#@crsorg.onmicrosoft.com::4972a93c-8e30-42f8-89ac-9c97f01eda25" providerId="AD" clId="Web-{520BB0B6-5864-1942-04CA-F97A7373D88E}" dt="2021-02-09T21:48:25.714" v="39" actId="1076"/>
          <ac:picMkLst>
            <pc:docMk/>
            <pc:sldMk cId="2826782799" sldId="379"/>
            <ac:picMk id="2" creationId="{495F8D2E-DB75-4B36-83E1-458748E25388}"/>
          </ac:picMkLst>
        </pc:picChg>
      </pc:sldChg>
      <pc:sldChg chg="addSp delSp modSp delCm">
        <pc:chgData name="Cathrien Alons" userId="S::calons_pedaids.org#ext#@crsorg.onmicrosoft.com::4972a93c-8e30-42f8-89ac-9c97f01eda25" providerId="AD" clId="Web-{520BB0B6-5864-1942-04CA-F97A7373D88E}" dt="2021-02-09T21:46:31.304" v="29"/>
        <pc:sldMkLst>
          <pc:docMk/>
          <pc:sldMk cId="2112490575" sldId="383"/>
        </pc:sldMkLst>
        <pc:spChg chg="mod">
          <ac:chgData name="Cathrien Alons" userId="S::calons_pedaids.org#ext#@crsorg.onmicrosoft.com::4972a93c-8e30-42f8-89ac-9c97f01eda25" providerId="AD" clId="Web-{520BB0B6-5864-1942-04CA-F97A7373D88E}" dt="2021-02-09T21:45:10.099" v="18" actId="1076"/>
          <ac:spMkLst>
            <pc:docMk/>
            <pc:sldMk cId="2112490575" sldId="383"/>
            <ac:spMk id="2" creationId="{7638A9C4-9554-4EAE-A28D-D70E7CDA4ABA}"/>
          </ac:spMkLst>
        </pc:spChg>
        <pc:spChg chg="add del mod">
          <ac:chgData name="Cathrien Alons" userId="S::calons_pedaids.org#ext#@crsorg.onmicrosoft.com::4972a93c-8e30-42f8-89ac-9c97f01eda25" providerId="AD" clId="Web-{520BB0B6-5864-1942-04CA-F97A7373D88E}" dt="2021-02-09T21:44:33.613" v="11"/>
          <ac:spMkLst>
            <pc:docMk/>
            <pc:sldMk cId="2112490575" sldId="383"/>
            <ac:spMk id="5" creationId="{E289DC3D-D8AB-4D28-9C57-C9F44C159880}"/>
          </ac:spMkLst>
        </pc:spChg>
        <pc:spChg chg="add del mod">
          <ac:chgData name="Cathrien Alons" userId="S::calons_pedaids.org#ext#@crsorg.onmicrosoft.com::4972a93c-8e30-42f8-89ac-9c97f01eda25" providerId="AD" clId="Web-{520BB0B6-5864-1942-04CA-F97A7373D88E}" dt="2021-02-09T21:45:39.303" v="20"/>
          <ac:spMkLst>
            <pc:docMk/>
            <pc:sldMk cId="2112490575" sldId="383"/>
            <ac:spMk id="12" creationId="{AD366D3B-FBB6-42BF-B667-8B2334E6B60B}"/>
          </ac:spMkLst>
        </pc:spChg>
        <pc:spChg chg="add del mod">
          <ac:chgData name="Cathrien Alons" userId="S::calons_pedaids.org#ext#@crsorg.onmicrosoft.com::4972a93c-8e30-42f8-89ac-9c97f01eda25" providerId="AD" clId="Web-{520BB0B6-5864-1942-04CA-F97A7373D88E}" dt="2021-02-09T21:46:12.460" v="25"/>
          <ac:spMkLst>
            <pc:docMk/>
            <pc:sldMk cId="2112490575" sldId="383"/>
            <ac:spMk id="15" creationId="{15B55668-3841-44BF-9CB2-0293C3513A1E}"/>
          </ac:spMkLst>
        </pc:spChg>
        <pc:graphicFrameChg chg="del">
          <ac:chgData name="Cathrien Alons" userId="S::calons_pedaids.org#ext#@crsorg.onmicrosoft.com::4972a93c-8e30-42f8-89ac-9c97f01eda25" providerId="AD" clId="Web-{520BB0B6-5864-1942-04CA-F97A7373D88E}" dt="2021-02-09T21:44:17.472" v="10"/>
          <ac:graphicFrameMkLst>
            <pc:docMk/>
            <pc:sldMk cId="2112490575" sldId="383"/>
            <ac:graphicFrameMk id="8" creationId="{BC00DDDC-C0FB-1649-87A6-92F0B39CE83A}"/>
          </ac:graphicFrameMkLst>
        </pc:graphicFrameChg>
        <pc:graphicFrameChg chg="del">
          <ac:chgData name="Cathrien Alons" userId="S::calons_pedaids.org#ext#@crsorg.onmicrosoft.com::4972a93c-8e30-42f8-89ac-9c97f01eda25" providerId="AD" clId="Web-{520BB0B6-5864-1942-04CA-F97A7373D88E}" dt="2021-02-09T21:43:24.612" v="0"/>
          <ac:graphicFrameMkLst>
            <pc:docMk/>
            <pc:sldMk cId="2112490575" sldId="383"/>
            <ac:graphicFrameMk id="10" creationId="{1B991323-94DA-CC49-89AA-C21003FF794C}"/>
          </ac:graphicFrameMkLst>
        </pc:graphicFrameChg>
        <pc:picChg chg="add mod">
          <ac:chgData name="Cathrien Alons" userId="S::calons_pedaids.org#ext#@crsorg.onmicrosoft.com::4972a93c-8e30-42f8-89ac-9c97f01eda25" providerId="AD" clId="Web-{520BB0B6-5864-1942-04CA-F97A7373D88E}" dt="2021-02-09T21:44:57.598" v="17" actId="1076"/>
          <ac:picMkLst>
            <pc:docMk/>
            <pc:sldMk cId="2112490575" sldId="383"/>
            <ac:picMk id="3" creationId="{57BA7E09-F0AD-44EF-9864-2010FE30F5E9}"/>
          </ac:picMkLst>
        </pc:picChg>
        <pc:picChg chg="add del mod ord">
          <ac:chgData name="Cathrien Alons" userId="S::calons_pedaids.org#ext#@crsorg.onmicrosoft.com::4972a93c-8e30-42f8-89ac-9c97f01eda25" providerId="AD" clId="Web-{520BB0B6-5864-1942-04CA-F97A7373D88E}" dt="2021-02-09T21:45:36.396" v="19"/>
          <ac:picMkLst>
            <pc:docMk/>
            <pc:sldMk cId="2112490575" sldId="383"/>
            <ac:picMk id="6" creationId="{C7FBB5DE-5A9D-4E8C-BB54-FB0197F1A278}"/>
          </ac:picMkLst>
        </pc:picChg>
        <pc:picChg chg="add del mod ord">
          <ac:chgData name="Cathrien Alons" userId="S::calons_pedaids.org#ext#@crsorg.onmicrosoft.com::4972a93c-8e30-42f8-89ac-9c97f01eda25" providerId="AD" clId="Web-{520BB0B6-5864-1942-04CA-F97A7373D88E}" dt="2021-02-09T21:46:09.600" v="24"/>
          <ac:picMkLst>
            <pc:docMk/>
            <pc:sldMk cId="2112490575" sldId="383"/>
            <ac:picMk id="13" creationId="{BF380EF3-5641-4046-A58C-1C6810D92316}"/>
          </ac:picMkLst>
        </pc:picChg>
        <pc:picChg chg="add mod ord">
          <ac:chgData name="Cathrien Alons" userId="S::calons_pedaids.org#ext#@crsorg.onmicrosoft.com::4972a93c-8e30-42f8-89ac-9c97f01eda25" providerId="AD" clId="Web-{520BB0B6-5864-1942-04CA-F97A7373D88E}" dt="2021-02-09T21:46:24.804" v="28" actId="1076"/>
          <ac:picMkLst>
            <pc:docMk/>
            <pc:sldMk cId="2112490575" sldId="383"/>
            <ac:picMk id="16" creationId="{F20C7994-D3BD-4BC2-AFF7-D2A0D1778908}"/>
          </ac:picMkLst>
        </pc:picChg>
      </pc:sldChg>
    </pc:docChg>
  </pc:docChgLst>
  <pc:docChgLst>
    <pc:chgData name="Kazadi, Mwayabo Jean Claude" userId="S::mwayabo.kazadi@crs.org::dfa8b048-6202-459a-b374-1005453b21b0" providerId="AD" clId="Web-{C381577B-2005-203B-9B3D-52FE55B53796}"/>
    <pc:docChg chg="">
      <pc:chgData name="Kazadi, Mwayabo Jean Claude" userId="S::mwayabo.kazadi@crs.org::dfa8b048-6202-459a-b374-1005453b21b0" providerId="AD" clId="Web-{C381577B-2005-203B-9B3D-52FE55B53796}" dt="2021-01-22T13:07:34.248" v="0"/>
      <pc:docMkLst>
        <pc:docMk/>
      </pc:docMkLst>
      <pc:sldChg chg="addCm">
        <pc:chgData name="Kazadi, Mwayabo Jean Claude" userId="S::mwayabo.kazadi@crs.org::dfa8b048-6202-459a-b374-1005453b21b0" providerId="AD" clId="Web-{C381577B-2005-203B-9B3D-52FE55B53796}" dt="2021-01-22T13:07:34.248" v="0"/>
        <pc:sldMkLst>
          <pc:docMk/>
          <pc:sldMk cId="1920782211" sldId="375"/>
        </pc:sldMkLst>
      </pc:sldChg>
    </pc:docChg>
  </pc:docChgLst>
  <pc:docChgLst>
    <pc:chgData name="Parris, KaeAnne (CDC/DDPHSIS/CGH/DGHT)" userId="S::jdu4_cdc.gov#ext#@crsorg.onmicrosoft.com::b54aab48-f2d2-47c7-9553-5312305b08b3" providerId="AD" clId="Web-{55464AAC-25D2-4F87-830A-5C1C007B94C7}"/>
    <pc:docChg chg="modSld">
      <pc:chgData name="Parris, KaeAnne (CDC/DDPHSIS/CGH/DGHT)" userId="S::jdu4_cdc.gov#ext#@crsorg.onmicrosoft.com::b54aab48-f2d2-47c7-9553-5312305b08b3" providerId="AD" clId="Web-{55464AAC-25D2-4F87-830A-5C1C007B94C7}" dt="2021-02-04T23:30:25.113" v="21"/>
      <pc:docMkLst>
        <pc:docMk/>
      </pc:docMkLst>
      <pc:sldChg chg="addCm modCm">
        <pc:chgData name="Parris, KaeAnne (CDC/DDPHSIS/CGH/DGHT)" userId="S::jdu4_cdc.gov#ext#@crsorg.onmicrosoft.com::b54aab48-f2d2-47c7-9553-5312305b08b3" providerId="AD" clId="Web-{55464AAC-25D2-4F87-830A-5C1C007B94C7}" dt="2021-02-04T23:18:21.325" v="5"/>
        <pc:sldMkLst>
          <pc:docMk/>
          <pc:sldMk cId="3181621303" sldId="358"/>
        </pc:sldMkLst>
      </pc:sldChg>
      <pc:sldChg chg="addCm">
        <pc:chgData name="Parris, KaeAnne (CDC/DDPHSIS/CGH/DGHT)" userId="S::jdu4_cdc.gov#ext#@crsorg.onmicrosoft.com::b54aab48-f2d2-47c7-9553-5312305b08b3" providerId="AD" clId="Web-{55464AAC-25D2-4F87-830A-5C1C007B94C7}" dt="2021-02-04T23:24:23.852" v="17"/>
        <pc:sldMkLst>
          <pc:docMk/>
          <pc:sldMk cId="1514395383" sldId="359"/>
        </pc:sldMkLst>
      </pc:sldChg>
      <pc:sldChg chg="modSp addCm modCm">
        <pc:chgData name="Parris, KaeAnne (CDC/DDPHSIS/CGH/DGHT)" userId="S::jdu4_cdc.gov#ext#@crsorg.onmicrosoft.com::b54aab48-f2d2-47c7-9553-5312305b08b3" providerId="AD" clId="Web-{55464AAC-25D2-4F87-830A-5C1C007B94C7}" dt="2021-02-04T23:22:26.676" v="15" actId="20577"/>
        <pc:sldMkLst>
          <pc:docMk/>
          <pc:sldMk cId="861037418" sldId="360"/>
        </pc:sldMkLst>
        <pc:spChg chg="mod">
          <ac:chgData name="Parris, KaeAnne (CDC/DDPHSIS/CGH/DGHT)" userId="S::jdu4_cdc.gov#ext#@crsorg.onmicrosoft.com::b54aab48-f2d2-47c7-9553-5312305b08b3" providerId="AD" clId="Web-{55464AAC-25D2-4F87-830A-5C1C007B94C7}" dt="2021-02-04T23:22:26.676" v="15" actId="20577"/>
          <ac:spMkLst>
            <pc:docMk/>
            <pc:sldMk cId="861037418" sldId="360"/>
            <ac:spMk id="3" creationId="{FA77517B-DE9E-442D-B6C2-A2DFEF96E9AA}"/>
          </ac:spMkLst>
        </pc:spChg>
      </pc:sldChg>
      <pc:sldChg chg="addCm">
        <pc:chgData name="Parris, KaeAnne (CDC/DDPHSIS/CGH/DGHT)" userId="S::jdu4_cdc.gov#ext#@crsorg.onmicrosoft.com::b54aab48-f2d2-47c7-9553-5312305b08b3" providerId="AD" clId="Web-{55464AAC-25D2-4F87-830A-5C1C007B94C7}" dt="2021-02-04T23:28:17.391" v="20"/>
        <pc:sldMkLst>
          <pc:docMk/>
          <pc:sldMk cId="3187650797" sldId="362"/>
        </pc:sldMkLst>
      </pc:sldChg>
      <pc:sldChg chg="addCm">
        <pc:chgData name="Parris, KaeAnne (CDC/DDPHSIS/CGH/DGHT)" userId="S::jdu4_cdc.gov#ext#@crsorg.onmicrosoft.com::b54aab48-f2d2-47c7-9553-5312305b08b3" providerId="AD" clId="Web-{55464AAC-25D2-4F87-830A-5C1C007B94C7}" dt="2021-02-04T23:27:22.779" v="19"/>
        <pc:sldMkLst>
          <pc:docMk/>
          <pc:sldMk cId="3967684837" sldId="363"/>
        </pc:sldMkLst>
      </pc:sldChg>
      <pc:sldChg chg="addCm">
        <pc:chgData name="Parris, KaeAnne (CDC/DDPHSIS/CGH/DGHT)" userId="S::jdu4_cdc.gov#ext#@crsorg.onmicrosoft.com::b54aab48-f2d2-47c7-9553-5312305b08b3" providerId="AD" clId="Web-{55464AAC-25D2-4F87-830A-5C1C007B94C7}" dt="2021-02-04T23:19:36.358" v="6"/>
        <pc:sldMkLst>
          <pc:docMk/>
          <pc:sldMk cId="2112490575" sldId="383"/>
        </pc:sldMkLst>
      </pc:sldChg>
      <pc:sldChg chg="modSp addCm">
        <pc:chgData name="Parris, KaeAnne (CDC/DDPHSIS/CGH/DGHT)" userId="S::jdu4_cdc.gov#ext#@crsorg.onmicrosoft.com::b54aab48-f2d2-47c7-9553-5312305b08b3" providerId="AD" clId="Web-{55464AAC-25D2-4F87-830A-5C1C007B94C7}" dt="2021-02-04T23:25:28.979" v="18"/>
        <pc:sldMkLst>
          <pc:docMk/>
          <pc:sldMk cId="3618105266" sldId="384"/>
        </pc:sldMkLst>
        <pc:spChg chg="mod">
          <ac:chgData name="Parris, KaeAnne (CDC/DDPHSIS/CGH/DGHT)" userId="S::jdu4_cdc.gov#ext#@crsorg.onmicrosoft.com::b54aab48-f2d2-47c7-9553-5312305b08b3" providerId="AD" clId="Web-{55464AAC-25D2-4F87-830A-5C1C007B94C7}" dt="2021-02-04T23:16:31.040" v="3" actId="20577"/>
          <ac:spMkLst>
            <pc:docMk/>
            <pc:sldMk cId="3618105266" sldId="384"/>
            <ac:spMk id="2" creationId="{C8978465-6146-4584-A9CA-D5CA2678843B}"/>
          </ac:spMkLst>
        </pc:spChg>
      </pc:sldChg>
      <pc:sldChg chg="addCm">
        <pc:chgData name="Parris, KaeAnne (CDC/DDPHSIS/CGH/DGHT)" userId="S::jdu4_cdc.gov#ext#@crsorg.onmicrosoft.com::b54aab48-f2d2-47c7-9553-5312305b08b3" providerId="AD" clId="Web-{55464AAC-25D2-4F87-830A-5C1C007B94C7}" dt="2021-02-04T23:30:25.113" v="21"/>
        <pc:sldMkLst>
          <pc:docMk/>
          <pc:sldMk cId="1060900319" sldId="391"/>
        </pc:sldMkLst>
      </pc:sldChg>
    </pc:docChg>
  </pc:docChgLst>
  <pc:docChgLst>
    <pc:chgData name="Cathrien Alons" userId="S::calons_pedaids.org#ext#@crsorg.onmicrosoft.com::4972a93c-8e30-42f8-89ac-9c97f01eda25" providerId="AD" clId="Web-{10264069-D956-6E45-69BC-A9DF7424EF96}"/>
    <pc:docChg chg="">
      <pc:chgData name="Cathrien Alons" userId="S::calons_pedaids.org#ext#@crsorg.onmicrosoft.com::4972a93c-8e30-42f8-89ac-9c97f01eda25" providerId="AD" clId="Web-{10264069-D956-6E45-69BC-A9DF7424EF96}" dt="2021-02-10T16:43:09.434" v="1"/>
      <pc:docMkLst>
        <pc:docMk/>
      </pc:docMkLst>
      <pc:sldChg chg="delCm">
        <pc:chgData name="Cathrien Alons" userId="S::calons_pedaids.org#ext#@crsorg.onmicrosoft.com::4972a93c-8e30-42f8-89ac-9c97f01eda25" providerId="AD" clId="Web-{10264069-D956-6E45-69BC-A9DF7424EF96}" dt="2021-02-10T16:43:09.434" v="1"/>
        <pc:sldMkLst>
          <pc:docMk/>
          <pc:sldMk cId="3187650797" sldId="362"/>
        </pc:sldMkLst>
      </pc:sldChg>
    </pc:docChg>
  </pc:docChgLst>
  <pc:docChgLst>
    <pc:chgData name="Cathrien Alons" userId="S::calons_pedaids.org#ext#@crsorg.onmicrosoft.com::4972a93c-8e30-42f8-89ac-9c97f01eda25" providerId="AD" clId="Web-{E6123A03-FFFB-43B4-ACB9-2C3A8A79E9C9}"/>
    <pc:docChg chg="modSld">
      <pc:chgData name="Cathrien Alons" userId="S::calons_pedaids.org#ext#@crsorg.onmicrosoft.com::4972a93c-8e30-42f8-89ac-9c97f01eda25" providerId="AD" clId="Web-{E6123A03-FFFB-43B4-ACB9-2C3A8A79E9C9}" dt="2020-09-25T19:43:13.650" v="370"/>
      <pc:docMkLst>
        <pc:docMk/>
      </pc:docMkLst>
      <pc:sldChg chg="delCm">
        <pc:chgData name="Cathrien Alons" userId="S::calons_pedaids.org#ext#@crsorg.onmicrosoft.com::4972a93c-8e30-42f8-89ac-9c97f01eda25" providerId="AD" clId="Web-{E6123A03-FFFB-43B4-ACB9-2C3A8A79E9C9}" dt="2020-09-25T19:29:53.913" v="7"/>
        <pc:sldMkLst>
          <pc:docMk/>
          <pc:sldMk cId="1522498946" sldId="263"/>
        </pc:sldMkLst>
      </pc:sldChg>
      <pc:sldChg chg="delCm">
        <pc:chgData name="Cathrien Alons" userId="S::calons_pedaids.org#ext#@crsorg.onmicrosoft.com::4972a93c-8e30-42f8-89ac-9c97f01eda25" providerId="AD" clId="Web-{E6123A03-FFFB-43B4-ACB9-2C3A8A79E9C9}" dt="2020-09-25T19:25:41.485" v="2"/>
        <pc:sldMkLst>
          <pc:docMk/>
          <pc:sldMk cId="3351876351" sldId="335"/>
        </pc:sldMkLst>
      </pc:sldChg>
      <pc:sldChg chg="delCm">
        <pc:chgData name="Cathrien Alons" userId="S::calons_pedaids.org#ext#@crsorg.onmicrosoft.com::4972a93c-8e30-42f8-89ac-9c97f01eda25" providerId="AD" clId="Web-{E6123A03-FFFB-43B4-ACB9-2C3A8A79E9C9}" dt="2020-09-25T19:23:34.638" v="0"/>
        <pc:sldMkLst>
          <pc:docMk/>
          <pc:sldMk cId="3181621303" sldId="358"/>
        </pc:sldMkLst>
      </pc:sldChg>
      <pc:sldChg chg="delCm">
        <pc:chgData name="Cathrien Alons" userId="S::calons_pedaids.org#ext#@crsorg.onmicrosoft.com::4972a93c-8e30-42f8-89ac-9c97f01eda25" providerId="AD" clId="Web-{E6123A03-FFFB-43B4-ACB9-2C3A8A79E9C9}" dt="2020-09-25T19:25:12.187" v="1"/>
        <pc:sldMkLst>
          <pc:docMk/>
          <pc:sldMk cId="2951423487" sldId="361"/>
        </pc:sldMkLst>
      </pc:sldChg>
      <pc:sldChg chg="delCm">
        <pc:chgData name="Cathrien Alons" userId="S::calons_pedaids.org#ext#@crsorg.onmicrosoft.com::4972a93c-8e30-42f8-89ac-9c97f01eda25" providerId="AD" clId="Web-{E6123A03-FFFB-43B4-ACB9-2C3A8A79E9C9}" dt="2020-09-25T19:30:00.256" v="8"/>
        <pc:sldMkLst>
          <pc:docMk/>
          <pc:sldMk cId="3187650797" sldId="362"/>
        </pc:sldMkLst>
      </pc:sldChg>
      <pc:sldChg chg="modSp">
        <pc:chgData name="Cathrien Alons" userId="S::calons_pedaids.org#ext#@crsorg.onmicrosoft.com::4972a93c-8e30-42f8-89ac-9c97f01eda25" providerId="AD" clId="Web-{E6123A03-FFFB-43B4-ACB9-2C3A8A79E9C9}" dt="2020-09-25T19:29:28.396" v="6" actId="1076"/>
        <pc:sldMkLst>
          <pc:docMk/>
          <pc:sldMk cId="3803697265" sldId="366"/>
        </pc:sldMkLst>
        <pc:spChg chg="mod">
          <ac:chgData name="Cathrien Alons" userId="S::calons_pedaids.org#ext#@crsorg.onmicrosoft.com::4972a93c-8e30-42f8-89ac-9c97f01eda25" providerId="AD" clId="Web-{E6123A03-FFFB-43B4-ACB9-2C3A8A79E9C9}" dt="2020-09-25T19:29:25.771" v="5" actId="14100"/>
          <ac:spMkLst>
            <pc:docMk/>
            <pc:sldMk cId="3803697265" sldId="366"/>
            <ac:spMk id="3" creationId="{FF4A2BE1-09D7-453D-86E2-4A54B86483E4}"/>
          </ac:spMkLst>
        </pc:spChg>
        <pc:picChg chg="mod">
          <ac:chgData name="Cathrien Alons" userId="S::calons_pedaids.org#ext#@crsorg.onmicrosoft.com::4972a93c-8e30-42f8-89ac-9c97f01eda25" providerId="AD" clId="Web-{E6123A03-FFFB-43B4-ACB9-2C3A8A79E9C9}" dt="2020-09-25T19:29:28.396" v="6" actId="1076"/>
          <ac:picMkLst>
            <pc:docMk/>
            <pc:sldMk cId="3803697265" sldId="366"/>
            <ac:picMk id="6" creationId="{007ECB63-5053-464C-9A4D-8C3D8033738F}"/>
          </ac:picMkLst>
        </pc:picChg>
      </pc:sldChg>
      <pc:sldChg chg="modNotes">
        <pc:chgData name="Cathrien Alons" userId="S::calons_pedaids.org#ext#@crsorg.onmicrosoft.com::4972a93c-8e30-42f8-89ac-9c97f01eda25" providerId="AD" clId="Web-{E6123A03-FFFB-43B4-ACB9-2C3A8A79E9C9}" dt="2020-09-25T19:37:50.673" v="228"/>
        <pc:sldMkLst>
          <pc:docMk/>
          <pc:sldMk cId="633197670" sldId="388"/>
        </pc:sldMkLst>
      </pc:sldChg>
      <pc:sldChg chg="modSp">
        <pc:chgData name="Cathrien Alons" userId="S::calons_pedaids.org#ext#@crsorg.onmicrosoft.com::4972a93c-8e30-42f8-89ac-9c97f01eda25" providerId="AD" clId="Web-{E6123A03-FFFB-43B4-ACB9-2C3A8A79E9C9}" dt="2020-09-25T19:30:29.523" v="9" actId="14100"/>
        <pc:sldMkLst>
          <pc:docMk/>
          <pc:sldMk cId="3377974027" sldId="390"/>
        </pc:sldMkLst>
        <pc:picChg chg="mod">
          <ac:chgData name="Cathrien Alons" userId="S::calons_pedaids.org#ext#@crsorg.onmicrosoft.com::4972a93c-8e30-42f8-89ac-9c97f01eda25" providerId="AD" clId="Web-{E6123A03-FFFB-43B4-ACB9-2C3A8A79E9C9}" dt="2020-09-25T19:30:29.523" v="9" actId="14100"/>
          <ac:picMkLst>
            <pc:docMk/>
            <pc:sldMk cId="3377974027" sldId="390"/>
            <ac:picMk id="4" creationId="{AB0FBBF8-916B-4E8E-B612-6DA8367DDFC5}"/>
          </ac:picMkLst>
        </pc:picChg>
      </pc:sldChg>
      <pc:sldChg chg="modNotes">
        <pc:chgData name="Cathrien Alons" userId="S::calons_pedaids.org#ext#@crsorg.onmicrosoft.com::4972a93c-8e30-42f8-89ac-9c97f01eda25" providerId="AD" clId="Web-{E6123A03-FFFB-43B4-ACB9-2C3A8A79E9C9}" dt="2020-09-25T19:33:43.433" v="55"/>
        <pc:sldMkLst>
          <pc:docMk/>
          <pc:sldMk cId="3756369558" sldId="392"/>
        </pc:sldMkLst>
      </pc:sldChg>
      <pc:sldChg chg="modNotes">
        <pc:chgData name="Cathrien Alons" userId="S::calons_pedaids.org#ext#@crsorg.onmicrosoft.com::4972a93c-8e30-42f8-89ac-9c97f01eda25" providerId="AD" clId="Web-{E6123A03-FFFB-43B4-ACB9-2C3A8A79E9C9}" dt="2020-09-25T19:43:13.650" v="370"/>
        <pc:sldMkLst>
          <pc:docMk/>
          <pc:sldMk cId="2402325095" sldId="2034"/>
        </pc:sldMkLst>
      </pc:sldChg>
      <pc:sldChg chg="addCm modNotes">
        <pc:chgData name="Cathrien Alons" userId="S::calons_pedaids.org#ext#@crsorg.onmicrosoft.com::4972a93c-8e30-42f8-89ac-9c97f01eda25" providerId="AD" clId="Web-{E6123A03-FFFB-43B4-ACB9-2C3A8A79E9C9}" dt="2020-09-25T19:42:39.540" v="312"/>
        <pc:sldMkLst>
          <pc:docMk/>
          <pc:sldMk cId="1562185618" sldId="2035"/>
        </pc:sldMkLst>
      </pc:sldChg>
      <pc:sldChg chg="modNotes">
        <pc:chgData name="Cathrien Alons" userId="S::calons_pedaids.org#ext#@crsorg.onmicrosoft.com::4972a93c-8e30-42f8-89ac-9c97f01eda25" providerId="AD" clId="Web-{E6123A03-FFFB-43B4-ACB9-2C3A8A79E9C9}" dt="2020-09-25T19:35:11.826" v="131"/>
        <pc:sldMkLst>
          <pc:docMk/>
          <pc:sldMk cId="186423166" sldId="2040"/>
        </pc:sldMkLst>
      </pc:sldChg>
    </pc:docChg>
  </pc:docChgLst>
  <pc:docChgLst>
    <pc:chgData name="Kelsey Brosnan" userId="S::kbrosnan@pedaids.org::088ad37a-0c35-44dd-9c81-b1ff65c276c0" providerId="AD" clId="Web-{9C1196A8-9443-853F-9688-5F34C908CB2B}"/>
    <pc:docChg chg="modSld">
      <pc:chgData name="Kelsey Brosnan" userId="S::kbrosnan@pedaids.org::088ad37a-0c35-44dd-9c81-b1ff65c276c0" providerId="AD" clId="Web-{9C1196A8-9443-853F-9688-5F34C908CB2B}" dt="2020-09-10T21:30:44.174" v="10" actId="1076"/>
      <pc:docMkLst>
        <pc:docMk/>
      </pc:docMkLst>
      <pc:sldChg chg="modSp">
        <pc:chgData name="Kelsey Brosnan" userId="S::kbrosnan@pedaids.org::088ad37a-0c35-44dd-9c81-b1ff65c276c0" providerId="AD" clId="Web-{9C1196A8-9443-853F-9688-5F34C908CB2B}" dt="2020-09-10T21:30:44.174" v="10" actId="1076"/>
        <pc:sldMkLst>
          <pc:docMk/>
          <pc:sldMk cId="3351876351" sldId="335"/>
        </pc:sldMkLst>
        <pc:picChg chg="mod ord">
          <ac:chgData name="Kelsey Brosnan" userId="S::kbrosnan@pedaids.org::088ad37a-0c35-44dd-9c81-b1ff65c276c0" providerId="AD" clId="Web-{9C1196A8-9443-853F-9688-5F34C908CB2B}" dt="2020-09-10T21:30:44.174" v="10" actId="1076"/>
          <ac:picMkLst>
            <pc:docMk/>
            <pc:sldMk cId="3351876351" sldId="335"/>
            <ac:picMk id="39" creationId="{2A3A90CD-AA77-4A45-B682-AE778D46FC03}"/>
          </ac:picMkLst>
        </pc:picChg>
      </pc:sldChg>
      <pc:sldChg chg="addSp delSp modSp">
        <pc:chgData name="Kelsey Brosnan" userId="S::kbrosnan@pedaids.org::088ad37a-0c35-44dd-9c81-b1ff65c276c0" providerId="AD" clId="Web-{9C1196A8-9443-853F-9688-5F34C908CB2B}" dt="2020-09-10T21:22:37.631" v="5" actId="1076"/>
        <pc:sldMkLst>
          <pc:docMk/>
          <pc:sldMk cId="2826782799" sldId="379"/>
        </pc:sldMkLst>
        <pc:picChg chg="add mod">
          <ac:chgData name="Kelsey Brosnan" userId="S::kbrosnan@pedaids.org::088ad37a-0c35-44dd-9c81-b1ff65c276c0" providerId="AD" clId="Web-{9C1196A8-9443-853F-9688-5F34C908CB2B}" dt="2020-09-10T21:22:37.631" v="5" actId="1076"/>
          <ac:picMkLst>
            <pc:docMk/>
            <pc:sldMk cId="2826782799" sldId="379"/>
            <ac:picMk id="2" creationId="{495F8D2E-DB75-4B36-83E1-458748E25388}"/>
          </ac:picMkLst>
        </pc:picChg>
        <pc:picChg chg="del">
          <ac:chgData name="Kelsey Brosnan" userId="S::kbrosnan@pedaids.org::088ad37a-0c35-44dd-9c81-b1ff65c276c0" providerId="AD" clId="Web-{9C1196A8-9443-853F-9688-5F34C908CB2B}" dt="2020-09-10T21:22:17.911" v="0"/>
          <ac:picMkLst>
            <pc:docMk/>
            <pc:sldMk cId="2826782799" sldId="379"/>
            <ac:picMk id="62" creationId="{B4B0AACC-C0BF-4EFB-9F68-1BFAF798D1BE}"/>
          </ac:picMkLst>
        </pc:picChg>
      </pc:sldChg>
    </pc:docChg>
  </pc:docChgLst>
  <pc:docChgLst>
    <pc:chgData name="eghanotakis" userId="S::eghanotakis_gmail.com#ext#@pedaidsorg.onmicrosoft.com::0af52404-daef-41c0-a231-4d3790fefa79" providerId="AD" clId="Web-{B7420E45-ACE3-4B10-94E4-1C98980F4E79}"/>
    <pc:docChg chg="modSld">
      <pc:chgData name="eghanotakis" userId="S::eghanotakis_gmail.com#ext#@pedaidsorg.onmicrosoft.com::0af52404-daef-41c0-a231-4d3790fefa79" providerId="AD" clId="Web-{B7420E45-ACE3-4B10-94E4-1C98980F4E79}" dt="2020-09-30T02:47:47.660" v="42"/>
      <pc:docMkLst>
        <pc:docMk/>
      </pc:docMkLst>
      <pc:sldChg chg="modSp modNotes">
        <pc:chgData name="eghanotakis" userId="S::eghanotakis_gmail.com#ext#@pedaidsorg.onmicrosoft.com::0af52404-daef-41c0-a231-4d3790fefa79" providerId="AD" clId="Web-{B7420E45-ACE3-4B10-94E4-1C98980F4E79}" dt="2020-09-30T02:47:47.660" v="42"/>
        <pc:sldMkLst>
          <pc:docMk/>
          <pc:sldMk cId="356064831" sldId="364"/>
        </pc:sldMkLst>
        <pc:spChg chg="mod">
          <ac:chgData name="eghanotakis" userId="S::eghanotakis_gmail.com#ext#@pedaidsorg.onmicrosoft.com::0af52404-daef-41c0-a231-4d3790fefa79" providerId="AD" clId="Web-{B7420E45-ACE3-4B10-94E4-1C98980F4E79}" dt="2020-09-30T02:46:56.189" v="6" actId="20577"/>
          <ac:spMkLst>
            <pc:docMk/>
            <pc:sldMk cId="356064831" sldId="364"/>
            <ac:spMk id="3" creationId="{FF4A2BE1-09D7-453D-86E2-4A54B86483E4}"/>
          </ac:spMkLst>
        </pc:spChg>
      </pc:sldChg>
    </pc:docChg>
  </pc:docChgLst>
  <pc:docChgLst>
    <pc:chgData name="Chaila, Mwate" userId="S::mwate.chaila@crs.org::532bccc8-299d-41ab-929a-442e97ef55d2" providerId="AD" clId="Web-{A3C6B17D-0F82-0C60-E4C8-88E94B6D185F}"/>
    <pc:docChg chg="">
      <pc:chgData name="Chaila, Mwate" userId="S::mwate.chaila@crs.org::532bccc8-299d-41ab-929a-442e97ef55d2" providerId="AD" clId="Web-{A3C6B17D-0F82-0C60-E4C8-88E94B6D185F}" dt="2021-02-19T05:42:32.037" v="0"/>
      <pc:docMkLst>
        <pc:docMk/>
      </pc:docMkLst>
      <pc:sldChg chg="addCm">
        <pc:chgData name="Chaila, Mwate" userId="S::mwate.chaila@crs.org::532bccc8-299d-41ab-929a-442e97ef55d2" providerId="AD" clId="Web-{A3C6B17D-0F82-0C60-E4C8-88E94B6D185F}" dt="2021-02-19T05:42:32.037" v="0"/>
        <pc:sldMkLst>
          <pc:docMk/>
          <pc:sldMk cId="1060900319" sldId="391"/>
        </pc:sldMkLst>
      </pc:sldChg>
    </pc:docChg>
  </pc:docChgLst>
  <pc:docChgLst>
    <pc:chgData name="eghanotakis" userId="S::eghanotakis_gmail.com#ext#@pedaidsorg.onmicrosoft.com::0af52404-daef-41c0-a231-4d3790fefa79" providerId="AD" clId="Web-{05140F45-B0BD-452F-84FE-52E8F9E17CB3}"/>
    <pc:docChg chg="modSld">
      <pc:chgData name="eghanotakis" userId="S::eghanotakis_gmail.com#ext#@pedaidsorg.onmicrosoft.com::0af52404-daef-41c0-a231-4d3790fefa79" providerId="AD" clId="Web-{05140F45-B0BD-452F-84FE-52E8F9E17CB3}" dt="2020-09-11T04:54:44.317" v="76" actId="20577"/>
      <pc:docMkLst>
        <pc:docMk/>
      </pc:docMkLst>
      <pc:sldChg chg="modSp">
        <pc:chgData name="eghanotakis" userId="S::eghanotakis_gmail.com#ext#@pedaidsorg.onmicrosoft.com::0af52404-daef-41c0-a231-4d3790fefa79" providerId="AD" clId="Web-{05140F45-B0BD-452F-84FE-52E8F9E17CB3}" dt="2020-09-11T04:54:44.317" v="76" actId="20577"/>
        <pc:sldMkLst>
          <pc:docMk/>
          <pc:sldMk cId="3618105266" sldId="384"/>
        </pc:sldMkLst>
        <pc:spChg chg="mod">
          <ac:chgData name="eghanotakis" userId="S::eghanotakis_gmail.com#ext#@pedaidsorg.onmicrosoft.com::0af52404-daef-41c0-a231-4d3790fefa79" providerId="AD" clId="Web-{05140F45-B0BD-452F-84FE-52E8F9E17CB3}" dt="2020-09-11T04:54:44.317" v="76" actId="20577"/>
          <ac:spMkLst>
            <pc:docMk/>
            <pc:sldMk cId="3618105266" sldId="384"/>
            <ac:spMk id="2" creationId="{C8978465-6146-4584-A9CA-D5CA2678843B}"/>
          </ac:spMkLst>
        </pc:spChg>
      </pc:sldChg>
    </pc:docChg>
  </pc:docChgLst>
  <pc:docChgLst>
    <pc:chgData name="methridge@pedaids.org" userId="S::urn:spo:guest#methridge@pedaids.org::" providerId="AD" clId="Web-{69B21551-4B8D-6CD9-6C0F-9E4E7337B00D}"/>
    <pc:docChg chg="modSld">
      <pc:chgData name="methridge@pedaids.org" userId="S::urn:spo:guest#methridge@pedaids.org::" providerId="AD" clId="Web-{69B21551-4B8D-6CD9-6C0F-9E4E7337B00D}" dt="2021-02-09T18:58:36.656" v="105"/>
      <pc:docMkLst>
        <pc:docMk/>
      </pc:docMkLst>
      <pc:sldChg chg="modSp modNotes">
        <pc:chgData name="methridge@pedaids.org" userId="S::urn:spo:guest#methridge@pedaids.org::" providerId="AD" clId="Web-{69B21551-4B8D-6CD9-6C0F-9E4E7337B00D}" dt="2021-02-09T18:58:36.656" v="105"/>
        <pc:sldMkLst>
          <pc:docMk/>
          <pc:sldMk cId="1082118074" sldId="311"/>
        </pc:sldMkLst>
        <pc:spChg chg="mod">
          <ac:chgData name="methridge@pedaids.org" userId="S::urn:spo:guest#methridge@pedaids.org::" providerId="AD" clId="Web-{69B21551-4B8D-6CD9-6C0F-9E4E7337B00D}" dt="2021-02-09T18:58:25.969" v="94" actId="20577"/>
          <ac:spMkLst>
            <pc:docMk/>
            <pc:sldMk cId="1082118074" sldId="311"/>
            <ac:spMk id="3" creationId="{00000000-0000-0000-0000-000000000000}"/>
          </ac:spMkLst>
        </pc:spChg>
      </pc:sldChg>
      <pc:sldChg chg="modNotes">
        <pc:chgData name="methridge@pedaids.org" userId="S::urn:spo:guest#methridge@pedaids.org::" providerId="AD" clId="Web-{69B21551-4B8D-6CD9-6C0F-9E4E7337B00D}" dt="2021-02-09T18:56:29.279" v="11"/>
        <pc:sldMkLst>
          <pc:docMk/>
          <pc:sldMk cId="861037418" sldId="360"/>
        </pc:sldMkLst>
      </pc:sldChg>
      <pc:sldChg chg="modNotes">
        <pc:chgData name="methridge@pedaids.org" userId="S::urn:spo:guest#methridge@pedaids.org::" providerId="AD" clId="Web-{69B21551-4B8D-6CD9-6C0F-9E4E7337B00D}" dt="2021-02-09T18:56:45.451" v="21"/>
        <pc:sldMkLst>
          <pc:docMk/>
          <pc:sldMk cId="2951423487" sldId="361"/>
        </pc:sldMkLst>
      </pc:sldChg>
      <pc:sldChg chg="modNotes">
        <pc:chgData name="methridge@pedaids.org" userId="S::urn:spo:guest#methridge@pedaids.org::" providerId="AD" clId="Web-{69B21551-4B8D-6CD9-6C0F-9E4E7337B00D}" dt="2021-02-09T18:58:11.234" v="87"/>
        <pc:sldMkLst>
          <pc:docMk/>
          <pc:sldMk cId="3187650797" sldId="362"/>
        </pc:sldMkLst>
      </pc:sldChg>
      <pc:sldChg chg="modNotes">
        <pc:chgData name="methridge@pedaids.org" userId="S::urn:spo:guest#methridge@pedaids.org::" providerId="AD" clId="Web-{69B21551-4B8D-6CD9-6C0F-9E4E7337B00D}" dt="2021-02-09T18:57:33.608" v="55"/>
        <pc:sldMkLst>
          <pc:docMk/>
          <pc:sldMk cId="356064831" sldId="364"/>
        </pc:sldMkLst>
      </pc:sldChg>
      <pc:sldChg chg="modSp modNotes">
        <pc:chgData name="methridge@pedaids.org" userId="S::urn:spo:guest#methridge@pedaids.org::" providerId="AD" clId="Web-{69B21551-4B8D-6CD9-6C0F-9E4E7337B00D}" dt="2021-02-09T18:57:57.921" v="78"/>
        <pc:sldMkLst>
          <pc:docMk/>
          <pc:sldMk cId="3803697265" sldId="366"/>
        </pc:sldMkLst>
        <pc:spChg chg="mod">
          <ac:chgData name="methridge@pedaids.org" userId="S::urn:spo:guest#methridge@pedaids.org::" providerId="AD" clId="Web-{69B21551-4B8D-6CD9-6C0F-9E4E7337B00D}" dt="2021-02-09T18:57:45.655" v="69" actId="20577"/>
          <ac:spMkLst>
            <pc:docMk/>
            <pc:sldMk cId="3803697265" sldId="366"/>
            <ac:spMk id="3" creationId="{FF4A2BE1-09D7-453D-86E2-4A54B86483E4}"/>
          </ac:spMkLst>
        </pc:spChg>
      </pc:sldChg>
      <pc:sldChg chg="modNotes">
        <pc:chgData name="methridge@pedaids.org" userId="S::urn:spo:guest#methridge@pedaids.org::" providerId="AD" clId="Web-{69B21551-4B8D-6CD9-6C0F-9E4E7337B00D}" dt="2021-02-09T18:56:18.372" v="8"/>
        <pc:sldMkLst>
          <pc:docMk/>
          <pc:sldMk cId="2112490575" sldId="383"/>
        </pc:sldMkLst>
      </pc:sldChg>
    </pc:docChg>
  </pc:docChgLst>
  <pc:docChgLst>
    <pc:chgData name="Chaila, Mwate" userId="532bccc8-299d-41ab-929a-442e97ef55d2" providerId="ADAL" clId="{560A4FCF-2B42-454E-AC58-A157A1902CE8}"/>
    <pc:docChg chg="undo custSel modSld">
      <pc:chgData name="Chaila, Mwate" userId="532bccc8-299d-41ab-929a-442e97ef55d2" providerId="ADAL" clId="{560A4FCF-2B42-454E-AC58-A157A1902CE8}" dt="2021-02-18T06:34:08.141" v="36" actId="14100"/>
      <pc:docMkLst>
        <pc:docMk/>
      </pc:docMkLst>
      <pc:sldChg chg="modSp mod addCm modCm">
        <pc:chgData name="Chaila, Mwate" userId="532bccc8-299d-41ab-929a-442e97ef55d2" providerId="ADAL" clId="{560A4FCF-2B42-454E-AC58-A157A1902CE8}" dt="2021-02-18T06:34:08.141" v="36" actId="14100"/>
        <pc:sldMkLst>
          <pc:docMk/>
          <pc:sldMk cId="3967684837" sldId="363"/>
        </pc:sldMkLst>
        <pc:spChg chg="mod">
          <ac:chgData name="Chaila, Mwate" userId="532bccc8-299d-41ab-929a-442e97ef55d2" providerId="ADAL" clId="{560A4FCF-2B42-454E-AC58-A157A1902CE8}" dt="2021-02-18T06:33:59.457" v="34" actId="14100"/>
          <ac:spMkLst>
            <pc:docMk/>
            <pc:sldMk cId="3967684837" sldId="363"/>
            <ac:spMk id="2" creationId="{EC0B3AAF-B0DF-4184-ACEF-C54AA1B83A9F}"/>
          </ac:spMkLst>
        </pc:spChg>
        <pc:spChg chg="mod">
          <ac:chgData name="Chaila, Mwate" userId="532bccc8-299d-41ab-929a-442e97ef55d2" providerId="ADAL" clId="{560A4FCF-2B42-454E-AC58-A157A1902CE8}" dt="2021-02-18T06:34:08.141" v="36" actId="14100"/>
          <ac:spMkLst>
            <pc:docMk/>
            <pc:sldMk cId="3967684837" sldId="363"/>
            <ac:spMk id="7" creationId="{ED51141A-C0AA-48AD-B7AE-DDDC44922990}"/>
          </ac:spMkLst>
        </pc:spChg>
        <pc:picChg chg="mod">
          <ac:chgData name="Chaila, Mwate" userId="532bccc8-299d-41ab-929a-442e97ef55d2" providerId="ADAL" clId="{560A4FCF-2B42-454E-AC58-A157A1902CE8}" dt="2021-02-18T06:34:03.304" v="35" actId="1076"/>
          <ac:picMkLst>
            <pc:docMk/>
            <pc:sldMk cId="3967684837" sldId="363"/>
            <ac:picMk id="6" creationId="{BC555CD5-556F-4DAF-8416-875BE436915D}"/>
          </ac:picMkLst>
        </pc:picChg>
      </pc:sldChg>
    </pc:docChg>
  </pc:docChgLst>
  <pc:docChgLst>
    <pc:chgData name="Gross, Jessica (CDC/DDPHSIS/CGH/DGHT)" userId="S::lst3_cdc.gov#ext#@crsorg.onmicrosoft.com::5beca5a1-fade-42f8-a585-1bf43cd13e60" providerId="AD" clId="Web-{BEA67A4C-C417-1914-C167-7C244542E922}"/>
    <pc:docChg chg="modSld">
      <pc:chgData name="Gross, Jessica (CDC/DDPHSIS/CGH/DGHT)" userId="S::lst3_cdc.gov#ext#@crsorg.onmicrosoft.com::5beca5a1-fade-42f8-a585-1bf43cd13e60" providerId="AD" clId="Web-{BEA67A4C-C417-1914-C167-7C244542E922}" dt="2020-10-27T20:56:41.042" v="71"/>
      <pc:docMkLst>
        <pc:docMk/>
      </pc:docMkLst>
      <pc:sldChg chg="addCm">
        <pc:chgData name="Gross, Jessica (CDC/DDPHSIS/CGH/DGHT)" userId="S::lst3_cdc.gov#ext#@crsorg.onmicrosoft.com::5beca5a1-fade-42f8-a585-1bf43cd13e60" providerId="AD" clId="Web-{BEA67A4C-C417-1914-C167-7C244542E922}" dt="2020-10-27T20:56:41.042" v="71"/>
        <pc:sldMkLst>
          <pc:docMk/>
          <pc:sldMk cId="3330471152" sldId="308"/>
        </pc:sldMkLst>
      </pc:sldChg>
      <pc:sldChg chg="addCm modCm">
        <pc:chgData name="Gross, Jessica (CDC/DDPHSIS/CGH/DGHT)" userId="S::lst3_cdc.gov#ext#@crsorg.onmicrosoft.com::5beca5a1-fade-42f8-a585-1bf43cd13e60" providerId="AD" clId="Web-{BEA67A4C-C417-1914-C167-7C244542E922}" dt="2020-10-27T18:28:39.241" v="2"/>
        <pc:sldMkLst>
          <pc:docMk/>
          <pc:sldMk cId="3181621303" sldId="358"/>
        </pc:sldMkLst>
      </pc:sldChg>
      <pc:sldChg chg="modSp">
        <pc:chgData name="Gross, Jessica (CDC/DDPHSIS/CGH/DGHT)" userId="S::lst3_cdc.gov#ext#@crsorg.onmicrosoft.com::5beca5a1-fade-42f8-a585-1bf43cd13e60" providerId="AD" clId="Web-{BEA67A4C-C417-1914-C167-7C244542E922}" dt="2020-10-27T18:40:38.074" v="54" actId="20577"/>
        <pc:sldMkLst>
          <pc:docMk/>
          <pc:sldMk cId="1514395383" sldId="359"/>
        </pc:sldMkLst>
        <pc:spChg chg="mod">
          <ac:chgData name="Gross, Jessica (CDC/DDPHSIS/CGH/DGHT)" userId="S::lst3_cdc.gov#ext#@crsorg.onmicrosoft.com::5beca5a1-fade-42f8-a585-1bf43cd13e60" providerId="AD" clId="Web-{BEA67A4C-C417-1914-C167-7C244542E922}" dt="2020-10-27T18:40:38.074" v="54" actId="20577"/>
          <ac:spMkLst>
            <pc:docMk/>
            <pc:sldMk cId="1514395383" sldId="359"/>
            <ac:spMk id="11" creationId="{7477E726-CD38-4B12-9997-E9D60766723F}"/>
          </ac:spMkLst>
        </pc:spChg>
      </pc:sldChg>
      <pc:sldChg chg="modSp addCm modCm">
        <pc:chgData name="Gross, Jessica (CDC/DDPHSIS/CGH/DGHT)" userId="S::lst3_cdc.gov#ext#@crsorg.onmicrosoft.com::5beca5a1-fade-42f8-a585-1bf43cd13e60" providerId="AD" clId="Web-{BEA67A4C-C417-1914-C167-7C244542E922}" dt="2020-10-27T18:37:40.694" v="31" actId="20577"/>
        <pc:sldMkLst>
          <pc:docMk/>
          <pc:sldMk cId="861037418" sldId="360"/>
        </pc:sldMkLst>
        <pc:spChg chg="mod">
          <ac:chgData name="Gross, Jessica (CDC/DDPHSIS/CGH/DGHT)" userId="S::lst3_cdc.gov#ext#@crsorg.onmicrosoft.com::5beca5a1-fade-42f8-a585-1bf43cd13e60" providerId="AD" clId="Web-{BEA67A4C-C417-1914-C167-7C244542E922}" dt="2020-10-27T18:37:40.694" v="31" actId="20577"/>
          <ac:spMkLst>
            <pc:docMk/>
            <pc:sldMk cId="861037418" sldId="360"/>
            <ac:spMk id="3" creationId="{FA77517B-DE9E-442D-B6C2-A2DFEF96E9AA}"/>
          </ac:spMkLst>
        </pc:spChg>
      </pc:sldChg>
      <pc:sldChg chg="modSp addCm">
        <pc:chgData name="Gross, Jessica (CDC/DDPHSIS/CGH/DGHT)" userId="S::lst3_cdc.gov#ext#@crsorg.onmicrosoft.com::5beca5a1-fade-42f8-a585-1bf43cd13e60" providerId="AD" clId="Web-{BEA67A4C-C417-1914-C167-7C244542E922}" dt="2020-10-27T18:52:32.016" v="67"/>
        <pc:sldMkLst>
          <pc:docMk/>
          <pc:sldMk cId="3803697265" sldId="366"/>
        </pc:sldMkLst>
        <pc:spChg chg="mod">
          <ac:chgData name="Gross, Jessica (CDC/DDPHSIS/CGH/DGHT)" userId="S::lst3_cdc.gov#ext#@crsorg.onmicrosoft.com::5beca5a1-fade-42f8-a585-1bf43cd13e60" providerId="AD" clId="Web-{BEA67A4C-C417-1914-C167-7C244542E922}" dt="2020-10-27T18:51:40.015" v="65" actId="20577"/>
          <ac:spMkLst>
            <pc:docMk/>
            <pc:sldMk cId="3803697265" sldId="366"/>
            <ac:spMk id="3" creationId="{FF4A2BE1-09D7-453D-86E2-4A54B86483E4}"/>
          </ac:spMkLst>
        </pc:spChg>
      </pc:sldChg>
      <pc:sldChg chg="addCm">
        <pc:chgData name="Gross, Jessica (CDC/DDPHSIS/CGH/DGHT)" userId="S::lst3_cdc.gov#ext#@crsorg.onmicrosoft.com::5beca5a1-fade-42f8-a585-1bf43cd13e60" providerId="AD" clId="Web-{BEA67A4C-C417-1914-C167-7C244542E922}" dt="2020-10-27T18:31:12.230" v="3"/>
        <pc:sldMkLst>
          <pc:docMk/>
          <pc:sldMk cId="2112490575" sldId="383"/>
        </pc:sldMkLst>
      </pc:sldChg>
      <pc:sldChg chg="modSp">
        <pc:chgData name="Gross, Jessica (CDC/DDPHSIS/CGH/DGHT)" userId="S::lst3_cdc.gov#ext#@crsorg.onmicrosoft.com::5beca5a1-fade-42f8-a585-1bf43cd13e60" providerId="AD" clId="Web-{BEA67A4C-C417-1914-C167-7C244542E922}" dt="2020-10-27T20:53:09.248" v="70" actId="20577"/>
        <pc:sldMkLst>
          <pc:docMk/>
          <pc:sldMk cId="1060900319" sldId="391"/>
        </pc:sldMkLst>
        <pc:spChg chg="mod">
          <ac:chgData name="Gross, Jessica (CDC/DDPHSIS/CGH/DGHT)" userId="S::lst3_cdc.gov#ext#@crsorg.onmicrosoft.com::5beca5a1-fade-42f8-a585-1bf43cd13e60" providerId="AD" clId="Web-{BEA67A4C-C417-1914-C167-7C244542E922}" dt="2020-10-27T20:53:09.248" v="70" actId="20577"/>
          <ac:spMkLst>
            <pc:docMk/>
            <pc:sldMk cId="1060900319" sldId="391"/>
            <ac:spMk id="2" creationId="{55120BC9-5D48-4816-BA7F-64A33DB4F54C}"/>
          </ac:spMkLst>
        </pc:spChg>
      </pc:sldChg>
    </pc:docChg>
  </pc:docChgLst>
  <pc:docChgLst>
    <pc:chgData name="Cathrien Alons" userId="S::calons@pedaids.org::40dc079d-356c-4426-b39e-80004cfa760b" providerId="AD" clId="Web-{367A6FF4-1BCC-6A20-9D75-14443400852F}"/>
    <pc:docChg chg="modSld">
      <pc:chgData name="Cathrien Alons" userId="S::calons@pedaids.org::40dc079d-356c-4426-b39e-80004cfa760b" providerId="AD" clId="Web-{367A6FF4-1BCC-6A20-9D75-14443400852F}" dt="2020-11-10T14:43:50.233" v="23" actId="20577"/>
      <pc:docMkLst>
        <pc:docMk/>
      </pc:docMkLst>
      <pc:sldChg chg="modNotes">
        <pc:chgData name="Cathrien Alons" userId="S::calons@pedaids.org::40dc079d-356c-4426-b39e-80004cfa760b" providerId="AD" clId="Web-{367A6FF4-1BCC-6A20-9D75-14443400852F}" dt="2020-11-10T14:37:59.836" v="1"/>
        <pc:sldMkLst>
          <pc:docMk/>
          <pc:sldMk cId="132085823" sldId="303"/>
        </pc:sldMkLst>
      </pc:sldChg>
      <pc:sldChg chg="modSp">
        <pc:chgData name="Cathrien Alons" userId="S::calons@pedaids.org::40dc079d-356c-4426-b39e-80004cfa760b" providerId="AD" clId="Web-{367A6FF4-1BCC-6A20-9D75-14443400852F}" dt="2020-11-10T14:37:07.692" v="0" actId="20577"/>
        <pc:sldMkLst>
          <pc:docMk/>
          <pc:sldMk cId="1514395383" sldId="359"/>
        </pc:sldMkLst>
        <pc:spChg chg="mod">
          <ac:chgData name="Cathrien Alons" userId="S::calons@pedaids.org::40dc079d-356c-4426-b39e-80004cfa760b" providerId="AD" clId="Web-{367A6FF4-1BCC-6A20-9D75-14443400852F}" dt="2020-11-10T14:37:07.692" v="0" actId="20577"/>
          <ac:spMkLst>
            <pc:docMk/>
            <pc:sldMk cId="1514395383" sldId="359"/>
            <ac:spMk id="11" creationId="{7477E726-CD38-4B12-9997-E9D60766723F}"/>
          </ac:spMkLst>
        </pc:spChg>
      </pc:sldChg>
      <pc:sldChg chg="modSp">
        <pc:chgData name="Cathrien Alons" userId="S::calons@pedaids.org::40dc079d-356c-4426-b39e-80004cfa760b" providerId="AD" clId="Web-{367A6FF4-1BCC-6A20-9D75-14443400852F}" dt="2020-11-10T14:43:22.184" v="6" actId="20577"/>
        <pc:sldMkLst>
          <pc:docMk/>
          <pc:sldMk cId="1547936287" sldId="387"/>
        </pc:sldMkLst>
        <pc:spChg chg="mod">
          <ac:chgData name="Cathrien Alons" userId="S::calons@pedaids.org::40dc079d-356c-4426-b39e-80004cfa760b" providerId="AD" clId="Web-{367A6FF4-1BCC-6A20-9D75-14443400852F}" dt="2020-11-10T14:43:22.184" v="6" actId="20577"/>
          <ac:spMkLst>
            <pc:docMk/>
            <pc:sldMk cId="1547936287" sldId="387"/>
            <ac:spMk id="3" creationId="{AD04C6E4-7024-4043-BB1F-9E3B61F04A25}"/>
          </ac:spMkLst>
        </pc:spChg>
      </pc:sldChg>
      <pc:sldChg chg="modSp">
        <pc:chgData name="Cathrien Alons" userId="S::calons@pedaids.org::40dc079d-356c-4426-b39e-80004cfa760b" providerId="AD" clId="Web-{367A6FF4-1BCC-6A20-9D75-14443400852F}" dt="2020-11-10T14:43:29.919" v="12" actId="20577"/>
        <pc:sldMkLst>
          <pc:docMk/>
          <pc:sldMk cId="633197670" sldId="388"/>
        </pc:sldMkLst>
        <pc:spChg chg="mod">
          <ac:chgData name="Cathrien Alons" userId="S::calons@pedaids.org::40dc079d-356c-4426-b39e-80004cfa760b" providerId="AD" clId="Web-{367A6FF4-1BCC-6A20-9D75-14443400852F}" dt="2020-11-10T14:43:29.919" v="12" actId="20577"/>
          <ac:spMkLst>
            <pc:docMk/>
            <pc:sldMk cId="633197670" sldId="388"/>
            <ac:spMk id="3" creationId="{AD04C6E4-7024-4043-BB1F-9E3B61F04A25}"/>
          </ac:spMkLst>
        </pc:spChg>
      </pc:sldChg>
      <pc:sldChg chg="modSp">
        <pc:chgData name="Cathrien Alons" userId="S::calons@pedaids.org::40dc079d-356c-4426-b39e-80004cfa760b" providerId="AD" clId="Web-{367A6FF4-1BCC-6A20-9D75-14443400852F}" dt="2020-11-10T14:43:40.904" v="16" actId="20577"/>
        <pc:sldMkLst>
          <pc:docMk/>
          <pc:sldMk cId="3756369558" sldId="392"/>
        </pc:sldMkLst>
        <pc:spChg chg="mod">
          <ac:chgData name="Cathrien Alons" userId="S::calons@pedaids.org::40dc079d-356c-4426-b39e-80004cfa760b" providerId="AD" clId="Web-{367A6FF4-1BCC-6A20-9D75-14443400852F}" dt="2020-11-10T14:43:40.904" v="16" actId="20577"/>
          <ac:spMkLst>
            <pc:docMk/>
            <pc:sldMk cId="3756369558" sldId="392"/>
            <ac:spMk id="3" creationId="{AD04C6E4-7024-4043-BB1F-9E3B61F04A25}"/>
          </ac:spMkLst>
        </pc:spChg>
      </pc:sldChg>
      <pc:sldChg chg="modSp">
        <pc:chgData name="Cathrien Alons" userId="S::calons@pedaids.org::40dc079d-356c-4426-b39e-80004cfa760b" providerId="AD" clId="Web-{367A6FF4-1BCC-6A20-9D75-14443400852F}" dt="2020-11-10T14:43:46.279" v="19" actId="20577"/>
        <pc:sldMkLst>
          <pc:docMk/>
          <pc:sldMk cId="2402325095" sldId="2034"/>
        </pc:sldMkLst>
        <pc:spChg chg="mod">
          <ac:chgData name="Cathrien Alons" userId="S::calons@pedaids.org::40dc079d-356c-4426-b39e-80004cfa760b" providerId="AD" clId="Web-{367A6FF4-1BCC-6A20-9D75-14443400852F}" dt="2020-11-10T14:43:46.279" v="19" actId="20577"/>
          <ac:spMkLst>
            <pc:docMk/>
            <pc:sldMk cId="2402325095" sldId="2034"/>
            <ac:spMk id="3" creationId="{41C530D2-7C6E-44A7-A206-84B6039C496A}"/>
          </ac:spMkLst>
        </pc:spChg>
      </pc:sldChg>
      <pc:sldChg chg="modSp">
        <pc:chgData name="Cathrien Alons" userId="S::calons@pedaids.org::40dc079d-356c-4426-b39e-80004cfa760b" providerId="AD" clId="Web-{367A6FF4-1BCC-6A20-9D75-14443400852F}" dt="2020-11-10T14:43:50.233" v="22" actId="20577"/>
        <pc:sldMkLst>
          <pc:docMk/>
          <pc:sldMk cId="1562185618" sldId="2035"/>
        </pc:sldMkLst>
        <pc:spChg chg="mod">
          <ac:chgData name="Cathrien Alons" userId="S::calons@pedaids.org::40dc079d-356c-4426-b39e-80004cfa760b" providerId="AD" clId="Web-{367A6FF4-1BCC-6A20-9D75-14443400852F}" dt="2020-11-10T14:43:50.233" v="22" actId="20577"/>
          <ac:spMkLst>
            <pc:docMk/>
            <pc:sldMk cId="1562185618" sldId="2035"/>
            <ac:spMk id="3" creationId="{A5B1A316-8420-47A0-A7A0-82545A660E2A}"/>
          </ac:spMkLst>
        </pc:spChg>
      </pc:sldChg>
    </pc:docChg>
  </pc:docChgLst>
  <pc:docChgLst>
    <pc:chgData name="Clark, Adele" userId="S::adele.clark@crs.org::cb302882-fc54-4eb8-a090-62efc4d6cc36" providerId="AD" clId="Web-{4C108E63-02A7-46E2-AEA2-5E94045D6906}"/>
    <pc:docChg chg="delSld modSld">
      <pc:chgData name="Clark, Adele" userId="S::adele.clark@crs.org::cb302882-fc54-4eb8-a090-62efc4d6cc36" providerId="AD" clId="Web-{4C108E63-02A7-46E2-AEA2-5E94045D6906}" dt="2021-02-25T18:01:43.234" v="1"/>
      <pc:docMkLst>
        <pc:docMk/>
      </pc:docMkLst>
      <pc:sldChg chg="del">
        <pc:chgData name="Clark, Adele" userId="S::adele.clark@crs.org::cb302882-fc54-4eb8-a090-62efc4d6cc36" providerId="AD" clId="Web-{4C108E63-02A7-46E2-AEA2-5E94045D6906}" dt="2021-02-25T18:01:40.375" v="0"/>
        <pc:sldMkLst>
          <pc:docMk/>
          <pc:sldMk cId="1920782211" sldId="375"/>
        </pc:sldMkLst>
      </pc:sldChg>
      <pc:sldChg chg="addSp modSp">
        <pc:chgData name="Clark, Adele" userId="S::adele.clark@crs.org::cb302882-fc54-4eb8-a090-62efc4d6cc36" providerId="AD" clId="Web-{4C108E63-02A7-46E2-AEA2-5E94045D6906}" dt="2021-02-25T18:01:43.234" v="1"/>
        <pc:sldMkLst>
          <pc:docMk/>
          <pc:sldMk cId="3618105266" sldId="384"/>
        </pc:sldMkLst>
        <pc:picChg chg="add mod">
          <ac:chgData name="Clark, Adele" userId="S::adele.clark@crs.org::cb302882-fc54-4eb8-a090-62efc4d6cc36" providerId="AD" clId="Web-{4C108E63-02A7-46E2-AEA2-5E94045D6906}" dt="2021-02-25T18:01:43.234" v="1"/>
          <ac:picMkLst>
            <pc:docMk/>
            <pc:sldMk cId="3618105266" sldId="384"/>
            <ac:picMk id="4" creationId="{327CBC0F-8E2E-4D3F-91CA-B2C86C7E7B2D}"/>
          </ac:picMkLst>
        </pc:picChg>
      </pc:sldChg>
    </pc:docChg>
  </pc:docChgLst>
  <pc:docChgLst>
    <pc:chgData name="Cathrien Alons" userId="S::calons_pedaids.org#ext#@crsorg.onmicrosoft.com::4972a93c-8e30-42f8-89ac-9c97f01eda25" providerId="AD" clId="Web-{E9B008BA-B6F8-48B6-5401-FAF899A58AB4}"/>
    <pc:docChg chg="modSld">
      <pc:chgData name="Cathrien Alons" userId="S::calons_pedaids.org#ext#@crsorg.onmicrosoft.com::4972a93c-8e30-42f8-89ac-9c97f01eda25" providerId="AD" clId="Web-{E9B008BA-B6F8-48B6-5401-FAF899A58AB4}" dt="2021-02-09T21:56:11.658" v="1"/>
      <pc:docMkLst>
        <pc:docMk/>
      </pc:docMkLst>
      <pc:sldChg chg="addCm">
        <pc:chgData name="Cathrien Alons" userId="S::calons_pedaids.org#ext#@crsorg.onmicrosoft.com::4972a93c-8e30-42f8-89ac-9c97f01eda25" providerId="AD" clId="Web-{E9B008BA-B6F8-48B6-5401-FAF899A58AB4}" dt="2021-02-09T21:56:11.658" v="1"/>
        <pc:sldMkLst>
          <pc:docMk/>
          <pc:sldMk cId="3187650797" sldId="362"/>
        </pc:sldMkLst>
      </pc:sldChg>
      <pc:sldChg chg="delSp">
        <pc:chgData name="Cathrien Alons" userId="S::calons_pedaids.org#ext#@crsorg.onmicrosoft.com::4972a93c-8e30-42f8-89ac-9c97f01eda25" providerId="AD" clId="Web-{E9B008BA-B6F8-48B6-5401-FAF899A58AB4}" dt="2021-02-09T21:54:58.860" v="0"/>
        <pc:sldMkLst>
          <pc:docMk/>
          <pc:sldMk cId="2826782799" sldId="379"/>
        </pc:sldMkLst>
        <pc:spChg chg="del">
          <ac:chgData name="Cathrien Alons" userId="S::calons_pedaids.org#ext#@crsorg.onmicrosoft.com::4972a93c-8e30-42f8-89ac-9c97f01eda25" providerId="AD" clId="Web-{E9B008BA-B6F8-48B6-5401-FAF899A58AB4}" dt="2021-02-09T21:54:58.860" v="0"/>
          <ac:spMkLst>
            <pc:docMk/>
            <pc:sldMk cId="2826782799" sldId="379"/>
            <ac:spMk id="4" creationId="{D4E061E4-B779-47B2-8B21-C6BFF257FF78}"/>
          </ac:spMkLst>
        </pc:spChg>
      </pc:sldChg>
    </pc:docChg>
  </pc:docChgLst>
  <pc:docChgLst>
    <pc:chgData name="eghanotakis" userId="S::eghanotakis_gmail.com#ext#@pedaidsorg.onmicrosoft.com::0af52404-daef-41c0-a231-4d3790fefa79" providerId="AD" clId="Web-{A7F19D60-A74A-40B5-A3E6-6CB09C15378F}"/>
    <pc:docChg chg="">
      <pc:chgData name="eghanotakis" userId="S::eghanotakis_gmail.com#ext#@pedaidsorg.onmicrosoft.com::0af52404-daef-41c0-a231-4d3790fefa79" providerId="AD" clId="Web-{A7F19D60-A74A-40B5-A3E6-6CB09C15378F}" dt="2020-09-10T03:45:28.778" v="0"/>
      <pc:docMkLst>
        <pc:docMk/>
      </pc:docMkLst>
      <pc:sldChg chg="delCm">
        <pc:chgData name="eghanotakis" userId="S::eghanotakis_gmail.com#ext#@pedaidsorg.onmicrosoft.com::0af52404-daef-41c0-a231-4d3790fefa79" providerId="AD" clId="Web-{A7F19D60-A74A-40B5-A3E6-6CB09C15378F}" dt="2020-09-10T03:45:28.778" v="0"/>
        <pc:sldMkLst>
          <pc:docMk/>
          <pc:sldMk cId="3181621303" sldId="358"/>
        </pc:sldMkLst>
      </pc:sldChg>
    </pc:docChg>
  </pc:docChgLst>
  <pc:docChgLst>
    <pc:chgData name="Kelsey Brosnan" userId="S::kbrosnan@pedaids.org::088ad37a-0c35-44dd-9c81-b1ff65c276c0" providerId="AD" clId="Web-{93AFC5E7-8906-35F7-9B72-A44B56A2ACEA}"/>
    <pc:docChg chg="modSld">
      <pc:chgData name="Kelsey Brosnan" userId="S::kbrosnan@pedaids.org::088ad37a-0c35-44dd-9c81-b1ff65c276c0" providerId="AD" clId="Web-{93AFC5E7-8906-35F7-9B72-A44B56A2ACEA}" dt="2020-09-10T13:28:50.346" v="79"/>
      <pc:docMkLst>
        <pc:docMk/>
      </pc:docMkLst>
      <pc:sldChg chg="addSp delSp modSp">
        <pc:chgData name="Kelsey Brosnan" userId="S::kbrosnan@pedaids.org::088ad37a-0c35-44dd-9c81-b1ff65c276c0" providerId="AD" clId="Web-{93AFC5E7-8906-35F7-9B72-A44B56A2ACEA}" dt="2020-09-10T13:28:30.438" v="78"/>
        <pc:sldMkLst>
          <pc:docMk/>
          <pc:sldMk cId="1522498946" sldId="263"/>
        </pc:sldMkLst>
        <pc:spChg chg="del">
          <ac:chgData name="Kelsey Brosnan" userId="S::kbrosnan@pedaids.org::088ad37a-0c35-44dd-9c81-b1ff65c276c0" providerId="AD" clId="Web-{93AFC5E7-8906-35F7-9B72-A44B56A2ACEA}" dt="2020-09-10T13:28:30.438" v="78"/>
          <ac:spMkLst>
            <pc:docMk/>
            <pc:sldMk cId="1522498946" sldId="263"/>
            <ac:spMk id="13" creationId="{C4339ED6-D634-4F7A-A1E0-55CE8111B6E3}"/>
          </ac:spMkLst>
        </pc:spChg>
        <pc:grpChg chg="del">
          <ac:chgData name="Kelsey Brosnan" userId="S::kbrosnan@pedaids.org::088ad37a-0c35-44dd-9c81-b1ff65c276c0" providerId="AD" clId="Web-{93AFC5E7-8906-35F7-9B72-A44B56A2ACEA}" dt="2020-09-10T13:18:37.238" v="62"/>
          <ac:grpSpMkLst>
            <pc:docMk/>
            <pc:sldMk cId="1522498946" sldId="263"/>
            <ac:grpSpMk id="3" creationId="{5DE56201-3CEB-492B-985B-C821B352BE33}"/>
          </ac:grpSpMkLst>
        </pc:grpChg>
        <pc:picChg chg="add mod">
          <ac:chgData name="Kelsey Brosnan" userId="S::kbrosnan@pedaids.org::088ad37a-0c35-44dd-9c81-b1ff65c276c0" providerId="AD" clId="Web-{93AFC5E7-8906-35F7-9B72-A44B56A2ACEA}" dt="2020-09-10T13:19:04.473" v="66" actId="1076"/>
          <ac:picMkLst>
            <pc:docMk/>
            <pc:sldMk cId="1522498946" sldId="263"/>
            <ac:picMk id="4" creationId="{0FA2645D-50A4-4A60-AC5F-FB58120F531D}"/>
          </ac:picMkLst>
        </pc:picChg>
      </pc:sldChg>
      <pc:sldChg chg="delSp">
        <pc:chgData name="Kelsey Brosnan" userId="S::kbrosnan@pedaids.org::088ad37a-0c35-44dd-9c81-b1ff65c276c0" providerId="AD" clId="Web-{93AFC5E7-8906-35F7-9B72-A44B56A2ACEA}" dt="2020-09-10T13:28:19.469" v="76"/>
        <pc:sldMkLst>
          <pc:docMk/>
          <pc:sldMk cId="4185423347" sldId="293"/>
        </pc:sldMkLst>
        <pc:spChg chg="del">
          <ac:chgData name="Kelsey Brosnan" userId="S::kbrosnan@pedaids.org::088ad37a-0c35-44dd-9c81-b1ff65c276c0" providerId="AD" clId="Web-{93AFC5E7-8906-35F7-9B72-A44B56A2ACEA}" dt="2020-09-10T13:28:19.469" v="76"/>
          <ac:spMkLst>
            <pc:docMk/>
            <pc:sldMk cId="4185423347" sldId="293"/>
            <ac:spMk id="9" creationId="{2A0EF11A-FD0E-422F-B9DD-F81FFFD23A89}"/>
          </ac:spMkLst>
        </pc:spChg>
      </pc:sldChg>
      <pc:sldChg chg="delSp">
        <pc:chgData name="Kelsey Brosnan" userId="S::kbrosnan@pedaids.org::088ad37a-0c35-44dd-9c81-b1ff65c276c0" providerId="AD" clId="Web-{93AFC5E7-8906-35F7-9B72-A44B56A2ACEA}" dt="2020-09-10T13:18:13.955" v="61"/>
        <pc:sldMkLst>
          <pc:docMk/>
          <pc:sldMk cId="132085823" sldId="303"/>
        </pc:sldMkLst>
        <pc:spChg chg="del">
          <ac:chgData name="Kelsey Brosnan" userId="S::kbrosnan@pedaids.org::088ad37a-0c35-44dd-9c81-b1ff65c276c0" providerId="AD" clId="Web-{93AFC5E7-8906-35F7-9B72-A44B56A2ACEA}" dt="2020-09-10T13:18:13.955" v="61"/>
          <ac:spMkLst>
            <pc:docMk/>
            <pc:sldMk cId="132085823" sldId="303"/>
            <ac:spMk id="8" creationId="{13D4BB75-40F5-47DF-8C04-D8811F0D8596}"/>
          </ac:spMkLst>
        </pc:spChg>
      </pc:sldChg>
      <pc:sldChg chg="addSp delSp modSp">
        <pc:chgData name="Kelsey Brosnan" userId="S::kbrosnan@pedaids.org::088ad37a-0c35-44dd-9c81-b1ff65c276c0" providerId="AD" clId="Web-{93AFC5E7-8906-35F7-9B72-A44B56A2ACEA}" dt="2020-09-10T13:17:48.579" v="58" actId="1076"/>
        <pc:sldMkLst>
          <pc:docMk/>
          <pc:sldMk cId="3351876351" sldId="335"/>
        </pc:sldMkLst>
        <pc:spChg chg="mod">
          <ac:chgData name="Kelsey Brosnan" userId="S::kbrosnan@pedaids.org::088ad37a-0c35-44dd-9c81-b1ff65c276c0" providerId="AD" clId="Web-{93AFC5E7-8906-35F7-9B72-A44B56A2ACEA}" dt="2020-09-10T13:16:37.169" v="53" actId="20577"/>
          <ac:spMkLst>
            <pc:docMk/>
            <pc:sldMk cId="3351876351" sldId="335"/>
            <ac:spMk id="4" creationId="{00000000-0000-0000-0000-000000000000}"/>
          </ac:spMkLst>
        </pc:spChg>
        <pc:grpChg chg="del">
          <ac:chgData name="Kelsey Brosnan" userId="S::kbrosnan@pedaids.org::088ad37a-0c35-44dd-9c81-b1ff65c276c0" providerId="AD" clId="Web-{93AFC5E7-8906-35F7-9B72-A44B56A2ACEA}" dt="2020-09-10T13:16:12.027" v="42"/>
          <ac:grpSpMkLst>
            <pc:docMk/>
            <pc:sldMk cId="3351876351" sldId="335"/>
            <ac:grpSpMk id="12" creationId="{9075237E-BDCF-964D-9133-8AAB8C21E1D1}"/>
          </ac:grpSpMkLst>
        </pc:grpChg>
        <pc:picChg chg="add mod">
          <ac:chgData name="Kelsey Brosnan" userId="S::kbrosnan@pedaids.org::088ad37a-0c35-44dd-9c81-b1ff65c276c0" providerId="AD" clId="Web-{93AFC5E7-8906-35F7-9B72-A44B56A2ACEA}" dt="2020-09-10T13:17:48.579" v="58" actId="1076"/>
          <ac:picMkLst>
            <pc:docMk/>
            <pc:sldMk cId="3351876351" sldId="335"/>
            <ac:picMk id="39" creationId="{2A3A90CD-AA77-4A45-B682-AE778D46FC03}"/>
          </ac:picMkLst>
        </pc:picChg>
      </pc:sldChg>
      <pc:sldChg chg="addSp delSp modSp">
        <pc:chgData name="Kelsey Brosnan" userId="S::kbrosnan@pedaids.org::088ad37a-0c35-44dd-9c81-b1ff65c276c0" providerId="AD" clId="Web-{93AFC5E7-8906-35F7-9B72-A44B56A2ACEA}" dt="2020-09-10T13:14:56.664" v="29" actId="14100"/>
        <pc:sldMkLst>
          <pc:docMk/>
          <pc:sldMk cId="3181621303" sldId="358"/>
        </pc:sldMkLst>
        <pc:spChg chg="del">
          <ac:chgData name="Kelsey Brosnan" userId="S::kbrosnan@pedaids.org::088ad37a-0c35-44dd-9c81-b1ff65c276c0" providerId="AD" clId="Web-{93AFC5E7-8906-35F7-9B72-A44B56A2ACEA}" dt="2020-09-10T13:11:51.827" v="17"/>
          <ac:spMkLst>
            <pc:docMk/>
            <pc:sldMk cId="3181621303" sldId="358"/>
            <ac:spMk id="4" creationId="{0D539E3A-F74E-4DF9-BDA4-3A4111E280E7}"/>
          </ac:spMkLst>
        </pc:spChg>
        <pc:spChg chg="mod">
          <ac:chgData name="Kelsey Brosnan" userId="S::kbrosnan@pedaids.org::088ad37a-0c35-44dd-9c81-b1ff65c276c0" providerId="AD" clId="Web-{93AFC5E7-8906-35F7-9B72-A44B56A2ACEA}" dt="2020-09-10T13:14:53.305" v="28" actId="14100"/>
          <ac:spMkLst>
            <pc:docMk/>
            <pc:sldMk cId="3181621303" sldId="358"/>
            <ac:spMk id="8" creationId="{F7B16168-8772-A14D-8608-CA3C8E02978B}"/>
          </ac:spMkLst>
        </pc:spChg>
        <pc:picChg chg="add mod">
          <ac:chgData name="Kelsey Brosnan" userId="S::kbrosnan@pedaids.org::088ad37a-0c35-44dd-9c81-b1ff65c276c0" providerId="AD" clId="Web-{93AFC5E7-8906-35F7-9B72-A44B56A2ACEA}" dt="2020-09-10T13:14:56.664" v="29" actId="14100"/>
          <ac:picMkLst>
            <pc:docMk/>
            <pc:sldMk cId="3181621303" sldId="358"/>
            <ac:picMk id="3" creationId="{51E98026-E2DC-4E4E-AC34-DBE2FF362EF7}"/>
          </ac:picMkLst>
        </pc:picChg>
      </pc:sldChg>
      <pc:sldChg chg="delSp modSp">
        <pc:chgData name="Kelsey Brosnan" userId="S::kbrosnan@pedaids.org::088ad37a-0c35-44dd-9c81-b1ff65c276c0" providerId="AD" clId="Web-{93AFC5E7-8906-35F7-9B72-A44B56A2ACEA}" dt="2020-09-10T13:15:26.463" v="35" actId="1076"/>
        <pc:sldMkLst>
          <pc:docMk/>
          <pc:sldMk cId="1514395383" sldId="359"/>
        </pc:sldMkLst>
        <pc:spChg chg="mod">
          <ac:chgData name="Kelsey Brosnan" userId="S::kbrosnan@pedaids.org::088ad37a-0c35-44dd-9c81-b1ff65c276c0" providerId="AD" clId="Web-{93AFC5E7-8906-35F7-9B72-A44B56A2ACEA}" dt="2020-09-10T13:15:24.056" v="34" actId="1076"/>
          <ac:spMkLst>
            <pc:docMk/>
            <pc:sldMk cId="1514395383" sldId="359"/>
            <ac:spMk id="3" creationId="{BB113274-3E55-427A-8729-E3EE68BC7F82}"/>
          </ac:spMkLst>
        </pc:spChg>
        <pc:spChg chg="del">
          <ac:chgData name="Kelsey Brosnan" userId="S::kbrosnan@pedaids.org::088ad37a-0c35-44dd-9c81-b1ff65c276c0" providerId="AD" clId="Web-{93AFC5E7-8906-35F7-9B72-A44B56A2ACEA}" dt="2020-09-10T13:12:05.344" v="18"/>
          <ac:spMkLst>
            <pc:docMk/>
            <pc:sldMk cId="1514395383" sldId="359"/>
            <ac:spMk id="4" creationId="{E1A04566-496F-4CD1-9693-D2267C820BA8}"/>
          </ac:spMkLst>
        </pc:spChg>
        <pc:spChg chg="mod">
          <ac:chgData name="Kelsey Brosnan" userId="S::kbrosnan@pedaids.org::088ad37a-0c35-44dd-9c81-b1ff65c276c0" providerId="AD" clId="Web-{93AFC5E7-8906-35F7-9B72-A44B56A2ACEA}" dt="2020-09-10T13:15:16.025" v="32" actId="1076"/>
          <ac:spMkLst>
            <pc:docMk/>
            <pc:sldMk cId="1514395383" sldId="359"/>
            <ac:spMk id="9" creationId="{E1A15CE4-0A9C-4187-B796-39B37960C594}"/>
          </ac:spMkLst>
        </pc:spChg>
        <pc:spChg chg="mod">
          <ac:chgData name="Kelsey Brosnan" userId="S::kbrosnan@pedaids.org::088ad37a-0c35-44dd-9c81-b1ff65c276c0" providerId="AD" clId="Web-{93AFC5E7-8906-35F7-9B72-A44B56A2ACEA}" dt="2020-09-10T13:15:19.353" v="33" actId="1076"/>
          <ac:spMkLst>
            <pc:docMk/>
            <pc:sldMk cId="1514395383" sldId="359"/>
            <ac:spMk id="10" creationId="{634AF6FB-3580-4852-B855-D26C9FF2F499}"/>
          </ac:spMkLst>
        </pc:spChg>
        <pc:spChg chg="mod">
          <ac:chgData name="Kelsey Brosnan" userId="S::kbrosnan@pedaids.org::088ad37a-0c35-44dd-9c81-b1ff65c276c0" providerId="AD" clId="Web-{93AFC5E7-8906-35F7-9B72-A44B56A2ACEA}" dt="2020-09-10T13:15:26.463" v="35" actId="1076"/>
          <ac:spMkLst>
            <pc:docMk/>
            <pc:sldMk cId="1514395383" sldId="359"/>
            <ac:spMk id="11" creationId="{7477E726-CD38-4B12-9997-E9D60766723F}"/>
          </ac:spMkLst>
        </pc:spChg>
      </pc:sldChg>
      <pc:sldChg chg="delSp">
        <pc:chgData name="Kelsey Brosnan" userId="S::kbrosnan@pedaids.org::088ad37a-0c35-44dd-9c81-b1ff65c276c0" providerId="AD" clId="Web-{93AFC5E7-8906-35F7-9B72-A44B56A2ACEA}" dt="2020-09-10T13:28:50.346" v="79"/>
        <pc:sldMkLst>
          <pc:docMk/>
          <pc:sldMk cId="861037418" sldId="360"/>
        </pc:sldMkLst>
        <pc:spChg chg="del">
          <ac:chgData name="Kelsey Brosnan" userId="S::kbrosnan@pedaids.org::088ad37a-0c35-44dd-9c81-b1ff65c276c0" providerId="AD" clId="Web-{93AFC5E7-8906-35F7-9B72-A44B56A2ACEA}" dt="2020-09-10T13:28:50.346" v="79"/>
          <ac:spMkLst>
            <pc:docMk/>
            <pc:sldMk cId="861037418" sldId="360"/>
            <ac:spMk id="4" creationId="{E4AE4E1C-9BE6-42A6-A466-B73783655126}"/>
          </ac:spMkLst>
        </pc:spChg>
      </pc:sldChg>
      <pc:sldChg chg="addSp delSp modSp">
        <pc:chgData name="Kelsey Brosnan" userId="S::kbrosnan@pedaids.org::088ad37a-0c35-44dd-9c81-b1ff65c276c0" providerId="AD" clId="Web-{93AFC5E7-8906-35F7-9B72-A44B56A2ACEA}" dt="2020-09-10T13:09:15.648" v="16"/>
        <pc:sldMkLst>
          <pc:docMk/>
          <pc:sldMk cId="2951423487" sldId="361"/>
        </pc:sldMkLst>
        <pc:spChg chg="del">
          <ac:chgData name="Kelsey Brosnan" userId="S::kbrosnan@pedaids.org::088ad37a-0c35-44dd-9c81-b1ff65c276c0" providerId="AD" clId="Web-{93AFC5E7-8906-35F7-9B72-A44B56A2ACEA}" dt="2020-09-10T13:09:15.648" v="16"/>
          <ac:spMkLst>
            <pc:docMk/>
            <pc:sldMk cId="2951423487" sldId="361"/>
            <ac:spMk id="4" creationId="{E1EB9645-9329-4763-9BBF-754514434F0B}"/>
          </ac:spMkLst>
        </pc:spChg>
        <pc:grpChg chg="del">
          <ac:chgData name="Kelsey Brosnan" userId="S::kbrosnan@pedaids.org::088ad37a-0c35-44dd-9c81-b1ff65c276c0" providerId="AD" clId="Web-{93AFC5E7-8906-35F7-9B72-A44B56A2ACEA}" dt="2020-09-10T13:08:40.162" v="10"/>
          <ac:grpSpMkLst>
            <pc:docMk/>
            <pc:sldMk cId="2951423487" sldId="361"/>
            <ac:grpSpMk id="6" creationId="{08F185CD-F7D5-4378-875F-2BC3CB1A693D}"/>
          </ac:grpSpMkLst>
        </pc:grpChg>
        <pc:picChg chg="add mod">
          <ac:chgData name="Kelsey Brosnan" userId="S::kbrosnan@pedaids.org::088ad37a-0c35-44dd-9c81-b1ff65c276c0" providerId="AD" clId="Web-{93AFC5E7-8906-35F7-9B72-A44B56A2ACEA}" dt="2020-09-10T13:09:12.851" v="15" actId="1076"/>
          <ac:picMkLst>
            <pc:docMk/>
            <pc:sldMk cId="2951423487" sldId="361"/>
            <ac:picMk id="3" creationId="{6548D585-E22D-4D69-BA02-E7A5E86E5D8D}"/>
          </ac:picMkLst>
        </pc:picChg>
      </pc:sldChg>
      <pc:sldChg chg="addSp delSp modSp">
        <pc:chgData name="Kelsey Brosnan" userId="S::kbrosnan@pedaids.org::088ad37a-0c35-44dd-9c81-b1ff65c276c0" providerId="AD" clId="Web-{93AFC5E7-8906-35F7-9B72-A44B56A2ACEA}" dt="2020-09-10T13:19:38.334" v="74"/>
        <pc:sldMkLst>
          <pc:docMk/>
          <pc:sldMk cId="3187650797" sldId="362"/>
        </pc:sldMkLst>
        <pc:spChg chg="del">
          <ac:chgData name="Kelsey Brosnan" userId="S::kbrosnan@pedaids.org::088ad37a-0c35-44dd-9c81-b1ff65c276c0" providerId="AD" clId="Web-{93AFC5E7-8906-35F7-9B72-A44B56A2ACEA}" dt="2020-09-10T13:19:38.334" v="74"/>
          <ac:spMkLst>
            <pc:docMk/>
            <pc:sldMk cId="3187650797" sldId="362"/>
            <ac:spMk id="13" creationId="{C4339ED6-D634-4F7A-A1E0-55CE8111B6E3}"/>
          </ac:spMkLst>
        </pc:spChg>
        <pc:graphicFrameChg chg="del">
          <ac:chgData name="Kelsey Brosnan" userId="S::kbrosnan@pedaids.org::088ad37a-0c35-44dd-9c81-b1ff65c276c0" providerId="AD" clId="Web-{93AFC5E7-8906-35F7-9B72-A44B56A2ACEA}" dt="2020-09-10T13:19:08.020" v="67"/>
          <ac:graphicFrameMkLst>
            <pc:docMk/>
            <pc:sldMk cId="3187650797" sldId="362"/>
            <ac:graphicFrameMk id="5" creationId="{DBB33736-D9A0-48AC-A6B6-CE9FE6A94955}"/>
          </ac:graphicFrameMkLst>
        </pc:graphicFrameChg>
        <pc:picChg chg="add mod">
          <ac:chgData name="Kelsey Brosnan" userId="S::kbrosnan@pedaids.org::088ad37a-0c35-44dd-9c81-b1ff65c276c0" providerId="AD" clId="Web-{93AFC5E7-8906-35F7-9B72-A44B56A2ACEA}" dt="2020-09-10T13:19:34.240" v="73" actId="1076"/>
          <ac:picMkLst>
            <pc:docMk/>
            <pc:sldMk cId="3187650797" sldId="362"/>
            <ac:picMk id="17" creationId="{A829A8B3-BF9C-46B3-8EF5-3F836C4C911A}"/>
          </ac:picMkLst>
        </pc:picChg>
      </pc:sldChg>
      <pc:sldChg chg="delSp">
        <pc:chgData name="Kelsey Brosnan" userId="S::kbrosnan@pedaids.org::088ad37a-0c35-44dd-9c81-b1ff65c276c0" providerId="AD" clId="Web-{93AFC5E7-8906-35F7-9B72-A44B56A2ACEA}" dt="2020-09-10T13:28:27.344" v="77"/>
        <pc:sldMkLst>
          <pc:docMk/>
          <pc:sldMk cId="3967684837" sldId="363"/>
        </pc:sldMkLst>
        <pc:spChg chg="del">
          <ac:chgData name="Kelsey Brosnan" userId="S::kbrosnan@pedaids.org::088ad37a-0c35-44dd-9c81-b1ff65c276c0" providerId="AD" clId="Web-{93AFC5E7-8906-35F7-9B72-A44B56A2ACEA}" dt="2020-09-10T13:28:27.344" v="77"/>
          <ac:spMkLst>
            <pc:docMk/>
            <pc:sldMk cId="3967684837" sldId="363"/>
            <ac:spMk id="8" creationId="{13D4BB75-40F5-47DF-8C04-D8811F0D8596}"/>
          </ac:spMkLst>
        </pc:spChg>
      </pc:sldChg>
      <pc:sldChg chg="delSp">
        <pc:chgData name="Kelsey Brosnan" userId="S::kbrosnan@pedaids.org::088ad37a-0c35-44dd-9c81-b1ff65c276c0" providerId="AD" clId="Web-{93AFC5E7-8906-35F7-9B72-A44B56A2ACEA}" dt="2020-09-10T13:18:05.330" v="59"/>
        <pc:sldMkLst>
          <pc:docMk/>
          <pc:sldMk cId="356064831" sldId="364"/>
        </pc:sldMkLst>
        <pc:spChg chg="del">
          <ac:chgData name="Kelsey Brosnan" userId="S::kbrosnan@pedaids.org::088ad37a-0c35-44dd-9c81-b1ff65c276c0" providerId="AD" clId="Web-{93AFC5E7-8906-35F7-9B72-A44B56A2ACEA}" dt="2020-09-10T13:18:05.330" v="59"/>
          <ac:spMkLst>
            <pc:docMk/>
            <pc:sldMk cId="356064831" sldId="364"/>
            <ac:spMk id="4" creationId="{AF9E7468-4CDD-428B-A416-07CCDAD30D82}"/>
          </ac:spMkLst>
        </pc:spChg>
      </pc:sldChg>
      <pc:sldChg chg="delSp">
        <pc:chgData name="Kelsey Brosnan" userId="S::kbrosnan@pedaids.org::088ad37a-0c35-44dd-9c81-b1ff65c276c0" providerId="AD" clId="Web-{93AFC5E7-8906-35F7-9B72-A44B56A2ACEA}" dt="2020-09-10T13:18:09.189" v="60"/>
        <pc:sldMkLst>
          <pc:docMk/>
          <pc:sldMk cId="3803697265" sldId="366"/>
        </pc:sldMkLst>
        <pc:spChg chg="del">
          <ac:chgData name="Kelsey Brosnan" userId="S::kbrosnan@pedaids.org::088ad37a-0c35-44dd-9c81-b1ff65c276c0" providerId="AD" clId="Web-{93AFC5E7-8906-35F7-9B72-A44B56A2ACEA}" dt="2020-09-10T13:18:09.189" v="60"/>
          <ac:spMkLst>
            <pc:docMk/>
            <pc:sldMk cId="3803697265" sldId="366"/>
            <ac:spMk id="4" creationId="{AF9E7468-4CDD-428B-A416-07CCDAD30D82}"/>
          </ac:spMkLst>
        </pc:spChg>
      </pc:sldChg>
      <pc:sldChg chg="addSp delSp modSp">
        <pc:chgData name="Kelsey Brosnan" userId="S::kbrosnan@pedaids.org::088ad37a-0c35-44dd-9c81-b1ff65c276c0" providerId="AD" clId="Web-{93AFC5E7-8906-35F7-9B72-A44B56A2ACEA}" dt="2020-09-10T13:16:03.871" v="41" actId="1076"/>
        <pc:sldMkLst>
          <pc:docMk/>
          <pc:sldMk cId="2826782799" sldId="379"/>
        </pc:sldMkLst>
        <pc:spChg chg="add del mod">
          <ac:chgData name="Kelsey Brosnan" userId="S::kbrosnan@pedaids.org::088ad37a-0c35-44dd-9c81-b1ff65c276c0" providerId="AD" clId="Web-{93AFC5E7-8906-35F7-9B72-A44B56A2ACEA}" dt="2020-09-10T13:15:52.714" v="38"/>
          <ac:spMkLst>
            <pc:docMk/>
            <pc:sldMk cId="2826782799" sldId="379"/>
            <ac:spMk id="61" creationId="{18659E6E-B458-495A-80D5-6CBE4CFCF549}"/>
          </ac:spMkLst>
        </pc:spChg>
        <pc:graphicFrameChg chg="del modGraphic">
          <ac:chgData name="Kelsey Brosnan" userId="S::kbrosnan@pedaids.org::088ad37a-0c35-44dd-9c81-b1ff65c276c0" providerId="AD" clId="Web-{93AFC5E7-8906-35F7-9B72-A44B56A2ACEA}" dt="2020-09-10T13:15:38.120" v="36"/>
          <ac:graphicFrameMkLst>
            <pc:docMk/>
            <pc:sldMk cId="2826782799" sldId="379"/>
            <ac:graphicFrameMk id="10" creationId="{C8507AE5-021F-7447-8D82-BA9202DD74C4}"/>
          </ac:graphicFrameMkLst>
        </pc:graphicFrameChg>
        <pc:picChg chg="add mod">
          <ac:chgData name="Kelsey Brosnan" userId="S::kbrosnan@pedaids.org::088ad37a-0c35-44dd-9c81-b1ff65c276c0" providerId="AD" clId="Web-{93AFC5E7-8906-35F7-9B72-A44B56A2ACEA}" dt="2020-09-10T13:16:03.871" v="41" actId="1076"/>
          <ac:picMkLst>
            <pc:docMk/>
            <pc:sldMk cId="2826782799" sldId="379"/>
            <ac:picMk id="62" creationId="{B4B0AACC-C0BF-4EFB-9F68-1BFAF798D1BE}"/>
          </ac:picMkLst>
        </pc:picChg>
      </pc:sldChg>
      <pc:sldChg chg="delSp">
        <pc:chgData name="Kelsey Brosnan" userId="S::kbrosnan@pedaids.org::088ad37a-0c35-44dd-9c81-b1ff65c276c0" providerId="AD" clId="Web-{93AFC5E7-8906-35F7-9B72-A44B56A2ACEA}" dt="2020-09-10T13:28:03.140" v="75"/>
        <pc:sldMkLst>
          <pc:docMk/>
          <pc:sldMk cId="2062923113" sldId="382"/>
        </pc:sldMkLst>
        <pc:spChg chg="del">
          <ac:chgData name="Kelsey Brosnan" userId="S::kbrosnan@pedaids.org::088ad37a-0c35-44dd-9c81-b1ff65c276c0" providerId="AD" clId="Web-{93AFC5E7-8906-35F7-9B72-A44B56A2ACEA}" dt="2020-09-10T13:28:03.140" v="75"/>
          <ac:spMkLst>
            <pc:docMk/>
            <pc:sldMk cId="2062923113" sldId="382"/>
            <ac:spMk id="9" creationId="{86BE90DD-06D1-48A7-8C49-F0A63609382E}"/>
          </ac:spMkLst>
        </pc:spChg>
      </pc:sldChg>
      <pc:sldChg chg="addCm">
        <pc:chgData name="Kelsey Brosnan" userId="S::kbrosnan@pedaids.org::088ad37a-0c35-44dd-9c81-b1ff65c276c0" providerId="AD" clId="Web-{93AFC5E7-8906-35F7-9B72-A44B56A2ACEA}" dt="2020-09-10T13:14:03.365" v="19"/>
        <pc:sldMkLst>
          <pc:docMk/>
          <pc:sldMk cId="2112490575" sldId="383"/>
        </pc:sldMkLst>
      </pc:sldChg>
    </pc:docChg>
  </pc:docChgLst>
  <pc:docChgLst>
    <pc:chgData name="Madison Ethridge" userId="666e09c8-48f1-48e4-bd90-dc52bcdb94a7" providerId="ADAL" clId="{849F885F-07DF-2840-B092-B620FD50A0C5}"/>
    <pc:docChg chg="modSld">
      <pc:chgData name="Madison Ethridge" userId="666e09c8-48f1-48e4-bd90-dc52bcdb94a7" providerId="ADAL" clId="{849F885F-07DF-2840-B092-B620FD50A0C5}" dt="2020-11-11T21:52:44.529" v="106" actId="20577"/>
      <pc:docMkLst>
        <pc:docMk/>
      </pc:docMkLst>
      <pc:sldChg chg="modNotesTx">
        <pc:chgData name="Madison Ethridge" userId="666e09c8-48f1-48e4-bd90-dc52bcdb94a7" providerId="ADAL" clId="{849F885F-07DF-2840-B092-B620FD50A0C5}" dt="2020-11-11T21:52:11.185" v="35" actId="20577"/>
        <pc:sldMkLst>
          <pc:docMk/>
          <pc:sldMk cId="132085823" sldId="303"/>
        </pc:sldMkLst>
      </pc:sldChg>
      <pc:sldChg chg="modNotesTx">
        <pc:chgData name="Madison Ethridge" userId="666e09c8-48f1-48e4-bd90-dc52bcdb94a7" providerId="ADAL" clId="{849F885F-07DF-2840-B092-B620FD50A0C5}" dt="2020-11-11T21:52:00.897" v="26" actId="20577"/>
        <pc:sldMkLst>
          <pc:docMk/>
          <pc:sldMk cId="3181621303" sldId="358"/>
        </pc:sldMkLst>
      </pc:sldChg>
      <pc:sldChg chg="modNotesTx">
        <pc:chgData name="Madison Ethridge" userId="666e09c8-48f1-48e4-bd90-dc52bcdb94a7" providerId="ADAL" clId="{849F885F-07DF-2840-B092-B620FD50A0C5}" dt="2020-11-11T21:52:44.529" v="106" actId="20577"/>
        <pc:sldMkLst>
          <pc:docMk/>
          <pc:sldMk cId="3187650797" sldId="362"/>
        </pc:sldMkLst>
      </pc:sldChg>
      <pc:sldChg chg="modNotesTx">
        <pc:chgData name="Madison Ethridge" userId="666e09c8-48f1-48e4-bd90-dc52bcdb94a7" providerId="ADAL" clId="{849F885F-07DF-2840-B092-B620FD50A0C5}" dt="2020-11-11T21:52:23.116" v="55" actId="20577"/>
        <pc:sldMkLst>
          <pc:docMk/>
          <pc:sldMk cId="3967684837" sldId="363"/>
        </pc:sldMkLst>
      </pc:sldChg>
    </pc:docChg>
  </pc:docChgLst>
  <pc:docChgLst>
    <pc:chgData name="Cathrien Alons" userId="S::calons@pedaids.org::40dc079d-356c-4426-b39e-80004cfa760b" providerId="AD" clId="Web-{8282B8CD-178C-5AA6-C6A5-3D82103FE3AA}"/>
    <pc:docChg chg="">
      <pc:chgData name="Cathrien Alons" userId="S::calons@pedaids.org::40dc079d-356c-4426-b39e-80004cfa760b" providerId="AD" clId="Web-{8282B8CD-178C-5AA6-C6A5-3D82103FE3AA}" dt="2020-10-03T00:08:19.417" v="0"/>
      <pc:docMkLst>
        <pc:docMk/>
      </pc:docMkLst>
      <pc:sldChg chg="delCm">
        <pc:chgData name="Cathrien Alons" userId="S::calons@pedaids.org::40dc079d-356c-4426-b39e-80004cfa760b" providerId="AD" clId="Web-{8282B8CD-178C-5AA6-C6A5-3D82103FE3AA}" dt="2020-10-03T00:08:19.417" v="0"/>
        <pc:sldMkLst>
          <pc:docMk/>
          <pc:sldMk cId="2112490575" sldId="383"/>
        </pc:sldMkLst>
      </pc:sldChg>
    </pc:docChg>
  </pc:docChgLst>
  <pc:docChgLst>
    <pc:chgData name="kbrosnan@pedaids.org" userId="S::urn:spo:guest#kbrosnan@pedaids.org::" providerId="AD" clId="Web-{BFC918BE-2C1C-4691-820D-7001FDD7C8BE}"/>
    <pc:docChg chg="modSld">
      <pc:chgData name="kbrosnan@pedaids.org" userId="S::urn:spo:guest#kbrosnan@pedaids.org::" providerId="AD" clId="Web-{BFC918BE-2C1C-4691-820D-7001FDD7C8BE}" dt="2021-04-07T21:12:32.354" v="6" actId="1076"/>
      <pc:docMkLst>
        <pc:docMk/>
      </pc:docMkLst>
      <pc:sldChg chg="addSp delSp modSp">
        <pc:chgData name="kbrosnan@pedaids.org" userId="S::urn:spo:guest#kbrosnan@pedaids.org::" providerId="AD" clId="Web-{BFC918BE-2C1C-4691-820D-7001FDD7C8BE}" dt="2021-04-07T21:12:32.354" v="6" actId="1076"/>
        <pc:sldMkLst>
          <pc:docMk/>
          <pc:sldMk cId="3351876351" sldId="335"/>
        </pc:sldMkLst>
        <pc:picChg chg="add mod">
          <ac:chgData name="kbrosnan@pedaids.org" userId="S::urn:spo:guest#kbrosnan@pedaids.org::" providerId="AD" clId="Web-{BFC918BE-2C1C-4691-820D-7001FDD7C8BE}" dt="2021-04-07T21:12:32.354" v="6" actId="1076"/>
          <ac:picMkLst>
            <pc:docMk/>
            <pc:sldMk cId="3351876351" sldId="335"/>
            <ac:picMk id="3" creationId="{E02F5C7D-2B86-4D48-BB0A-3CF4FC4957DC}"/>
          </ac:picMkLst>
        </pc:picChg>
        <pc:picChg chg="del">
          <ac:chgData name="kbrosnan@pedaids.org" userId="S::urn:spo:guest#kbrosnan@pedaids.org::" providerId="AD" clId="Web-{BFC918BE-2C1C-4691-820D-7001FDD7C8BE}" dt="2021-04-07T21:12:18.666" v="1"/>
          <ac:picMkLst>
            <pc:docMk/>
            <pc:sldMk cId="3351876351" sldId="335"/>
            <ac:picMk id="39" creationId="{2A3A90CD-AA77-4A45-B682-AE778D46FC03}"/>
          </ac:picMkLst>
        </pc:picChg>
      </pc:sldChg>
    </pc:docChg>
  </pc:docChgLst>
  <pc:docChgLst>
    <pc:chgData name="Cathrien Alons" userId="S::calons@pedaids.org::40dc079d-356c-4426-b39e-80004cfa760b" providerId="AD" clId="Web-{46B352D9-7301-249B-1DC0-A0570088B6CB}"/>
    <pc:docChg chg="delSld modSld sldOrd">
      <pc:chgData name="Cathrien Alons" userId="S::calons@pedaids.org::40dc079d-356c-4426-b39e-80004cfa760b" providerId="AD" clId="Web-{46B352D9-7301-249B-1DC0-A0570088B6CB}" dt="2020-11-13T16:51:12.896" v="332"/>
      <pc:docMkLst>
        <pc:docMk/>
      </pc:docMkLst>
      <pc:sldChg chg="modSp">
        <pc:chgData name="Cathrien Alons" userId="S::calons@pedaids.org::40dc079d-356c-4426-b39e-80004cfa760b" providerId="AD" clId="Web-{46B352D9-7301-249B-1DC0-A0570088B6CB}" dt="2020-11-13T16:45:08.433" v="166" actId="14100"/>
        <pc:sldMkLst>
          <pc:docMk/>
          <pc:sldMk cId="1522498946" sldId="263"/>
        </pc:sldMkLst>
        <pc:spChg chg="mod">
          <ac:chgData name="Cathrien Alons" userId="S::calons@pedaids.org::40dc079d-356c-4426-b39e-80004cfa760b" providerId="AD" clId="Web-{46B352D9-7301-249B-1DC0-A0570088B6CB}" dt="2020-11-13T16:45:08.433" v="166" actId="14100"/>
          <ac:spMkLst>
            <pc:docMk/>
            <pc:sldMk cId="1522498946" sldId="263"/>
            <ac:spMk id="2" creationId="{738210A3-5CDA-40C3-B9E5-17215022C1F4}"/>
          </ac:spMkLst>
        </pc:spChg>
      </pc:sldChg>
      <pc:sldChg chg="modSp">
        <pc:chgData name="Cathrien Alons" userId="S::calons@pedaids.org::40dc079d-356c-4426-b39e-80004cfa760b" providerId="AD" clId="Web-{46B352D9-7301-249B-1DC0-A0570088B6CB}" dt="2020-11-13T16:45:33.637" v="204" actId="20577"/>
        <pc:sldMkLst>
          <pc:docMk/>
          <pc:sldMk cId="4185423347" sldId="293"/>
        </pc:sldMkLst>
        <pc:spChg chg="mod">
          <ac:chgData name="Cathrien Alons" userId="S::calons@pedaids.org::40dc079d-356c-4426-b39e-80004cfa760b" providerId="AD" clId="Web-{46B352D9-7301-249B-1DC0-A0570088B6CB}" dt="2020-11-13T16:45:33.637" v="204" actId="20577"/>
          <ac:spMkLst>
            <pc:docMk/>
            <pc:sldMk cId="4185423347" sldId="293"/>
            <ac:spMk id="2" creationId="{00000000-0000-0000-0000-000000000000}"/>
          </ac:spMkLst>
        </pc:spChg>
        <pc:spChg chg="mod">
          <ac:chgData name="Cathrien Alons" userId="S::calons@pedaids.org::40dc079d-356c-4426-b39e-80004cfa760b" providerId="AD" clId="Web-{46B352D9-7301-249B-1DC0-A0570088B6CB}" dt="2020-11-13T16:31:02.862" v="78" actId="20577"/>
          <ac:spMkLst>
            <pc:docMk/>
            <pc:sldMk cId="4185423347" sldId="293"/>
            <ac:spMk id="3" creationId="{00000000-0000-0000-0000-000000000000}"/>
          </ac:spMkLst>
        </pc:spChg>
      </pc:sldChg>
      <pc:sldChg chg="modSp modNotes">
        <pc:chgData name="Cathrien Alons" userId="S::calons@pedaids.org::40dc079d-356c-4426-b39e-80004cfa760b" providerId="AD" clId="Web-{46B352D9-7301-249B-1DC0-A0570088B6CB}" dt="2020-11-13T16:44:32.854" v="126" actId="20577"/>
        <pc:sldMkLst>
          <pc:docMk/>
          <pc:sldMk cId="132085823" sldId="303"/>
        </pc:sldMkLst>
        <pc:spChg chg="mod">
          <ac:chgData name="Cathrien Alons" userId="S::calons@pedaids.org::40dc079d-356c-4426-b39e-80004cfa760b" providerId="AD" clId="Web-{46B352D9-7301-249B-1DC0-A0570088B6CB}" dt="2020-11-13T16:44:32.854" v="126" actId="20577"/>
          <ac:spMkLst>
            <pc:docMk/>
            <pc:sldMk cId="132085823" sldId="303"/>
            <ac:spMk id="2" creationId="{EC0B3AAF-B0DF-4184-ACEF-C54AA1B83A9F}"/>
          </ac:spMkLst>
        </pc:spChg>
      </pc:sldChg>
      <pc:sldChg chg="delCm">
        <pc:chgData name="Cathrien Alons" userId="S::calons@pedaids.org::40dc079d-356c-4426-b39e-80004cfa760b" providerId="AD" clId="Web-{46B352D9-7301-249B-1DC0-A0570088B6CB}" dt="2020-11-13T16:47:51.343" v="243"/>
        <pc:sldMkLst>
          <pc:docMk/>
          <pc:sldMk cId="3330471152" sldId="308"/>
        </pc:sldMkLst>
      </pc:sldChg>
      <pc:sldChg chg="modSp">
        <pc:chgData name="Cathrien Alons" userId="S::calons@pedaids.org::40dc079d-356c-4426-b39e-80004cfa760b" providerId="AD" clId="Web-{46B352D9-7301-249B-1DC0-A0570088B6CB}" dt="2020-11-13T16:46:14.575" v="227" actId="1076"/>
        <pc:sldMkLst>
          <pc:docMk/>
          <pc:sldMk cId="1082118074" sldId="311"/>
        </pc:sldMkLst>
        <pc:spChg chg="mod">
          <ac:chgData name="Cathrien Alons" userId="S::calons@pedaids.org::40dc079d-356c-4426-b39e-80004cfa760b" providerId="AD" clId="Web-{46B352D9-7301-249B-1DC0-A0570088B6CB}" dt="2020-11-13T16:46:14.575" v="227" actId="1076"/>
          <ac:spMkLst>
            <pc:docMk/>
            <pc:sldMk cId="1082118074" sldId="311"/>
            <ac:spMk id="2" creationId="{00000000-0000-0000-0000-000000000000}"/>
          </ac:spMkLst>
        </pc:spChg>
      </pc:sldChg>
      <pc:sldChg chg="modSp">
        <pc:chgData name="Cathrien Alons" userId="S::calons@pedaids.org::40dc079d-356c-4426-b39e-80004cfa760b" providerId="AD" clId="Web-{46B352D9-7301-249B-1DC0-A0570088B6CB}" dt="2020-11-13T16:20:43.798" v="1" actId="1076"/>
        <pc:sldMkLst>
          <pc:docMk/>
          <pc:sldMk cId="3181621303" sldId="358"/>
        </pc:sldMkLst>
        <pc:spChg chg="mod">
          <ac:chgData name="Cathrien Alons" userId="S::calons@pedaids.org::40dc079d-356c-4426-b39e-80004cfa760b" providerId="AD" clId="Web-{46B352D9-7301-249B-1DC0-A0570088B6CB}" dt="2020-11-13T16:20:43.798" v="1" actId="1076"/>
          <ac:spMkLst>
            <pc:docMk/>
            <pc:sldMk cId="3181621303" sldId="358"/>
            <ac:spMk id="6" creationId="{4EA2E9AF-1219-4A4C-8181-30B5CBB81D49}"/>
          </ac:spMkLst>
        </pc:spChg>
      </pc:sldChg>
      <pc:sldChg chg="modSp">
        <pc:chgData name="Cathrien Alons" userId="S::calons@pedaids.org::40dc079d-356c-4426-b39e-80004cfa760b" providerId="AD" clId="Web-{46B352D9-7301-249B-1DC0-A0570088B6CB}" dt="2020-11-13T16:21:23.643" v="7" actId="1076"/>
        <pc:sldMkLst>
          <pc:docMk/>
          <pc:sldMk cId="1514395383" sldId="359"/>
        </pc:sldMkLst>
        <pc:spChg chg="mod">
          <ac:chgData name="Cathrien Alons" userId="S::calons@pedaids.org::40dc079d-356c-4426-b39e-80004cfa760b" providerId="AD" clId="Web-{46B352D9-7301-249B-1DC0-A0570088B6CB}" dt="2020-11-13T16:21:14.627" v="5" actId="1076"/>
          <ac:spMkLst>
            <pc:docMk/>
            <pc:sldMk cId="1514395383" sldId="359"/>
            <ac:spMk id="2" creationId="{BD378DC8-6D23-40B7-802D-F65F0220C0CB}"/>
          </ac:spMkLst>
        </pc:spChg>
        <pc:spChg chg="mod">
          <ac:chgData name="Cathrien Alons" userId="S::calons@pedaids.org::40dc079d-356c-4426-b39e-80004cfa760b" providerId="AD" clId="Web-{46B352D9-7301-249B-1DC0-A0570088B6CB}" dt="2020-11-13T16:21:19.643" v="6" actId="1076"/>
          <ac:spMkLst>
            <pc:docMk/>
            <pc:sldMk cId="1514395383" sldId="359"/>
            <ac:spMk id="10" creationId="{634AF6FB-3580-4852-B855-D26C9FF2F499}"/>
          </ac:spMkLst>
        </pc:spChg>
        <pc:spChg chg="mod">
          <ac:chgData name="Cathrien Alons" userId="S::calons@pedaids.org::40dc079d-356c-4426-b39e-80004cfa760b" providerId="AD" clId="Web-{46B352D9-7301-249B-1DC0-A0570088B6CB}" dt="2020-11-13T16:21:23.643" v="7" actId="1076"/>
          <ac:spMkLst>
            <pc:docMk/>
            <pc:sldMk cId="1514395383" sldId="359"/>
            <ac:spMk id="11" creationId="{7477E726-CD38-4B12-9997-E9D60766723F}"/>
          </ac:spMkLst>
        </pc:spChg>
      </pc:sldChg>
      <pc:sldChg chg="modSp">
        <pc:chgData name="Cathrien Alons" userId="S::calons@pedaids.org::40dc079d-356c-4426-b39e-80004cfa760b" providerId="AD" clId="Web-{46B352D9-7301-249B-1DC0-A0570088B6CB}" dt="2020-11-13T16:21:05.127" v="4" actId="1076"/>
        <pc:sldMkLst>
          <pc:docMk/>
          <pc:sldMk cId="861037418" sldId="360"/>
        </pc:sldMkLst>
        <pc:spChg chg="mod">
          <ac:chgData name="Cathrien Alons" userId="S::calons@pedaids.org::40dc079d-356c-4426-b39e-80004cfa760b" providerId="AD" clId="Web-{46B352D9-7301-249B-1DC0-A0570088B6CB}" dt="2020-11-13T16:21:05.127" v="4" actId="1076"/>
          <ac:spMkLst>
            <pc:docMk/>
            <pc:sldMk cId="861037418" sldId="360"/>
            <ac:spMk id="2" creationId="{1AC371F6-752D-4067-B0A5-D6674E8D1C4A}"/>
          </ac:spMkLst>
        </pc:spChg>
      </pc:sldChg>
      <pc:sldChg chg="modSp">
        <pc:chgData name="Cathrien Alons" userId="S::calons@pedaids.org::40dc079d-356c-4426-b39e-80004cfa760b" providerId="AD" clId="Web-{46B352D9-7301-249B-1DC0-A0570088B6CB}" dt="2020-11-13T16:45:19.230" v="187" actId="20577"/>
        <pc:sldMkLst>
          <pc:docMk/>
          <pc:sldMk cId="3187650797" sldId="362"/>
        </pc:sldMkLst>
        <pc:spChg chg="mod">
          <ac:chgData name="Cathrien Alons" userId="S::calons@pedaids.org::40dc079d-356c-4426-b39e-80004cfa760b" providerId="AD" clId="Web-{46B352D9-7301-249B-1DC0-A0570088B6CB}" dt="2020-11-13T16:45:19.230" v="187" actId="20577"/>
          <ac:spMkLst>
            <pc:docMk/>
            <pc:sldMk cId="3187650797" sldId="362"/>
            <ac:spMk id="2" creationId="{738210A3-5CDA-40C3-B9E5-17215022C1F4}"/>
          </ac:spMkLst>
        </pc:spChg>
      </pc:sldChg>
      <pc:sldChg chg="modSp modNotes">
        <pc:chgData name="Cathrien Alons" userId="S::calons@pedaids.org::40dc079d-356c-4426-b39e-80004cfa760b" providerId="AD" clId="Web-{46B352D9-7301-249B-1DC0-A0570088B6CB}" dt="2020-11-13T16:44:48.323" v="147" actId="20577"/>
        <pc:sldMkLst>
          <pc:docMk/>
          <pc:sldMk cId="3967684837" sldId="363"/>
        </pc:sldMkLst>
        <pc:spChg chg="mod">
          <ac:chgData name="Cathrien Alons" userId="S::calons@pedaids.org::40dc079d-356c-4426-b39e-80004cfa760b" providerId="AD" clId="Web-{46B352D9-7301-249B-1DC0-A0570088B6CB}" dt="2020-11-13T16:44:48.323" v="147" actId="20577"/>
          <ac:spMkLst>
            <pc:docMk/>
            <pc:sldMk cId="3967684837" sldId="363"/>
            <ac:spMk id="2" creationId="{EC0B3AAF-B0DF-4184-ACEF-C54AA1B83A9F}"/>
          </ac:spMkLst>
        </pc:spChg>
        <pc:spChg chg="mod">
          <ac:chgData name="Cathrien Alons" userId="S::calons@pedaids.org::40dc079d-356c-4426-b39e-80004cfa760b" providerId="AD" clId="Web-{46B352D9-7301-249B-1DC0-A0570088B6CB}" dt="2020-11-13T16:27:11.637" v="40" actId="20577"/>
          <ac:spMkLst>
            <pc:docMk/>
            <pc:sldMk cId="3967684837" sldId="363"/>
            <ac:spMk id="7" creationId="{ED51141A-C0AA-48AD-B7AE-DDDC44922990}"/>
          </ac:spMkLst>
        </pc:spChg>
        <pc:picChg chg="mod">
          <ac:chgData name="Cathrien Alons" userId="S::calons@pedaids.org::40dc079d-356c-4426-b39e-80004cfa760b" providerId="AD" clId="Web-{46B352D9-7301-249B-1DC0-A0570088B6CB}" dt="2020-11-13T16:28:30.811" v="56" actId="14100"/>
          <ac:picMkLst>
            <pc:docMk/>
            <pc:sldMk cId="3967684837" sldId="363"/>
            <ac:picMk id="6" creationId="{BC555CD5-556F-4DAF-8416-875BE436915D}"/>
          </ac:picMkLst>
        </pc:picChg>
      </pc:sldChg>
      <pc:sldChg chg="modSp modNotes">
        <pc:chgData name="Cathrien Alons" userId="S::calons@pedaids.org::40dc079d-356c-4426-b39e-80004cfa760b" providerId="AD" clId="Web-{46B352D9-7301-249B-1DC0-A0570088B6CB}" dt="2020-11-13T16:47:16.061" v="242"/>
        <pc:sldMkLst>
          <pc:docMk/>
          <pc:sldMk cId="356064831" sldId="364"/>
        </pc:sldMkLst>
        <pc:spChg chg="mod">
          <ac:chgData name="Cathrien Alons" userId="S::calons@pedaids.org::40dc079d-356c-4426-b39e-80004cfa760b" providerId="AD" clId="Web-{46B352D9-7301-249B-1DC0-A0570088B6CB}" dt="2020-11-13T16:44:38.151" v="131" actId="20577"/>
          <ac:spMkLst>
            <pc:docMk/>
            <pc:sldMk cId="356064831" sldId="364"/>
            <ac:spMk id="2" creationId="{5F0AECA9-2964-4F12-9098-E0D985606D49}"/>
          </ac:spMkLst>
        </pc:spChg>
      </pc:sldChg>
      <pc:sldChg chg="modSp">
        <pc:chgData name="Cathrien Alons" userId="S::calons@pedaids.org::40dc079d-356c-4426-b39e-80004cfa760b" providerId="AD" clId="Web-{46B352D9-7301-249B-1DC0-A0570088B6CB}" dt="2020-11-13T16:44:41.619" v="138" actId="20577"/>
        <pc:sldMkLst>
          <pc:docMk/>
          <pc:sldMk cId="3803697265" sldId="366"/>
        </pc:sldMkLst>
        <pc:spChg chg="mod">
          <ac:chgData name="Cathrien Alons" userId="S::calons@pedaids.org::40dc079d-356c-4426-b39e-80004cfa760b" providerId="AD" clId="Web-{46B352D9-7301-249B-1DC0-A0570088B6CB}" dt="2020-11-13T16:44:41.619" v="138" actId="20577"/>
          <ac:spMkLst>
            <pc:docMk/>
            <pc:sldMk cId="3803697265" sldId="366"/>
            <ac:spMk id="2" creationId="{5F0AECA9-2964-4F12-9098-E0D985606D49}"/>
          </ac:spMkLst>
        </pc:spChg>
      </pc:sldChg>
      <pc:sldChg chg="addCm modCm">
        <pc:chgData name="Cathrien Alons" userId="S::calons@pedaids.org::40dc079d-356c-4426-b39e-80004cfa760b" providerId="AD" clId="Web-{46B352D9-7301-249B-1DC0-A0570088B6CB}" dt="2020-11-13T16:23:26.193" v="9"/>
        <pc:sldMkLst>
          <pc:docMk/>
          <pc:sldMk cId="2826782799" sldId="379"/>
        </pc:sldMkLst>
      </pc:sldChg>
      <pc:sldChg chg="addSp delSp modSp ord">
        <pc:chgData name="Cathrien Alons" userId="S::calons@pedaids.org::40dc079d-356c-4426-b39e-80004cfa760b" providerId="AD" clId="Web-{46B352D9-7301-249B-1DC0-A0570088B6CB}" dt="2020-11-13T16:44:54.151" v="151" actId="20577"/>
        <pc:sldMkLst>
          <pc:docMk/>
          <pc:sldMk cId="2062923113" sldId="382"/>
        </pc:sldMkLst>
        <pc:spChg chg="mod">
          <ac:chgData name="Cathrien Alons" userId="S::calons@pedaids.org::40dc079d-356c-4426-b39e-80004cfa760b" providerId="AD" clId="Web-{46B352D9-7301-249B-1DC0-A0570088B6CB}" dt="2020-11-13T16:44:54.151" v="151" actId="20577"/>
          <ac:spMkLst>
            <pc:docMk/>
            <pc:sldMk cId="2062923113" sldId="382"/>
            <ac:spMk id="2" creationId="{00000000-0000-0000-0000-000000000000}"/>
          </ac:spMkLst>
        </pc:spChg>
        <pc:spChg chg="add del mod">
          <ac:chgData name="Cathrien Alons" userId="S::calons@pedaids.org::40dc079d-356c-4426-b39e-80004cfa760b" providerId="AD" clId="Web-{46B352D9-7301-249B-1DC0-A0570088B6CB}" dt="2020-11-13T16:30:04.720" v="66" actId="20577"/>
          <ac:spMkLst>
            <pc:docMk/>
            <pc:sldMk cId="2062923113" sldId="382"/>
            <ac:spMk id="3" creationId="{00000000-0000-0000-0000-000000000000}"/>
          </ac:spMkLst>
        </pc:spChg>
        <pc:spChg chg="add del mod">
          <ac:chgData name="Cathrien Alons" userId="S::calons@pedaids.org::40dc079d-356c-4426-b39e-80004cfa760b" providerId="AD" clId="Web-{46B352D9-7301-249B-1DC0-A0570088B6CB}" dt="2020-11-13T16:29:46.673" v="60"/>
          <ac:spMkLst>
            <pc:docMk/>
            <pc:sldMk cId="2062923113" sldId="382"/>
            <ac:spMk id="5" creationId="{0586BF2E-1060-46B5-8721-49AC7F1FB1BA}"/>
          </ac:spMkLst>
        </pc:spChg>
      </pc:sldChg>
      <pc:sldChg chg="modSp">
        <pc:chgData name="Cathrien Alons" userId="S::calons@pedaids.org::40dc079d-356c-4426-b39e-80004cfa760b" providerId="AD" clId="Web-{46B352D9-7301-249B-1DC0-A0570088B6CB}" dt="2020-11-13T16:20:55.595" v="3" actId="14100"/>
        <pc:sldMkLst>
          <pc:docMk/>
          <pc:sldMk cId="2112490575" sldId="383"/>
        </pc:sldMkLst>
        <pc:spChg chg="mod">
          <ac:chgData name="Cathrien Alons" userId="S::calons@pedaids.org::40dc079d-356c-4426-b39e-80004cfa760b" providerId="AD" clId="Web-{46B352D9-7301-249B-1DC0-A0570088B6CB}" dt="2020-11-13T16:20:39.673" v="0" actId="1076"/>
          <ac:spMkLst>
            <pc:docMk/>
            <pc:sldMk cId="2112490575" sldId="383"/>
            <ac:spMk id="2" creationId="{7638A9C4-9554-4EAE-A28D-D70E7CDA4ABA}"/>
          </ac:spMkLst>
        </pc:spChg>
        <pc:spChg chg="mod">
          <ac:chgData name="Cathrien Alons" userId="S::calons@pedaids.org::40dc079d-356c-4426-b39e-80004cfa760b" providerId="AD" clId="Web-{46B352D9-7301-249B-1DC0-A0570088B6CB}" dt="2020-11-13T16:20:55.595" v="3" actId="14100"/>
          <ac:spMkLst>
            <pc:docMk/>
            <pc:sldMk cId="2112490575" sldId="383"/>
            <ac:spMk id="9" creationId="{17857520-0D15-4060-BC7C-EFC43D4C24C2}"/>
          </ac:spMkLst>
        </pc:spChg>
      </pc:sldChg>
      <pc:sldChg chg="modNotes">
        <pc:chgData name="Cathrien Alons" userId="S::calons@pedaids.org::40dc079d-356c-4426-b39e-80004cfa760b" providerId="AD" clId="Web-{46B352D9-7301-249B-1DC0-A0570088B6CB}" dt="2020-11-13T16:51:12.896" v="332"/>
        <pc:sldMkLst>
          <pc:docMk/>
          <pc:sldMk cId="4137549544" sldId="385"/>
        </pc:sldMkLst>
      </pc:sldChg>
      <pc:sldChg chg="modSp">
        <pc:chgData name="Cathrien Alons" userId="S::calons@pedaids.org::40dc079d-356c-4426-b39e-80004cfa760b" providerId="AD" clId="Web-{46B352D9-7301-249B-1DC0-A0570088B6CB}" dt="2020-11-13T16:45:58.137" v="223" actId="14100"/>
        <pc:sldMkLst>
          <pc:docMk/>
          <pc:sldMk cId="3377974027" sldId="390"/>
        </pc:sldMkLst>
        <pc:spChg chg="mod">
          <ac:chgData name="Cathrien Alons" userId="S::calons@pedaids.org::40dc079d-356c-4426-b39e-80004cfa760b" providerId="AD" clId="Web-{46B352D9-7301-249B-1DC0-A0570088B6CB}" dt="2020-11-13T16:45:58.137" v="223" actId="14100"/>
          <ac:spMkLst>
            <pc:docMk/>
            <pc:sldMk cId="3377974027" sldId="390"/>
            <ac:spMk id="3" creationId="{71687D26-333A-4E55-83DA-A9A05AAA0CD9}"/>
          </ac:spMkLst>
        </pc:spChg>
      </pc:sldChg>
      <pc:sldChg chg="modSp modNotes">
        <pc:chgData name="Cathrien Alons" userId="S::calons@pedaids.org::40dc079d-356c-4426-b39e-80004cfa760b" providerId="AD" clId="Web-{46B352D9-7301-249B-1DC0-A0570088B6CB}" dt="2020-11-13T16:50:30.551" v="305"/>
        <pc:sldMkLst>
          <pc:docMk/>
          <pc:sldMk cId="186423166" sldId="2040"/>
        </pc:sldMkLst>
        <pc:spChg chg="mod">
          <ac:chgData name="Cathrien Alons" userId="S::calons@pedaids.org::40dc079d-356c-4426-b39e-80004cfa760b" providerId="AD" clId="Web-{46B352D9-7301-249B-1DC0-A0570088B6CB}" dt="2020-11-13T16:49:46.003" v="290" actId="20577"/>
          <ac:spMkLst>
            <pc:docMk/>
            <pc:sldMk cId="186423166" sldId="2040"/>
            <ac:spMk id="3" creationId="{AD04C6E4-7024-4043-BB1F-9E3B61F04A25}"/>
          </ac:spMkLst>
        </pc:spChg>
      </pc:sldChg>
      <pc:sldChg chg="del">
        <pc:chgData name="Cathrien Alons" userId="S::calons@pedaids.org::40dc079d-356c-4426-b39e-80004cfa760b" providerId="AD" clId="Web-{46B352D9-7301-249B-1DC0-A0570088B6CB}" dt="2020-11-13T16:48:05.797" v="244"/>
        <pc:sldMkLst>
          <pc:docMk/>
          <pc:sldMk cId="1335345126" sldId="2042"/>
        </pc:sldMkLst>
      </pc:sldChg>
      <pc:sldChg chg="modSp modNotes">
        <pc:chgData name="Cathrien Alons" userId="S::calons@pedaids.org::40dc079d-356c-4426-b39e-80004cfa760b" providerId="AD" clId="Web-{46B352D9-7301-249B-1DC0-A0570088B6CB}" dt="2020-11-13T16:49:14.580" v="287"/>
        <pc:sldMkLst>
          <pc:docMk/>
          <pc:sldMk cId="4080543498" sldId="2043"/>
        </pc:sldMkLst>
        <pc:spChg chg="mod">
          <ac:chgData name="Cathrien Alons" userId="S::calons@pedaids.org::40dc079d-356c-4426-b39e-80004cfa760b" providerId="AD" clId="Web-{46B352D9-7301-249B-1DC0-A0570088B6CB}" dt="2020-11-13T16:48:36.985" v="253" actId="20577"/>
          <ac:spMkLst>
            <pc:docMk/>
            <pc:sldMk cId="4080543498" sldId="2043"/>
            <ac:spMk id="3" creationId="{A5B1A316-8420-47A0-A7A0-82545A660E2A}"/>
          </ac:spMkLst>
        </pc:spChg>
      </pc:sldChg>
    </pc:docChg>
  </pc:docChgLst>
  <pc:docChgLst>
    <pc:chgData name="Clark, Adele" userId="S::adele.clark@crs.org::cb302882-fc54-4eb8-a090-62efc4d6cc36" providerId="AD" clId="Web-{FC85ACC8-ECFE-D6F0-101C-7A6A4BE1C400}"/>
    <pc:docChg chg="modSld">
      <pc:chgData name="Clark, Adele" userId="S::adele.clark@crs.org::cb302882-fc54-4eb8-a090-62efc4d6cc36" providerId="AD" clId="Web-{FC85ACC8-ECFE-D6F0-101C-7A6A4BE1C400}" dt="2021-04-09T12:47:36.505" v="1"/>
      <pc:docMkLst>
        <pc:docMk/>
      </pc:docMkLst>
      <pc:sldChg chg="addSp modSp">
        <pc:chgData name="Clark, Adele" userId="S::adele.clark@crs.org::cb302882-fc54-4eb8-a090-62efc4d6cc36" providerId="AD" clId="Web-{FC85ACC8-ECFE-D6F0-101C-7A6A4BE1C400}" dt="2021-04-09T12:47:36.505" v="1"/>
        <pc:sldMkLst>
          <pc:docMk/>
          <pc:sldMk cId="303388728" sldId="269"/>
        </pc:sldMkLst>
        <pc:spChg chg="mod">
          <ac:chgData name="Clark, Adele" userId="S::adele.clark@crs.org::cb302882-fc54-4eb8-a090-62efc4d6cc36" providerId="AD" clId="Web-{FC85ACC8-ECFE-D6F0-101C-7A6A4BE1C400}" dt="2021-04-09T12:47:36.505" v="1"/>
          <ac:spMkLst>
            <pc:docMk/>
            <pc:sldMk cId="303388728" sldId="269"/>
            <ac:spMk id="4" creationId="{D7E79B9E-75A4-5E41-9735-B1ECB149587A}"/>
          </ac:spMkLst>
        </pc:spChg>
        <pc:spChg chg="add">
          <ac:chgData name="Clark, Adele" userId="S::adele.clark@crs.org::cb302882-fc54-4eb8-a090-62efc4d6cc36" providerId="AD" clId="Web-{FC85ACC8-ECFE-D6F0-101C-7A6A4BE1C400}" dt="2021-04-09T12:47:36.505" v="1"/>
          <ac:spMkLst>
            <pc:docMk/>
            <pc:sldMk cId="303388728" sldId="269"/>
            <ac:spMk id="11" creationId="{D80BC2DF-6C56-4158-BC69-0737C9A5DE18}"/>
          </ac:spMkLst>
        </pc:spChg>
        <pc:picChg chg="mod">
          <ac:chgData name="Clark, Adele" userId="S::adele.clark@crs.org::cb302882-fc54-4eb8-a090-62efc4d6cc36" providerId="AD" clId="Web-{FC85ACC8-ECFE-D6F0-101C-7A6A4BE1C400}" dt="2021-04-09T12:47:36.505" v="1"/>
          <ac:picMkLst>
            <pc:docMk/>
            <pc:sldMk cId="303388728" sldId="269"/>
            <ac:picMk id="6" creationId="{2F5B07A0-3600-4810-9E35-449523FC9FDD}"/>
          </ac:picMkLst>
        </pc:picChg>
      </pc:sldChg>
    </pc:docChg>
  </pc:docChgLst>
  <pc:docChgLst>
    <pc:chgData name="Mabirizi, David" userId="S::david.mabirizi@crs.org::11078639-fa65-49cc-9198-f60b10ac550e" providerId="AD" clId="Web-{07A2DCCD-7638-40F7-A6A3-5788E31F4B74}"/>
    <pc:docChg chg="modSld">
      <pc:chgData name="Mabirizi, David" userId="S::david.mabirizi@crs.org::11078639-fa65-49cc-9198-f60b10ac550e" providerId="AD" clId="Web-{07A2DCCD-7638-40F7-A6A3-5788E31F4B74}" dt="2021-04-09T13:24:41.265" v="7" actId="1076"/>
      <pc:docMkLst>
        <pc:docMk/>
      </pc:docMkLst>
      <pc:sldChg chg="modSp">
        <pc:chgData name="Mabirizi, David" userId="S::david.mabirizi@crs.org::11078639-fa65-49cc-9198-f60b10ac550e" providerId="AD" clId="Web-{07A2DCCD-7638-40F7-A6A3-5788E31F4B74}" dt="2021-04-09T13:24:17.967" v="4" actId="1076"/>
        <pc:sldMkLst>
          <pc:docMk/>
          <pc:sldMk cId="3967684837" sldId="363"/>
        </pc:sldMkLst>
        <pc:picChg chg="mod">
          <ac:chgData name="Mabirizi, David" userId="S::david.mabirizi@crs.org::11078639-fa65-49cc-9198-f60b10ac550e" providerId="AD" clId="Web-{07A2DCCD-7638-40F7-A6A3-5788E31F4B74}" dt="2021-04-09T13:24:17.967" v="4" actId="1076"/>
          <ac:picMkLst>
            <pc:docMk/>
            <pc:sldMk cId="3967684837" sldId="363"/>
            <ac:picMk id="6" creationId="{BC555CD5-556F-4DAF-8416-875BE436915D}"/>
          </ac:picMkLst>
        </pc:picChg>
      </pc:sldChg>
      <pc:sldChg chg="modSp">
        <pc:chgData name="Mabirizi, David" userId="S::david.mabirizi@crs.org::11078639-fa65-49cc-9198-f60b10ac550e" providerId="AD" clId="Web-{07A2DCCD-7638-40F7-A6A3-5788E31F4B74}" dt="2021-04-09T13:24:41.265" v="7" actId="1076"/>
        <pc:sldMkLst>
          <pc:docMk/>
          <pc:sldMk cId="3377974027" sldId="390"/>
        </pc:sldMkLst>
        <pc:picChg chg="mod">
          <ac:chgData name="Mabirizi, David" userId="S::david.mabirizi@crs.org::11078639-fa65-49cc-9198-f60b10ac550e" providerId="AD" clId="Web-{07A2DCCD-7638-40F7-A6A3-5788E31F4B74}" dt="2021-04-09T13:24:41.265" v="7" actId="1076"/>
          <ac:picMkLst>
            <pc:docMk/>
            <pc:sldMk cId="3377974027" sldId="390"/>
            <ac:picMk id="4" creationId="{AB0FBBF8-916B-4E8E-B612-6DA8367DDFC5}"/>
          </ac:picMkLst>
        </pc:picChg>
      </pc:sldChg>
    </pc:docChg>
  </pc:docChgLst>
  <pc:docChgLst>
    <pc:chgData name="kbrosnan@pedaids.org" userId="S::urn:spo:guest#kbrosnan@pedaids.org::" providerId="AD" clId="Web-{3483F9BA-BCA5-4CB2-99E5-E8B9E0CE748C}"/>
    <pc:docChg chg="modSld">
      <pc:chgData name="kbrosnan@pedaids.org" userId="S::urn:spo:guest#kbrosnan@pedaids.org::" providerId="AD" clId="Web-{3483F9BA-BCA5-4CB2-99E5-E8B9E0CE748C}" dt="2021-02-10T16:09:17.698" v="2"/>
      <pc:docMkLst>
        <pc:docMk/>
      </pc:docMkLst>
      <pc:sldChg chg="modSp">
        <pc:chgData name="kbrosnan@pedaids.org" userId="S::urn:spo:guest#kbrosnan@pedaids.org::" providerId="AD" clId="Web-{3483F9BA-BCA5-4CB2-99E5-E8B9E0CE748C}" dt="2021-02-10T16:09:17.698" v="2"/>
        <pc:sldMkLst>
          <pc:docMk/>
          <pc:sldMk cId="3187650797" sldId="362"/>
        </pc:sldMkLst>
        <pc:picChg chg="mod">
          <ac:chgData name="kbrosnan@pedaids.org" userId="S::urn:spo:guest#kbrosnan@pedaids.org::" providerId="AD" clId="Web-{3483F9BA-BCA5-4CB2-99E5-E8B9E0CE748C}" dt="2021-02-10T16:09:17.698" v="2"/>
          <ac:picMkLst>
            <pc:docMk/>
            <pc:sldMk cId="3187650797" sldId="362"/>
            <ac:picMk id="17" creationId="{A829A8B3-BF9C-46B3-8EF5-3F836C4C911A}"/>
          </ac:picMkLst>
        </pc:picChg>
      </pc:sldChg>
      <pc:sldChg chg="delSp modSp">
        <pc:chgData name="kbrosnan@pedaids.org" userId="S::urn:spo:guest#kbrosnan@pedaids.org::" providerId="AD" clId="Web-{3483F9BA-BCA5-4CB2-99E5-E8B9E0CE748C}" dt="2021-02-10T16:07:38.414" v="1"/>
        <pc:sldMkLst>
          <pc:docMk/>
          <pc:sldMk cId="2826782799" sldId="379"/>
        </pc:sldMkLst>
        <pc:spChg chg="del">
          <ac:chgData name="kbrosnan@pedaids.org" userId="S::urn:spo:guest#kbrosnan@pedaids.org::" providerId="AD" clId="Web-{3483F9BA-BCA5-4CB2-99E5-E8B9E0CE748C}" dt="2021-02-10T16:07:38.414" v="1"/>
          <ac:spMkLst>
            <pc:docMk/>
            <pc:sldMk cId="2826782799" sldId="379"/>
            <ac:spMk id="5" creationId="{2D21DB29-97CE-44B1-961C-26101A6EB058}"/>
          </ac:spMkLst>
        </pc:spChg>
        <pc:picChg chg="mod">
          <ac:chgData name="kbrosnan@pedaids.org" userId="S::urn:spo:guest#kbrosnan@pedaids.org::" providerId="AD" clId="Web-{3483F9BA-BCA5-4CB2-99E5-E8B9E0CE748C}" dt="2021-02-10T16:07:31.991" v="0"/>
          <ac:picMkLst>
            <pc:docMk/>
            <pc:sldMk cId="2826782799" sldId="379"/>
            <ac:picMk id="2" creationId="{495F8D2E-DB75-4B36-83E1-458748E25388}"/>
          </ac:picMkLst>
        </pc:picChg>
      </pc:sldChg>
    </pc:docChg>
  </pc:docChgLst>
  <pc:docChgLst>
    <pc:chgData name="Clark, Adele" userId="cb302882-fc54-4eb8-a090-62efc4d6cc36" providerId="ADAL" clId="{704EDB05-47E2-41E0-9C7F-0CC4FECDB3D8}"/>
    <pc:docChg chg="undo custSel addSld delSld modSld">
      <pc:chgData name="Clark, Adele" userId="cb302882-fc54-4eb8-a090-62efc4d6cc36" providerId="ADAL" clId="{704EDB05-47E2-41E0-9C7F-0CC4FECDB3D8}" dt="2021-02-25T18:06:43.608" v="28" actId="22"/>
      <pc:docMkLst>
        <pc:docMk/>
      </pc:docMkLst>
      <pc:sldChg chg="del">
        <pc:chgData name="Clark, Adele" userId="cb302882-fc54-4eb8-a090-62efc4d6cc36" providerId="ADAL" clId="{704EDB05-47E2-41E0-9C7F-0CC4FECDB3D8}" dt="2021-02-25T18:05:37.265" v="23" actId="47"/>
        <pc:sldMkLst>
          <pc:docMk/>
          <pc:sldMk cId="3330471152" sldId="308"/>
        </pc:sldMkLst>
      </pc:sldChg>
      <pc:sldChg chg="addSp delSp mod">
        <pc:chgData name="Clark, Adele" userId="cb302882-fc54-4eb8-a090-62efc4d6cc36" providerId="ADAL" clId="{704EDB05-47E2-41E0-9C7F-0CC4FECDB3D8}" dt="2021-02-25T18:06:43.608" v="28" actId="22"/>
        <pc:sldMkLst>
          <pc:docMk/>
          <pc:sldMk cId="1562185618" sldId="2035"/>
        </pc:sldMkLst>
        <pc:spChg chg="add del">
          <ac:chgData name="Clark, Adele" userId="cb302882-fc54-4eb8-a090-62efc4d6cc36" providerId="ADAL" clId="{704EDB05-47E2-41E0-9C7F-0CC4FECDB3D8}" dt="2021-02-25T18:06:34.274" v="26" actId="22"/>
          <ac:spMkLst>
            <pc:docMk/>
            <pc:sldMk cId="1562185618" sldId="2035"/>
            <ac:spMk id="5" creationId="{AA842439-25F8-4B16-AC17-97C4381A6B2D}"/>
          </ac:spMkLst>
        </pc:spChg>
        <pc:spChg chg="add del">
          <ac:chgData name="Clark, Adele" userId="cb302882-fc54-4eb8-a090-62efc4d6cc36" providerId="ADAL" clId="{704EDB05-47E2-41E0-9C7F-0CC4FECDB3D8}" dt="2021-02-25T18:06:43.608" v="28" actId="22"/>
          <ac:spMkLst>
            <pc:docMk/>
            <pc:sldMk cId="1562185618" sldId="2035"/>
            <ac:spMk id="7" creationId="{78E164B6-830A-4224-BF0F-A3B31EE38482}"/>
          </ac:spMkLst>
        </pc:spChg>
      </pc:sldChg>
      <pc:sldChg chg="del">
        <pc:chgData name="Clark, Adele" userId="cb302882-fc54-4eb8-a090-62efc4d6cc36" providerId="ADAL" clId="{704EDB05-47E2-41E0-9C7F-0CC4FECDB3D8}" dt="2021-02-25T18:06:27.252" v="24" actId="47"/>
        <pc:sldMkLst>
          <pc:docMk/>
          <pc:sldMk cId="1778415988" sldId="2041"/>
        </pc:sldMkLst>
      </pc:sldChg>
      <pc:sldChg chg="add">
        <pc:chgData name="Clark, Adele" userId="cb302882-fc54-4eb8-a090-62efc4d6cc36" providerId="ADAL" clId="{704EDB05-47E2-41E0-9C7F-0CC4FECDB3D8}" dt="2021-02-25T18:03:13.014" v="0"/>
        <pc:sldMkLst>
          <pc:docMk/>
          <pc:sldMk cId="1153198540" sldId="2046"/>
        </pc:sldMkLst>
      </pc:sldChg>
      <pc:sldChg chg="modSp add mod modNotesTx">
        <pc:chgData name="Clark, Adele" userId="cb302882-fc54-4eb8-a090-62efc4d6cc36" providerId="ADAL" clId="{704EDB05-47E2-41E0-9C7F-0CC4FECDB3D8}" dt="2021-02-25T18:05:32.482" v="22" actId="5793"/>
        <pc:sldMkLst>
          <pc:docMk/>
          <pc:sldMk cId="2067964604" sldId="2047"/>
        </pc:sldMkLst>
        <pc:spChg chg="mod">
          <ac:chgData name="Clark, Adele" userId="cb302882-fc54-4eb8-a090-62efc4d6cc36" providerId="ADAL" clId="{704EDB05-47E2-41E0-9C7F-0CC4FECDB3D8}" dt="2021-02-25T18:05:11.318" v="20" actId="20577"/>
          <ac:spMkLst>
            <pc:docMk/>
            <pc:sldMk cId="2067964604" sldId="2047"/>
            <ac:spMk id="2" creationId="{44034FEE-4BBB-7F49-BE67-328073281F8B}"/>
          </ac:spMkLst>
        </pc:spChg>
      </pc:sldChg>
    </pc:docChg>
  </pc:docChgLst>
  <pc:docChgLst>
    <pc:chgData name="methridge@pedaids.org" userId="S::urn:spo:guest#methridge@pedaids.org::" providerId="AD" clId="Web-{083254E9-2A37-45D2-A450-8114AF14EEEE}"/>
    <pc:docChg chg="modSld">
      <pc:chgData name="methridge@pedaids.org" userId="S::urn:spo:guest#methridge@pedaids.org::" providerId="AD" clId="Web-{083254E9-2A37-45D2-A450-8114AF14EEEE}" dt="2021-02-09T17:17:57.273" v="10" actId="20577"/>
      <pc:docMkLst>
        <pc:docMk/>
      </pc:docMkLst>
      <pc:sldChg chg="modSp addCm">
        <pc:chgData name="methridge@pedaids.org" userId="S::urn:spo:guest#methridge@pedaids.org::" providerId="AD" clId="Web-{083254E9-2A37-45D2-A450-8114AF14EEEE}" dt="2021-02-09T17:17:57.273" v="10" actId="20577"/>
        <pc:sldMkLst>
          <pc:docMk/>
          <pc:sldMk cId="861037418" sldId="360"/>
        </pc:sldMkLst>
        <pc:spChg chg="mod">
          <ac:chgData name="methridge@pedaids.org" userId="S::urn:spo:guest#methridge@pedaids.org::" providerId="AD" clId="Web-{083254E9-2A37-45D2-A450-8114AF14EEEE}" dt="2021-02-09T17:17:57.273" v="10" actId="20577"/>
          <ac:spMkLst>
            <pc:docMk/>
            <pc:sldMk cId="861037418" sldId="360"/>
            <ac:spMk id="3" creationId="{FA77517B-DE9E-442D-B6C2-A2DFEF96E9AA}"/>
          </ac:spMkLst>
        </pc:spChg>
      </pc:sldChg>
      <pc:sldChg chg="addCm">
        <pc:chgData name="methridge@pedaids.org" userId="S::urn:spo:guest#methridge@pedaids.org::" providerId="AD" clId="Web-{083254E9-2A37-45D2-A450-8114AF14EEEE}" dt="2021-02-09T17:16:32.005" v="0"/>
        <pc:sldMkLst>
          <pc:docMk/>
          <pc:sldMk cId="2112490575" sldId="383"/>
        </pc:sldMkLst>
      </pc:sldChg>
    </pc:docChg>
  </pc:docChgLst>
  <pc:docChgLst>
    <pc:chgData name="Kelsey Brosnan" userId="S::kbrosnan@pedaids.org::088ad37a-0c35-44dd-9c81-b1ff65c276c0" providerId="AD" clId="Web-{A87CD33D-B7A5-B0ED-6A37-BBD0A45B2ED6}"/>
    <pc:docChg chg="modSld">
      <pc:chgData name="Kelsey Brosnan" userId="S::kbrosnan@pedaids.org::088ad37a-0c35-44dd-9c81-b1ff65c276c0" providerId="AD" clId="Web-{A87CD33D-B7A5-B0ED-6A37-BBD0A45B2ED6}" dt="2020-09-10T21:03:02.132" v="68" actId="14100"/>
      <pc:docMkLst>
        <pc:docMk/>
      </pc:docMkLst>
      <pc:sldChg chg="addSp delSp modSp">
        <pc:chgData name="Kelsey Brosnan" userId="S::kbrosnan@pedaids.org::088ad37a-0c35-44dd-9c81-b1ff65c276c0" providerId="AD" clId="Web-{A87CD33D-B7A5-B0ED-6A37-BBD0A45B2ED6}" dt="2020-09-10T21:03:02.132" v="68" actId="14100"/>
        <pc:sldMkLst>
          <pc:docMk/>
          <pc:sldMk cId="2112490575" sldId="383"/>
        </pc:sldMkLst>
        <pc:spChg chg="add del mod">
          <ac:chgData name="Kelsey Brosnan" userId="S::kbrosnan@pedaids.org::088ad37a-0c35-44dd-9c81-b1ff65c276c0" providerId="AD" clId="Web-{A87CD33D-B7A5-B0ED-6A37-BBD0A45B2ED6}" dt="2020-09-10T20:58:56.710" v="22"/>
          <ac:spMkLst>
            <pc:docMk/>
            <pc:sldMk cId="2112490575" sldId="383"/>
            <ac:spMk id="2" creationId="{1E4AA361-1B95-9A4A-94E9-9455CCFF0641}"/>
          </ac:spMkLst>
        </pc:spChg>
        <pc:spChg chg="del mod">
          <ac:chgData name="Kelsey Brosnan" userId="S::kbrosnan@pedaids.org::088ad37a-0c35-44dd-9c81-b1ff65c276c0" providerId="AD" clId="Web-{A87CD33D-B7A5-B0ED-6A37-BBD0A45B2ED6}" dt="2020-09-10T20:58:54.382" v="21"/>
          <ac:spMkLst>
            <pc:docMk/>
            <pc:sldMk cId="2112490575" sldId="383"/>
            <ac:spMk id="4" creationId="{F8421845-586A-1246-9771-649EFBC31584}"/>
          </ac:spMkLst>
        </pc:spChg>
        <pc:spChg chg="add del mod">
          <ac:chgData name="Kelsey Brosnan" userId="S::kbrosnan@pedaids.org::088ad37a-0c35-44dd-9c81-b1ff65c276c0" providerId="AD" clId="Web-{A87CD33D-B7A5-B0ED-6A37-BBD0A45B2ED6}" dt="2020-09-10T20:56:13.606" v="4"/>
          <ac:spMkLst>
            <pc:docMk/>
            <pc:sldMk cId="2112490575" sldId="383"/>
            <ac:spMk id="5" creationId="{DD6080D3-FEE5-4A54-A26C-6BAFEA148149}"/>
          </ac:spMkLst>
        </pc:spChg>
        <pc:spChg chg="add del mod">
          <ac:chgData name="Kelsey Brosnan" userId="S::kbrosnan@pedaids.org::088ad37a-0c35-44dd-9c81-b1ff65c276c0" providerId="AD" clId="Web-{A87CD33D-B7A5-B0ED-6A37-BBD0A45B2ED6}" dt="2020-09-10T20:57:56.644" v="14"/>
          <ac:spMkLst>
            <pc:docMk/>
            <pc:sldMk cId="2112490575" sldId="383"/>
            <ac:spMk id="9" creationId="{20D0DAEC-FBD2-4007-8E1F-9BD98AEB996D}"/>
          </ac:spMkLst>
        </pc:spChg>
        <pc:spChg chg="add del mod">
          <ac:chgData name="Kelsey Brosnan" userId="S::kbrosnan@pedaids.org::088ad37a-0c35-44dd-9c81-b1ff65c276c0" providerId="AD" clId="Web-{A87CD33D-B7A5-B0ED-6A37-BBD0A45B2ED6}" dt="2020-09-10T20:57:55.518" v="13"/>
          <ac:spMkLst>
            <pc:docMk/>
            <pc:sldMk cId="2112490575" sldId="383"/>
            <ac:spMk id="11" creationId="{37268E96-A5DD-452E-A801-90600C6A4696}"/>
          </ac:spMkLst>
        </pc:spChg>
        <pc:spChg chg="add del mod">
          <ac:chgData name="Kelsey Brosnan" userId="S::kbrosnan@pedaids.org::088ad37a-0c35-44dd-9c81-b1ff65c276c0" providerId="AD" clId="Web-{A87CD33D-B7A5-B0ED-6A37-BBD0A45B2ED6}" dt="2020-09-10T21:00:37.654" v="29"/>
          <ac:spMkLst>
            <pc:docMk/>
            <pc:sldMk cId="2112490575" sldId="383"/>
            <ac:spMk id="14" creationId="{4B11BC07-B729-4227-82EB-581C0CF5447B}"/>
          </ac:spMkLst>
        </pc:spChg>
        <pc:spChg chg="add del mod">
          <ac:chgData name="Kelsey Brosnan" userId="S::kbrosnan@pedaids.org::088ad37a-0c35-44dd-9c81-b1ff65c276c0" providerId="AD" clId="Web-{A87CD33D-B7A5-B0ED-6A37-BBD0A45B2ED6}" dt="2020-09-10T21:01:35.892" v="41"/>
          <ac:spMkLst>
            <pc:docMk/>
            <pc:sldMk cId="2112490575" sldId="383"/>
            <ac:spMk id="16" creationId="{FB1EDB47-6B1D-4621-A0CD-DC7A5DA94B23}"/>
          </ac:spMkLst>
        </pc:spChg>
        <pc:spChg chg="add del mod">
          <ac:chgData name="Kelsey Brosnan" userId="S::kbrosnan@pedaids.org::088ad37a-0c35-44dd-9c81-b1ff65c276c0" providerId="AD" clId="Web-{A87CD33D-B7A5-B0ED-6A37-BBD0A45B2ED6}" dt="2020-09-10T21:01:37.642" v="42"/>
          <ac:spMkLst>
            <pc:docMk/>
            <pc:sldMk cId="2112490575" sldId="383"/>
            <ac:spMk id="19" creationId="{0C9A4C63-2CDA-41B4-8A91-B5CAB1CB2236}"/>
          </ac:spMkLst>
        </pc:spChg>
        <pc:spChg chg="add del mod">
          <ac:chgData name="Kelsey Brosnan" userId="S::kbrosnan@pedaids.org::088ad37a-0c35-44dd-9c81-b1ff65c276c0" providerId="AD" clId="Web-{A87CD33D-B7A5-B0ED-6A37-BBD0A45B2ED6}" dt="2020-09-10T21:00:40.498" v="31"/>
          <ac:spMkLst>
            <pc:docMk/>
            <pc:sldMk cId="2112490575" sldId="383"/>
            <ac:spMk id="21" creationId="{E9E4F7FD-DD9E-485E-AC91-0A707BC837A3}"/>
          </ac:spMkLst>
        </pc:spChg>
        <pc:spChg chg="add del mod">
          <ac:chgData name="Kelsey Brosnan" userId="S::kbrosnan@pedaids.org::088ad37a-0c35-44dd-9c81-b1ff65c276c0" providerId="AD" clId="Web-{A87CD33D-B7A5-B0ED-6A37-BBD0A45B2ED6}" dt="2020-09-10T21:01:27.016" v="38"/>
          <ac:spMkLst>
            <pc:docMk/>
            <pc:sldMk cId="2112490575" sldId="383"/>
            <ac:spMk id="30" creationId="{15B514BC-064C-4D4E-94FA-23529E920835}"/>
          </ac:spMkLst>
        </pc:spChg>
        <pc:graphicFrameChg chg="add del">
          <ac:chgData name="Kelsey Brosnan" userId="S::kbrosnan@pedaids.org::088ad37a-0c35-44dd-9c81-b1ff65c276c0" providerId="AD" clId="Web-{A87CD33D-B7A5-B0ED-6A37-BBD0A45B2ED6}" dt="2020-09-10T20:58:51.225" v="19"/>
          <ac:graphicFrameMkLst>
            <pc:docMk/>
            <pc:sldMk cId="2112490575" sldId="383"/>
            <ac:graphicFrameMk id="7" creationId="{BC00DDDC-C0FB-1649-87A6-92F0B39CE83A}"/>
          </ac:graphicFrameMkLst>
        </pc:graphicFrameChg>
        <pc:graphicFrameChg chg="add del">
          <ac:chgData name="Kelsey Brosnan" userId="S::kbrosnan@pedaids.org::088ad37a-0c35-44dd-9c81-b1ff65c276c0" providerId="AD" clId="Web-{A87CD33D-B7A5-B0ED-6A37-BBD0A45B2ED6}" dt="2020-09-10T20:58:52.350" v="20"/>
          <ac:graphicFrameMkLst>
            <pc:docMk/>
            <pc:sldMk cId="2112490575" sldId="383"/>
            <ac:graphicFrameMk id="18" creationId="{1B991323-94DA-CC49-89AA-C21003FF794C}"/>
          </ac:graphicFrameMkLst>
        </pc:graphicFrameChg>
        <pc:graphicFrameChg chg="add del mod ord modGraphic">
          <ac:chgData name="Kelsey Brosnan" userId="S::kbrosnan@pedaids.org::088ad37a-0c35-44dd-9c81-b1ff65c276c0" providerId="AD" clId="Web-{A87CD33D-B7A5-B0ED-6A37-BBD0A45B2ED6}" dt="2020-09-10T21:00:40.029" v="30"/>
          <ac:graphicFrameMkLst>
            <pc:docMk/>
            <pc:sldMk cId="2112490575" sldId="383"/>
            <ac:graphicFrameMk id="22" creationId="{84256576-BC9C-41F5-A1A2-2B4D9E1BC63E}"/>
          </ac:graphicFrameMkLst>
        </pc:graphicFrameChg>
        <pc:picChg chg="add del mod">
          <ac:chgData name="Kelsey Brosnan" userId="S::kbrosnan@pedaids.org::088ad37a-0c35-44dd-9c81-b1ff65c276c0" providerId="AD" clId="Web-{A87CD33D-B7A5-B0ED-6A37-BBD0A45B2ED6}" dt="2020-09-10T20:58:23.317" v="18"/>
          <ac:picMkLst>
            <pc:docMk/>
            <pc:sldMk cId="2112490575" sldId="383"/>
            <ac:picMk id="12" creationId="{AE2C90E9-B521-4058-A309-0F32B6637EEC}"/>
          </ac:picMkLst>
        </pc:picChg>
        <pc:picChg chg="add mod ord">
          <ac:chgData name="Kelsey Brosnan" userId="S::kbrosnan@pedaids.org::088ad37a-0c35-44dd-9c81-b1ff65c276c0" providerId="AD" clId="Web-{A87CD33D-B7A5-B0ED-6A37-BBD0A45B2ED6}" dt="2020-09-10T21:02:59.350" v="67" actId="14100"/>
          <ac:picMkLst>
            <pc:docMk/>
            <pc:sldMk cId="2112490575" sldId="383"/>
            <ac:picMk id="31" creationId="{436E516F-B9E3-4CE6-B7D3-3D5CDDB32AA3}"/>
          </ac:picMkLst>
        </pc:picChg>
        <pc:picChg chg="add mod">
          <ac:chgData name="Kelsey Brosnan" userId="S::kbrosnan@pedaids.org::088ad37a-0c35-44dd-9c81-b1ff65c276c0" providerId="AD" clId="Web-{A87CD33D-B7A5-B0ED-6A37-BBD0A45B2ED6}" dt="2020-09-10T21:03:02.132" v="68" actId="14100"/>
          <ac:picMkLst>
            <pc:docMk/>
            <pc:sldMk cId="2112490575" sldId="383"/>
            <ac:picMk id="32" creationId="{1083C23E-EBD3-4CD4-847F-0D0BD026A61E}"/>
          </ac:picMkLst>
        </pc:picChg>
      </pc:sldChg>
    </pc:docChg>
  </pc:docChgLst>
  <pc:docChgLst>
    <pc:chgData name="eghanotakis" userId="S::eghanotakis_gmail.com#ext#@pedaidsorg.onmicrosoft.com::0af52404-daef-41c0-a231-4d3790fefa79" providerId="AD" clId="Web-{EE43C975-1EA1-42F4-F7A4-9D38FA01B7DB}"/>
    <pc:docChg chg="modSld">
      <pc:chgData name="eghanotakis" userId="S::eghanotakis_gmail.com#ext#@pedaidsorg.onmicrosoft.com::0af52404-daef-41c0-a231-4d3790fefa79" providerId="AD" clId="Web-{EE43C975-1EA1-42F4-F7A4-9D38FA01B7DB}" dt="2020-09-11T14:47:59.766" v="15" actId="20577"/>
      <pc:docMkLst>
        <pc:docMk/>
      </pc:docMkLst>
      <pc:sldChg chg="modSp">
        <pc:chgData name="eghanotakis" userId="S::eghanotakis_gmail.com#ext#@pedaidsorg.onmicrosoft.com::0af52404-daef-41c0-a231-4d3790fefa79" providerId="AD" clId="Web-{EE43C975-1EA1-42F4-F7A4-9D38FA01B7DB}" dt="2020-09-11T14:47:59.751" v="14" actId="20577"/>
        <pc:sldMkLst>
          <pc:docMk/>
          <pc:sldMk cId="3377974027" sldId="390"/>
        </pc:sldMkLst>
        <pc:spChg chg="mod">
          <ac:chgData name="eghanotakis" userId="S::eghanotakis_gmail.com#ext#@pedaidsorg.onmicrosoft.com::0af52404-daef-41c0-a231-4d3790fefa79" providerId="AD" clId="Web-{EE43C975-1EA1-42F4-F7A4-9D38FA01B7DB}" dt="2020-09-11T14:47:59.751" v="14" actId="20577"/>
          <ac:spMkLst>
            <pc:docMk/>
            <pc:sldMk cId="3377974027" sldId="390"/>
            <ac:spMk id="3" creationId="{71687D26-333A-4E55-83DA-A9A05AAA0CD9}"/>
          </ac:spMkLst>
        </pc:spChg>
      </pc:sldChg>
    </pc:docChg>
  </pc:docChgLst>
  <pc:docChgLst>
    <pc:chgData name="Chaila, Mwate" userId="532bccc8-299d-41ab-929a-442e97ef55d2" providerId="ADAL" clId="{C3BC2E34-34C5-4DDD-8095-D696D676288C}"/>
    <pc:docChg chg="undo redo custSel addSld delSld modSld sldOrd">
      <pc:chgData name="Chaila, Mwate" userId="532bccc8-299d-41ab-929a-442e97ef55d2" providerId="ADAL" clId="{C3BC2E34-34C5-4DDD-8095-D696D676288C}" dt="2020-10-29T07:22:45.051" v="328" actId="1589"/>
      <pc:docMkLst>
        <pc:docMk/>
      </pc:docMkLst>
      <pc:sldChg chg="modCm">
        <pc:chgData name="Chaila, Mwate" userId="532bccc8-299d-41ab-929a-442e97ef55d2" providerId="ADAL" clId="{C3BC2E34-34C5-4DDD-8095-D696D676288C}" dt="2020-10-29T06:04:23.272" v="152"/>
        <pc:sldMkLst>
          <pc:docMk/>
          <pc:sldMk cId="3330471152" sldId="308"/>
        </pc:sldMkLst>
      </pc:sldChg>
      <pc:sldChg chg="modSp mod addCm delCm modCm">
        <pc:chgData name="Chaila, Mwate" userId="532bccc8-299d-41ab-929a-442e97ef55d2" providerId="ADAL" clId="{C3BC2E34-34C5-4DDD-8095-D696D676288C}" dt="2020-10-29T05:05:25.161" v="12"/>
        <pc:sldMkLst>
          <pc:docMk/>
          <pc:sldMk cId="3181621303" sldId="358"/>
        </pc:sldMkLst>
        <pc:spChg chg="mod">
          <ac:chgData name="Chaila, Mwate" userId="532bccc8-299d-41ab-929a-442e97ef55d2" providerId="ADAL" clId="{C3BC2E34-34C5-4DDD-8095-D696D676288C}" dt="2020-10-29T05:04:49.069" v="8" actId="20577"/>
          <ac:spMkLst>
            <pc:docMk/>
            <pc:sldMk cId="3181621303" sldId="358"/>
            <ac:spMk id="8" creationId="{F7B16168-8772-A14D-8608-CA3C8E02978B}"/>
          </ac:spMkLst>
        </pc:spChg>
      </pc:sldChg>
      <pc:sldChg chg="modSp mod addCm modCm">
        <pc:chgData name="Chaila, Mwate" userId="532bccc8-299d-41ab-929a-442e97ef55d2" providerId="ADAL" clId="{C3BC2E34-34C5-4DDD-8095-D696D676288C}" dt="2020-10-29T05:09:49.376" v="62" actId="1589"/>
        <pc:sldMkLst>
          <pc:docMk/>
          <pc:sldMk cId="861037418" sldId="360"/>
        </pc:sldMkLst>
        <pc:spChg chg="mod">
          <ac:chgData name="Chaila, Mwate" userId="532bccc8-299d-41ab-929a-442e97ef55d2" providerId="ADAL" clId="{C3BC2E34-34C5-4DDD-8095-D696D676288C}" dt="2020-10-29T05:09:42.820" v="61" actId="20577"/>
          <ac:spMkLst>
            <pc:docMk/>
            <pc:sldMk cId="861037418" sldId="360"/>
            <ac:spMk id="3" creationId="{FA77517B-DE9E-442D-B6C2-A2DFEF96E9AA}"/>
          </ac:spMkLst>
        </pc:spChg>
      </pc:sldChg>
      <pc:sldChg chg="addCm">
        <pc:chgData name="Chaila, Mwate" userId="532bccc8-299d-41ab-929a-442e97ef55d2" providerId="ADAL" clId="{C3BC2E34-34C5-4DDD-8095-D696D676288C}" dt="2020-10-29T05:10:28.776" v="63" actId="1589"/>
        <pc:sldMkLst>
          <pc:docMk/>
          <pc:sldMk cId="3803697265" sldId="366"/>
        </pc:sldMkLst>
      </pc:sldChg>
      <pc:sldChg chg="modSp addCm">
        <pc:chgData name="Chaila, Mwate" userId="532bccc8-299d-41ab-929a-442e97ef55d2" providerId="ADAL" clId="{C3BC2E34-34C5-4DDD-8095-D696D676288C}" dt="2020-10-29T07:22:45.051" v="328" actId="1589"/>
        <pc:sldMkLst>
          <pc:docMk/>
          <pc:sldMk cId="2112490575" sldId="383"/>
        </pc:sldMkLst>
        <pc:graphicFrameChg chg="mod">
          <ac:chgData name="Chaila, Mwate" userId="532bccc8-299d-41ab-929a-442e97ef55d2" providerId="ADAL" clId="{C3BC2E34-34C5-4DDD-8095-D696D676288C}" dt="2020-10-29T07:22:11.536" v="327" actId="404"/>
          <ac:graphicFrameMkLst>
            <pc:docMk/>
            <pc:sldMk cId="2112490575" sldId="383"/>
            <ac:graphicFrameMk id="10" creationId="{1B991323-94DA-CC49-89AA-C21003FF794C}"/>
          </ac:graphicFrameMkLst>
        </pc:graphicFrameChg>
      </pc:sldChg>
      <pc:sldChg chg="modSp">
        <pc:chgData name="Chaila, Mwate" userId="532bccc8-299d-41ab-929a-442e97ef55d2" providerId="ADAL" clId="{C3BC2E34-34C5-4DDD-8095-D696D676288C}" dt="2020-10-29T07:19:23.339" v="226" actId="14100"/>
        <pc:sldMkLst>
          <pc:docMk/>
          <pc:sldMk cId="3756369558" sldId="392"/>
        </pc:sldMkLst>
        <pc:graphicFrameChg chg="mod">
          <ac:chgData name="Chaila, Mwate" userId="532bccc8-299d-41ab-929a-442e97ef55d2" providerId="ADAL" clId="{C3BC2E34-34C5-4DDD-8095-D696D676288C}" dt="2020-10-29T07:19:23.339" v="226" actId="14100"/>
          <ac:graphicFrameMkLst>
            <pc:docMk/>
            <pc:sldMk cId="3756369558" sldId="392"/>
            <ac:graphicFrameMk id="5" creationId="{2ABBB28A-2413-456B-B684-B2D6EFFDBFDD}"/>
          </ac:graphicFrameMkLst>
        </pc:graphicFrameChg>
      </pc:sldChg>
      <pc:sldChg chg="addSp delSp modSp add mod ord addCm delCm modCm modNotesTx">
        <pc:chgData name="Chaila, Mwate" userId="532bccc8-299d-41ab-929a-442e97ef55d2" providerId="ADAL" clId="{C3BC2E34-34C5-4DDD-8095-D696D676288C}" dt="2020-10-29T07:20:26.966" v="322" actId="313"/>
        <pc:sldMkLst>
          <pc:docMk/>
          <pc:sldMk cId="1335345126" sldId="2042"/>
        </pc:sldMkLst>
        <pc:spChg chg="mod">
          <ac:chgData name="Chaila, Mwate" userId="532bccc8-299d-41ab-929a-442e97ef55d2" providerId="ADAL" clId="{C3BC2E34-34C5-4DDD-8095-D696D676288C}" dt="2020-10-29T07:18:41.797" v="225" actId="20577"/>
          <ac:spMkLst>
            <pc:docMk/>
            <pc:sldMk cId="1335345126" sldId="2042"/>
            <ac:spMk id="3" creationId="{A5B1A316-8420-47A0-A7A0-82545A660E2A}"/>
          </ac:spMkLst>
        </pc:spChg>
        <pc:spChg chg="add del mod">
          <ac:chgData name="Chaila, Mwate" userId="532bccc8-299d-41ab-929a-442e97ef55d2" providerId="ADAL" clId="{C3BC2E34-34C5-4DDD-8095-D696D676288C}" dt="2020-10-29T07:11:16.004" v="186"/>
          <ac:spMkLst>
            <pc:docMk/>
            <pc:sldMk cId="1335345126" sldId="2042"/>
            <ac:spMk id="4" creationId="{9B6365E7-BA89-4E2F-BFAB-7AC9434446B6}"/>
          </ac:spMkLst>
        </pc:spChg>
        <pc:spChg chg="add del mod">
          <ac:chgData name="Chaila, Mwate" userId="532bccc8-299d-41ab-929a-442e97ef55d2" providerId="ADAL" clId="{C3BC2E34-34C5-4DDD-8095-D696D676288C}" dt="2020-10-29T07:16:39.135" v="199" actId="21"/>
          <ac:spMkLst>
            <pc:docMk/>
            <pc:sldMk cId="1335345126" sldId="2042"/>
            <ac:spMk id="9" creationId="{D203264B-A95E-46FB-BFFE-B02FDFBCDFDC}"/>
          </ac:spMkLst>
        </pc:spChg>
        <pc:graphicFrameChg chg="del">
          <ac:chgData name="Chaila, Mwate" userId="532bccc8-299d-41ab-929a-442e97ef55d2" providerId="ADAL" clId="{C3BC2E34-34C5-4DDD-8095-D696D676288C}" dt="2020-10-29T07:10:09.655" v="155" actId="21"/>
          <ac:graphicFrameMkLst>
            <pc:docMk/>
            <pc:sldMk cId="1335345126" sldId="2042"/>
            <ac:graphicFrameMk id="6" creationId="{2D56BFEA-B90E-4BAC-B4AD-D9E00F33DFF7}"/>
          </ac:graphicFrameMkLst>
        </pc:graphicFrameChg>
        <pc:graphicFrameChg chg="add del mod">
          <ac:chgData name="Chaila, Mwate" userId="532bccc8-299d-41ab-929a-442e97ef55d2" providerId="ADAL" clId="{C3BC2E34-34C5-4DDD-8095-D696D676288C}" dt="2020-10-29T07:16:33.558" v="198" actId="21"/>
          <ac:graphicFrameMkLst>
            <pc:docMk/>
            <pc:sldMk cId="1335345126" sldId="2042"/>
            <ac:graphicFrameMk id="7" creationId="{59914DA0-6344-4353-8710-FBCB2703BB26}"/>
          </ac:graphicFrameMkLst>
        </pc:graphicFrameChg>
        <pc:graphicFrameChg chg="add mod">
          <ac:chgData name="Chaila, Mwate" userId="532bccc8-299d-41ab-929a-442e97ef55d2" providerId="ADAL" clId="{C3BC2E34-34C5-4DDD-8095-D696D676288C}" dt="2020-10-29T07:17:37.770" v="212" actId="14100"/>
          <ac:graphicFrameMkLst>
            <pc:docMk/>
            <pc:sldMk cId="1335345126" sldId="2042"/>
            <ac:graphicFrameMk id="8" creationId="{1C82B998-8B78-4C33-8322-6C2F2757C95E}"/>
          </ac:graphicFrameMkLst>
        </pc:graphicFrameChg>
      </pc:sldChg>
      <pc:sldChg chg="new del">
        <pc:chgData name="Chaila, Mwate" userId="532bccc8-299d-41ab-929a-442e97ef55d2" providerId="ADAL" clId="{C3BC2E34-34C5-4DDD-8095-D696D676288C}" dt="2020-10-29T05:15:00.105" v="67" actId="680"/>
        <pc:sldMkLst>
          <pc:docMk/>
          <pc:sldMk cId="3538832541" sldId="2042"/>
        </pc:sldMkLst>
      </pc:sldChg>
      <pc:sldChg chg="add del">
        <pc:chgData name="Chaila, Mwate" userId="532bccc8-299d-41ab-929a-442e97ef55d2" providerId="ADAL" clId="{C3BC2E34-34C5-4DDD-8095-D696D676288C}" dt="2020-10-29T05:14:19.395" v="65" actId="47"/>
        <pc:sldMkLst>
          <pc:docMk/>
          <pc:sldMk cId="3965853369" sldId="2042"/>
        </pc:sldMkLst>
      </pc:sldChg>
    </pc:docChg>
  </pc:docChgLst>
  <pc:docChgLst>
    <pc:chgData name="Cathrien Alons" userId="S::calons_pedaids.org#ext#@crsorg.onmicrosoft.com::4972a93c-8e30-42f8-89ac-9c97f01eda25" providerId="AD" clId="Web-{F0191025-1DF5-CFD2-AC08-44A687D65D6C}"/>
    <pc:docChg chg="">
      <pc:chgData name="Cathrien Alons" userId="S::calons_pedaids.org#ext#@crsorg.onmicrosoft.com::4972a93c-8e30-42f8-89ac-9c97f01eda25" providerId="AD" clId="Web-{F0191025-1DF5-CFD2-AC08-44A687D65D6C}" dt="2021-02-09T22:23:17.928" v="2"/>
      <pc:docMkLst>
        <pc:docMk/>
      </pc:docMkLst>
      <pc:sldChg chg="addCm modCm">
        <pc:chgData name="Cathrien Alons" userId="S::calons_pedaids.org#ext#@crsorg.onmicrosoft.com::4972a93c-8e30-42f8-89ac-9c97f01eda25" providerId="AD" clId="Web-{F0191025-1DF5-CFD2-AC08-44A687D65D6C}" dt="2021-02-09T22:22:45.646" v="1"/>
        <pc:sldMkLst>
          <pc:docMk/>
          <pc:sldMk cId="3967684837" sldId="363"/>
        </pc:sldMkLst>
      </pc:sldChg>
      <pc:sldChg chg="addCm">
        <pc:chgData name="Cathrien Alons" userId="S::calons_pedaids.org#ext#@crsorg.onmicrosoft.com::4972a93c-8e30-42f8-89ac-9c97f01eda25" providerId="AD" clId="Web-{F0191025-1DF5-CFD2-AC08-44A687D65D6C}" dt="2021-02-09T22:23:17.928" v="2"/>
        <pc:sldMkLst>
          <pc:docMk/>
          <pc:sldMk cId="1060900319" sldId="391"/>
        </pc:sldMkLst>
      </pc:sldChg>
    </pc:docChg>
  </pc:docChgLst>
  <pc:docChgLst>
    <pc:chgData name="Cathrien Alons" userId="S::calons@pedaids.org::40dc079d-356c-4426-b39e-80004cfa760b" providerId="AD" clId="Web-{91134320-1682-4F59-8121-13525F65594D}"/>
    <pc:docChg chg="modSld">
      <pc:chgData name="Cathrien Alons" userId="S::calons@pedaids.org::40dc079d-356c-4426-b39e-80004cfa760b" providerId="AD" clId="Web-{91134320-1682-4F59-8121-13525F65594D}" dt="2020-10-03T00:36:43.041" v="200"/>
      <pc:docMkLst>
        <pc:docMk/>
      </pc:docMkLst>
      <pc:sldChg chg="modNotes">
        <pc:chgData name="Cathrien Alons" userId="S::calons@pedaids.org::40dc079d-356c-4426-b39e-80004cfa760b" providerId="AD" clId="Web-{91134320-1682-4F59-8121-13525F65594D}" dt="2020-10-03T00:10:28.521" v="2"/>
        <pc:sldMkLst>
          <pc:docMk/>
          <pc:sldMk cId="1082118074" sldId="311"/>
        </pc:sldMkLst>
      </pc:sldChg>
      <pc:sldChg chg="delCm modNotes">
        <pc:chgData name="Cathrien Alons" userId="S::calons@pedaids.org::40dc079d-356c-4426-b39e-80004cfa760b" providerId="AD" clId="Web-{91134320-1682-4F59-8121-13525F65594D}" dt="2020-10-03T00:32:18.064" v="195"/>
        <pc:sldMkLst>
          <pc:docMk/>
          <pc:sldMk cId="4137549544" sldId="385"/>
        </pc:sldMkLst>
      </pc:sldChg>
      <pc:sldChg chg="modNotes">
        <pc:chgData name="Cathrien Alons" userId="S::calons@pedaids.org::40dc079d-356c-4426-b39e-80004cfa760b" providerId="AD" clId="Web-{91134320-1682-4F59-8121-13525F65594D}" dt="2020-10-03T00:28:17.322" v="14"/>
        <pc:sldMkLst>
          <pc:docMk/>
          <pc:sldMk cId="633197670" sldId="388"/>
        </pc:sldMkLst>
      </pc:sldChg>
      <pc:sldChg chg="delCm modNotes">
        <pc:chgData name="Cathrien Alons" userId="S::calons@pedaids.org::40dc079d-356c-4426-b39e-80004cfa760b" providerId="AD" clId="Web-{91134320-1682-4F59-8121-13525F65594D}" dt="2020-10-03T00:36:43.041" v="200"/>
        <pc:sldMkLst>
          <pc:docMk/>
          <pc:sldMk cId="2402325095" sldId="2034"/>
        </pc:sldMkLst>
      </pc:sldChg>
      <pc:sldChg chg="delCm">
        <pc:chgData name="Cathrien Alons" userId="S::calons@pedaids.org::40dc079d-356c-4426-b39e-80004cfa760b" providerId="AD" clId="Web-{91134320-1682-4F59-8121-13525F65594D}" dt="2020-10-03T00:12:23.665" v="3"/>
        <pc:sldMkLst>
          <pc:docMk/>
          <pc:sldMk cId="1562185618" sldId="2035"/>
        </pc:sldMkLst>
      </pc:sldChg>
      <pc:sldChg chg="modNotes">
        <pc:chgData name="Cathrien Alons" userId="S::calons@pedaids.org::40dc079d-356c-4426-b39e-80004cfa760b" providerId="AD" clId="Web-{91134320-1682-4F59-8121-13525F65594D}" dt="2020-10-03T00:27:41.087" v="9"/>
        <pc:sldMkLst>
          <pc:docMk/>
          <pc:sldMk cId="186423166" sldId="2040"/>
        </pc:sldMkLst>
      </pc:sldChg>
    </pc:docChg>
  </pc:docChgLst>
  <pc:docChgLst>
    <pc:chgData name="Thebisa Chaava" userId="S::tchaava@pedaids.org::240af263-46d1-4be1-84c7-27e340c63a2f" providerId="AD" clId="Web-{3B63F316-FF67-48C7-90A3-FD9EB3158091}"/>
    <pc:docChg chg="">
      <pc:chgData name="Thebisa Chaava" userId="S::tchaava@pedaids.org::240af263-46d1-4be1-84c7-27e340c63a2f" providerId="AD" clId="Web-{3B63F316-FF67-48C7-90A3-FD9EB3158091}" dt="2020-09-07T02:54:32.378" v="0"/>
      <pc:docMkLst>
        <pc:docMk/>
      </pc:docMkLst>
      <pc:sldChg chg="addCm">
        <pc:chgData name="Thebisa Chaava" userId="S::tchaava@pedaids.org::240af263-46d1-4be1-84c7-27e340c63a2f" providerId="AD" clId="Web-{3B63F316-FF67-48C7-90A3-FD9EB3158091}" dt="2020-09-07T02:54:32.378" v="0"/>
        <pc:sldMkLst>
          <pc:docMk/>
          <pc:sldMk cId="3181621303" sldId="358"/>
        </pc:sldMkLst>
      </pc:sldChg>
    </pc:docChg>
  </pc:docChgLst>
  <pc:docChgLst>
    <pc:chgData name="Cathrien Alons" userId="S::calons_pedaids.org#ext#@crsorg.onmicrosoft.com::4972a93c-8e30-42f8-89ac-9c97f01eda25" providerId="AD" clId="Web-{1482B1B3-9771-4897-82D1-1C72FB10A3F7}"/>
    <pc:docChg chg="modSld">
      <pc:chgData name="Cathrien Alons" userId="S::calons_pedaids.org#ext#@crsorg.onmicrosoft.com::4972a93c-8e30-42f8-89ac-9c97f01eda25" providerId="AD" clId="Web-{1482B1B3-9771-4897-82D1-1C72FB10A3F7}" dt="2021-04-07T21:54:22.415" v="1" actId="1076"/>
      <pc:docMkLst>
        <pc:docMk/>
      </pc:docMkLst>
      <pc:sldChg chg="modSp">
        <pc:chgData name="Cathrien Alons" userId="S::calons_pedaids.org#ext#@crsorg.onmicrosoft.com::4972a93c-8e30-42f8-89ac-9c97f01eda25" providerId="AD" clId="Web-{1482B1B3-9771-4897-82D1-1C72FB10A3F7}" dt="2021-04-07T21:54:22.415" v="1" actId="1076"/>
        <pc:sldMkLst>
          <pc:docMk/>
          <pc:sldMk cId="3351876351" sldId="335"/>
        </pc:sldMkLst>
        <pc:picChg chg="mod">
          <ac:chgData name="Cathrien Alons" userId="S::calons_pedaids.org#ext#@crsorg.onmicrosoft.com::4972a93c-8e30-42f8-89ac-9c97f01eda25" providerId="AD" clId="Web-{1482B1B3-9771-4897-82D1-1C72FB10A3F7}" dt="2021-04-07T21:54:22.415" v="1" actId="1076"/>
          <ac:picMkLst>
            <pc:docMk/>
            <pc:sldMk cId="3351876351" sldId="335"/>
            <ac:picMk id="3" creationId="{E02F5C7D-2B86-4D48-BB0A-3CF4FC4957DC}"/>
          </ac:picMkLst>
        </pc:picChg>
      </pc:sldChg>
    </pc:docChg>
  </pc:docChgLst>
  <pc:docChgLst>
    <pc:chgData name="Mabirizi, David" userId="S::david.mabirizi@crs.org::11078639-fa65-49cc-9198-f60b10ac550e" providerId="AD" clId="Web-{D9FB0FAE-C5EE-4718-61DF-4083EF36C16F}"/>
    <pc:docChg chg="">
      <pc:chgData name="Mabirizi, David" userId="S::david.mabirizi@crs.org::11078639-fa65-49cc-9198-f60b10ac550e" providerId="AD" clId="Web-{D9FB0FAE-C5EE-4718-61DF-4083EF36C16F}" dt="2021-02-19T19:38:19.585" v="1"/>
      <pc:docMkLst>
        <pc:docMk/>
      </pc:docMkLst>
      <pc:sldChg chg="delCm">
        <pc:chgData name="Mabirizi, David" userId="S::david.mabirizi@crs.org::11078639-fa65-49cc-9198-f60b10ac550e" providerId="AD" clId="Web-{D9FB0FAE-C5EE-4718-61DF-4083EF36C16F}" dt="2021-02-19T19:36:36.832" v="0"/>
        <pc:sldMkLst>
          <pc:docMk/>
          <pc:sldMk cId="3967684837" sldId="363"/>
        </pc:sldMkLst>
      </pc:sldChg>
      <pc:sldChg chg="delCm">
        <pc:chgData name="Mabirizi, David" userId="S::david.mabirizi@crs.org::11078639-fa65-49cc-9198-f60b10ac550e" providerId="AD" clId="Web-{D9FB0FAE-C5EE-4718-61DF-4083EF36C16F}" dt="2021-02-19T19:38:19.585" v="1"/>
        <pc:sldMkLst>
          <pc:docMk/>
          <pc:sldMk cId="1060900319" sldId="391"/>
        </pc:sldMkLst>
      </pc:sldChg>
    </pc:docChg>
  </pc:docChgLst>
  <pc:docChgLst>
    <pc:chgData name="Clark, Adele" userId="S::adele.clark@crs.org::cb302882-fc54-4eb8-a090-62efc4d6cc36" providerId="AD" clId="Web-{E56F3BB2-3862-6938-6E48-B331DA6D4C78}"/>
    <pc:docChg chg="modSld">
      <pc:chgData name="Clark, Adele" userId="S::adele.clark@crs.org::cb302882-fc54-4eb8-a090-62efc4d6cc36" providerId="AD" clId="Web-{E56F3BB2-3862-6938-6E48-B331DA6D4C78}" dt="2021-01-26T16:28:47.760" v="18"/>
      <pc:docMkLst>
        <pc:docMk/>
      </pc:docMkLst>
      <pc:sldChg chg="addSp delSp modSp">
        <pc:chgData name="Clark, Adele" userId="S::adele.clark@crs.org::cb302882-fc54-4eb8-a090-62efc4d6cc36" providerId="AD" clId="Web-{E56F3BB2-3862-6938-6E48-B331DA6D4C78}" dt="2021-01-26T16:28:47.760" v="18"/>
        <pc:sldMkLst>
          <pc:docMk/>
          <pc:sldMk cId="1920782211" sldId="375"/>
        </pc:sldMkLst>
        <pc:spChg chg="add del mod">
          <ac:chgData name="Clark, Adele" userId="S::adele.clark@crs.org::cb302882-fc54-4eb8-a090-62efc4d6cc36" providerId="AD" clId="Web-{E56F3BB2-3862-6938-6E48-B331DA6D4C78}" dt="2021-01-26T16:28:47.760" v="18"/>
          <ac:spMkLst>
            <pc:docMk/>
            <pc:sldMk cId="1920782211" sldId="375"/>
            <ac:spMk id="3" creationId="{529493E8-EC88-484B-AEEF-9144B6502F80}"/>
          </ac:spMkLst>
        </pc:spChg>
      </pc:sldChg>
    </pc:docChg>
  </pc:docChgLst>
  <pc:docChgLst>
    <pc:chgData name="Mary Spencer" userId="S::mspencer@pedaids.org::e961ddfd-d024-4c4d-bc7b-5a1bef5eb4c9" providerId="AD" clId="Web-{5F161511-3FE7-F982-68B1-E0364476F2C1}"/>
    <pc:docChg chg="modSld">
      <pc:chgData name="Mary Spencer" userId="S::mspencer@pedaids.org::e961ddfd-d024-4c4d-bc7b-5a1bef5eb4c9" providerId="AD" clId="Web-{5F161511-3FE7-F982-68B1-E0364476F2C1}" dt="2020-11-13T14:48:47.825" v="2" actId="20577"/>
      <pc:docMkLst>
        <pc:docMk/>
      </pc:docMkLst>
      <pc:sldChg chg="modNotes">
        <pc:chgData name="Mary Spencer" userId="S::mspencer@pedaids.org::e961ddfd-d024-4c4d-bc7b-5a1bef5eb4c9" providerId="AD" clId="Web-{5F161511-3FE7-F982-68B1-E0364476F2C1}" dt="2020-11-13T14:48:17.543" v="1"/>
        <pc:sldMkLst>
          <pc:docMk/>
          <pc:sldMk cId="1522498946" sldId="263"/>
        </pc:sldMkLst>
      </pc:sldChg>
      <pc:sldChg chg="modSp">
        <pc:chgData name="Mary Spencer" userId="S::mspencer@pedaids.org::e961ddfd-d024-4c4d-bc7b-5a1bef5eb4c9" providerId="AD" clId="Web-{5F161511-3FE7-F982-68B1-E0364476F2C1}" dt="2020-11-13T14:48:47.825" v="2" actId="20577"/>
        <pc:sldMkLst>
          <pc:docMk/>
          <pc:sldMk cId="2062923113" sldId="382"/>
        </pc:sldMkLst>
        <pc:spChg chg="mod">
          <ac:chgData name="Mary Spencer" userId="S::mspencer@pedaids.org::e961ddfd-d024-4c4d-bc7b-5a1bef5eb4c9" providerId="AD" clId="Web-{5F161511-3FE7-F982-68B1-E0364476F2C1}" dt="2020-11-13T14:48:47.825" v="2" actId="20577"/>
          <ac:spMkLst>
            <pc:docMk/>
            <pc:sldMk cId="2062923113" sldId="382"/>
            <ac:spMk id="3" creationId="{00000000-0000-0000-0000-000000000000}"/>
          </ac:spMkLst>
        </pc:spChg>
      </pc:sldChg>
    </pc:docChg>
  </pc:docChgLst>
  <pc:docChgLst>
    <pc:chgData name="Chaila, Mwate" userId="S::mwate.chaila@crs.org::532bccc8-299d-41ab-929a-442e97ef55d2" providerId="AD" clId="Web-{91E781C0-0718-9CCD-7E5A-56CB19E98470}"/>
    <pc:docChg chg="">
      <pc:chgData name="Chaila, Mwate" userId="S::mwate.chaila@crs.org::532bccc8-299d-41ab-929a-442e97ef55d2" providerId="AD" clId="Web-{91E781C0-0718-9CCD-7E5A-56CB19E98470}" dt="2021-02-18T18:51:46.985" v="0"/>
      <pc:docMkLst>
        <pc:docMk/>
      </pc:docMkLst>
      <pc:sldChg chg="addCm">
        <pc:chgData name="Chaila, Mwate" userId="S::mwate.chaila@crs.org::532bccc8-299d-41ab-929a-442e97ef55d2" providerId="AD" clId="Web-{91E781C0-0718-9CCD-7E5A-56CB19E98470}" dt="2021-02-18T18:51:46.985" v="0"/>
        <pc:sldMkLst>
          <pc:docMk/>
          <pc:sldMk cId="1060900319" sldId="391"/>
        </pc:sldMkLst>
      </pc:sldChg>
    </pc:docChg>
  </pc:docChgLst>
  <pc:docChgLst>
    <pc:chgData name="Chaila, Mwate" userId="532bccc8-299d-41ab-929a-442e97ef55d2" providerId="ADAL" clId="{3BB1CB60-5015-4AE8-A799-33B967271D9A}"/>
    <pc:docChg chg="undo redo custSel addSld delSld modSld sldOrd">
      <pc:chgData name="Chaila, Mwate" userId="532bccc8-299d-41ab-929a-442e97ef55d2" providerId="ADAL" clId="{3BB1CB60-5015-4AE8-A799-33B967271D9A}" dt="2020-09-24T18:13:42.144" v="946" actId="14100"/>
      <pc:docMkLst>
        <pc:docMk/>
      </pc:docMkLst>
      <pc:sldChg chg="ord">
        <pc:chgData name="Chaila, Mwate" userId="532bccc8-299d-41ab-929a-442e97ef55d2" providerId="ADAL" clId="{3BB1CB60-5015-4AE8-A799-33B967271D9A}" dt="2020-09-24T08:37:31.023" v="620"/>
        <pc:sldMkLst>
          <pc:docMk/>
          <pc:sldMk cId="3330471152" sldId="308"/>
        </pc:sldMkLst>
      </pc:sldChg>
      <pc:sldChg chg="modSp mod modNotesTx">
        <pc:chgData name="Chaila, Mwate" userId="532bccc8-299d-41ab-929a-442e97ef55d2" providerId="ADAL" clId="{3BB1CB60-5015-4AE8-A799-33B967271D9A}" dt="2020-09-24T08:44:56.681" v="881" actId="14100"/>
        <pc:sldMkLst>
          <pc:docMk/>
          <pc:sldMk cId="1082118074" sldId="311"/>
        </pc:sldMkLst>
        <pc:spChg chg="mod">
          <ac:chgData name="Chaila, Mwate" userId="532bccc8-299d-41ab-929a-442e97ef55d2" providerId="ADAL" clId="{3BB1CB60-5015-4AE8-A799-33B967271D9A}" dt="2020-09-24T08:44:56.681" v="881" actId="14100"/>
          <ac:spMkLst>
            <pc:docMk/>
            <pc:sldMk cId="1082118074" sldId="311"/>
            <ac:spMk id="3" creationId="{00000000-0000-0000-0000-000000000000}"/>
          </ac:spMkLst>
        </pc:spChg>
      </pc:sldChg>
      <pc:sldChg chg="modSp mod modCm">
        <pc:chgData name="Chaila, Mwate" userId="532bccc8-299d-41ab-929a-442e97ef55d2" providerId="ADAL" clId="{3BB1CB60-5015-4AE8-A799-33B967271D9A}" dt="2020-09-24T18:13:42.144" v="946" actId="14100"/>
        <pc:sldMkLst>
          <pc:docMk/>
          <pc:sldMk cId="3181621303" sldId="358"/>
        </pc:sldMkLst>
        <pc:spChg chg="mod">
          <ac:chgData name="Chaila, Mwate" userId="532bccc8-299d-41ab-929a-442e97ef55d2" providerId="ADAL" clId="{3BB1CB60-5015-4AE8-A799-33B967271D9A}" dt="2020-09-23T17:26:03.705" v="157" actId="14100"/>
          <ac:spMkLst>
            <pc:docMk/>
            <pc:sldMk cId="3181621303" sldId="358"/>
            <ac:spMk id="2" creationId="{20780CFC-91BC-4214-898E-C36880E02D75}"/>
          </ac:spMkLst>
        </pc:spChg>
        <pc:spChg chg="mod">
          <ac:chgData name="Chaila, Mwate" userId="532bccc8-299d-41ab-929a-442e97ef55d2" providerId="ADAL" clId="{3BB1CB60-5015-4AE8-A799-33B967271D9A}" dt="2020-09-24T08:21:40.134" v="181" actId="20577"/>
          <ac:spMkLst>
            <pc:docMk/>
            <pc:sldMk cId="3181621303" sldId="358"/>
            <ac:spMk id="6" creationId="{4EA2E9AF-1219-4A4C-8181-30B5CBB81D49}"/>
          </ac:spMkLst>
        </pc:spChg>
        <pc:spChg chg="mod">
          <ac:chgData name="Chaila, Mwate" userId="532bccc8-299d-41ab-929a-442e97ef55d2" providerId="ADAL" clId="{3BB1CB60-5015-4AE8-A799-33B967271D9A}" dt="2020-09-24T18:13:42.144" v="946" actId="14100"/>
          <ac:spMkLst>
            <pc:docMk/>
            <pc:sldMk cId="3181621303" sldId="358"/>
            <ac:spMk id="8" creationId="{F7B16168-8772-A14D-8608-CA3C8E02978B}"/>
          </ac:spMkLst>
        </pc:spChg>
        <pc:picChg chg="mod">
          <ac:chgData name="Chaila, Mwate" userId="532bccc8-299d-41ab-929a-442e97ef55d2" providerId="ADAL" clId="{3BB1CB60-5015-4AE8-A799-33B967271D9A}" dt="2020-09-23T17:24:17.583" v="154" actId="1076"/>
          <ac:picMkLst>
            <pc:docMk/>
            <pc:sldMk cId="3181621303" sldId="358"/>
            <ac:picMk id="3" creationId="{51E98026-E2DC-4E4E-AC34-DBE2FF362EF7}"/>
          </ac:picMkLst>
        </pc:picChg>
      </pc:sldChg>
      <pc:sldChg chg="modSp mod">
        <pc:chgData name="Chaila, Mwate" userId="532bccc8-299d-41ab-929a-442e97ef55d2" providerId="ADAL" clId="{3BB1CB60-5015-4AE8-A799-33B967271D9A}" dt="2020-09-24T08:27:37.970" v="327" actId="1076"/>
        <pc:sldMkLst>
          <pc:docMk/>
          <pc:sldMk cId="3967684837" sldId="363"/>
        </pc:sldMkLst>
        <pc:picChg chg="mod">
          <ac:chgData name="Chaila, Mwate" userId="532bccc8-299d-41ab-929a-442e97ef55d2" providerId="ADAL" clId="{3BB1CB60-5015-4AE8-A799-33B967271D9A}" dt="2020-09-24T08:27:37.970" v="327" actId="1076"/>
          <ac:picMkLst>
            <pc:docMk/>
            <pc:sldMk cId="3967684837" sldId="363"/>
            <ac:picMk id="6" creationId="{BC555CD5-556F-4DAF-8416-875BE436915D}"/>
          </ac:picMkLst>
        </pc:picChg>
      </pc:sldChg>
      <pc:sldChg chg="modSp mod">
        <pc:chgData name="Chaila, Mwate" userId="532bccc8-299d-41ab-929a-442e97ef55d2" providerId="ADAL" clId="{3BB1CB60-5015-4AE8-A799-33B967271D9A}" dt="2020-09-24T08:27:18.644" v="326" actId="14100"/>
        <pc:sldMkLst>
          <pc:docMk/>
          <pc:sldMk cId="3803697265" sldId="366"/>
        </pc:sldMkLst>
        <pc:spChg chg="mod">
          <ac:chgData name="Chaila, Mwate" userId="532bccc8-299d-41ab-929a-442e97ef55d2" providerId="ADAL" clId="{3BB1CB60-5015-4AE8-A799-33B967271D9A}" dt="2020-09-24T08:27:18.644" v="326" actId="14100"/>
          <ac:spMkLst>
            <pc:docMk/>
            <pc:sldMk cId="3803697265" sldId="366"/>
            <ac:spMk id="3" creationId="{FF4A2BE1-09D7-453D-86E2-4A54B86483E4}"/>
          </ac:spMkLst>
        </pc:spChg>
      </pc:sldChg>
      <pc:sldChg chg="add del">
        <pc:chgData name="Chaila, Mwate" userId="532bccc8-299d-41ab-929a-442e97ef55d2" providerId="ADAL" clId="{3BB1CB60-5015-4AE8-A799-33B967271D9A}" dt="2020-09-14T04:33:48.858" v="7"/>
        <pc:sldMkLst>
          <pc:docMk/>
          <pc:sldMk cId="3492538215" sldId="380"/>
        </pc:sldMkLst>
      </pc:sldChg>
      <pc:sldChg chg="add del mod">
        <pc:chgData name="Chaila, Mwate" userId="532bccc8-299d-41ab-929a-442e97ef55d2" providerId="ADAL" clId="{3BB1CB60-5015-4AE8-A799-33B967271D9A}" dt="2020-09-14T04:38:46.647" v="15" actId="47"/>
        <pc:sldMkLst>
          <pc:docMk/>
          <pc:sldMk cId="925241858" sldId="381"/>
        </pc:sldMkLst>
      </pc:sldChg>
      <pc:sldChg chg="addSp delSp modSp mod modClrScheme modCm chgLayout modNotesTx">
        <pc:chgData name="Chaila, Mwate" userId="532bccc8-299d-41ab-929a-442e97ef55d2" providerId="ADAL" clId="{3BB1CB60-5015-4AE8-A799-33B967271D9A}" dt="2020-09-24T16:06:24.249" v="945"/>
        <pc:sldMkLst>
          <pc:docMk/>
          <pc:sldMk cId="2112490575" sldId="383"/>
        </pc:sldMkLst>
        <pc:spChg chg="add mod">
          <ac:chgData name="Chaila, Mwate" userId="532bccc8-299d-41ab-929a-442e97ef55d2" providerId="ADAL" clId="{3BB1CB60-5015-4AE8-A799-33B967271D9A}" dt="2020-09-24T08:26:37.086" v="323" actId="1076"/>
          <ac:spMkLst>
            <pc:docMk/>
            <pc:sldMk cId="2112490575" sldId="383"/>
            <ac:spMk id="2" creationId="{7638A9C4-9554-4EAE-A28D-D70E7CDA4ABA}"/>
          </ac:spMkLst>
        </pc:spChg>
        <pc:spChg chg="add del mod ord">
          <ac:chgData name="Chaila, Mwate" userId="532bccc8-299d-41ab-929a-442e97ef55d2" providerId="ADAL" clId="{3BB1CB60-5015-4AE8-A799-33B967271D9A}" dt="2020-09-24T16:05:01.317" v="918" actId="700"/>
          <ac:spMkLst>
            <pc:docMk/>
            <pc:sldMk cId="2112490575" sldId="383"/>
            <ac:spMk id="3" creationId="{18F123F0-C7D4-4F4E-AEC2-951BDECB96BA}"/>
          </ac:spMkLst>
        </pc:spChg>
        <pc:spChg chg="del mod ord">
          <ac:chgData name="Chaila, Mwate" userId="532bccc8-299d-41ab-929a-442e97ef55d2" providerId="ADAL" clId="{3BB1CB60-5015-4AE8-A799-33B967271D9A}" dt="2020-09-24T16:06:01.274" v="941" actId="21"/>
          <ac:spMkLst>
            <pc:docMk/>
            <pc:sldMk cId="2112490575" sldId="383"/>
            <ac:spMk id="6" creationId="{30A9BB9F-7C19-EE4C-97EF-AF9D1D598720}"/>
          </ac:spMkLst>
        </pc:spChg>
        <pc:spChg chg="add mod">
          <ac:chgData name="Chaila, Mwate" userId="532bccc8-299d-41ab-929a-442e97ef55d2" providerId="ADAL" clId="{3BB1CB60-5015-4AE8-A799-33B967271D9A}" dt="2020-09-24T16:06:22.331" v="943" actId="14100"/>
          <ac:spMkLst>
            <pc:docMk/>
            <pc:sldMk cId="2112490575" sldId="383"/>
            <ac:spMk id="9" creationId="{17857520-0D15-4060-BC7C-EFC43D4C24C2}"/>
          </ac:spMkLst>
        </pc:spChg>
        <pc:graphicFrameChg chg="mod ord">
          <ac:chgData name="Chaila, Mwate" userId="532bccc8-299d-41ab-929a-442e97ef55d2" providerId="ADAL" clId="{3BB1CB60-5015-4AE8-A799-33B967271D9A}" dt="2020-09-24T16:05:01.317" v="918" actId="700"/>
          <ac:graphicFrameMkLst>
            <pc:docMk/>
            <pc:sldMk cId="2112490575" sldId="383"/>
            <ac:graphicFrameMk id="8" creationId="{BC00DDDC-C0FB-1649-87A6-92F0B39CE83A}"/>
          </ac:graphicFrameMkLst>
        </pc:graphicFrameChg>
        <pc:graphicFrameChg chg="mod">
          <ac:chgData name="Chaila, Mwate" userId="532bccc8-299d-41ab-929a-442e97ef55d2" providerId="ADAL" clId="{3BB1CB60-5015-4AE8-A799-33B967271D9A}" dt="2020-09-24T16:05:00.467" v="917" actId="1076"/>
          <ac:graphicFrameMkLst>
            <pc:docMk/>
            <pc:sldMk cId="2112490575" sldId="383"/>
            <ac:graphicFrameMk id="10" creationId="{1B991323-94DA-CC49-89AA-C21003FF794C}"/>
          </ac:graphicFrameMkLst>
        </pc:graphicFrameChg>
      </pc:sldChg>
      <pc:sldChg chg="modSp mod">
        <pc:chgData name="Chaila, Mwate" userId="532bccc8-299d-41ab-929a-442e97ef55d2" providerId="ADAL" clId="{3BB1CB60-5015-4AE8-A799-33B967271D9A}" dt="2020-09-23T17:21:46.888" v="147" actId="20577"/>
        <pc:sldMkLst>
          <pc:docMk/>
          <pc:sldMk cId="3618105266" sldId="384"/>
        </pc:sldMkLst>
        <pc:spChg chg="mod">
          <ac:chgData name="Chaila, Mwate" userId="532bccc8-299d-41ab-929a-442e97ef55d2" providerId="ADAL" clId="{3BB1CB60-5015-4AE8-A799-33B967271D9A}" dt="2020-09-23T17:21:46.888" v="147" actId="20577"/>
          <ac:spMkLst>
            <pc:docMk/>
            <pc:sldMk cId="3618105266" sldId="384"/>
            <ac:spMk id="2" creationId="{C8978465-6146-4584-A9CA-D5CA2678843B}"/>
          </ac:spMkLst>
        </pc:spChg>
      </pc:sldChg>
      <pc:sldChg chg="delSp modSp add del mod addCm modCm modNotesTx">
        <pc:chgData name="Chaila, Mwate" userId="532bccc8-299d-41ab-929a-442e97ef55d2" providerId="ADAL" clId="{3BB1CB60-5015-4AE8-A799-33B967271D9A}" dt="2020-09-14T04:47:04.507" v="40"/>
        <pc:sldMkLst>
          <pc:docMk/>
          <pc:sldMk cId="4137549544" sldId="385"/>
        </pc:sldMkLst>
        <pc:spChg chg="del mod">
          <ac:chgData name="Chaila, Mwate" userId="532bccc8-299d-41ab-929a-442e97ef55d2" providerId="ADAL" clId="{3BB1CB60-5015-4AE8-A799-33B967271D9A}" dt="2020-09-14T04:46:26.156" v="35"/>
          <ac:spMkLst>
            <pc:docMk/>
            <pc:sldMk cId="4137549544" sldId="385"/>
            <ac:spMk id="2" creationId="{00000000-0000-0000-0000-000000000000}"/>
          </ac:spMkLst>
        </pc:spChg>
        <pc:graphicFrameChg chg="mod">
          <ac:chgData name="Chaila, Mwate" userId="532bccc8-299d-41ab-929a-442e97ef55d2" providerId="ADAL" clId="{3BB1CB60-5015-4AE8-A799-33B967271D9A}" dt="2020-09-14T04:46:47.318" v="37" actId="14100"/>
          <ac:graphicFrameMkLst>
            <pc:docMk/>
            <pc:sldMk cId="4137549544" sldId="385"/>
            <ac:graphicFrameMk id="5" creationId="{2ABBB28A-2413-456B-B684-B2D6EFFDBFDD}"/>
          </ac:graphicFrameMkLst>
        </pc:graphicFrameChg>
      </pc:sldChg>
      <pc:sldChg chg="add del">
        <pc:chgData name="Chaila, Mwate" userId="532bccc8-299d-41ab-929a-442e97ef55d2" providerId="ADAL" clId="{3BB1CB60-5015-4AE8-A799-33B967271D9A}" dt="2020-09-14T04:33:45.693" v="6" actId="47"/>
        <pc:sldMkLst>
          <pc:docMk/>
          <pc:sldMk cId="1547936287" sldId="387"/>
        </pc:sldMkLst>
      </pc:sldChg>
      <pc:sldChg chg="add del mod">
        <pc:chgData name="Chaila, Mwate" userId="532bccc8-299d-41ab-929a-442e97ef55d2" providerId="ADAL" clId="{3BB1CB60-5015-4AE8-A799-33B967271D9A}" dt="2020-09-23T15:10:49.924" v="41" actId="27918"/>
        <pc:sldMkLst>
          <pc:docMk/>
          <pc:sldMk cId="633197670" sldId="388"/>
        </pc:sldMkLst>
      </pc:sldChg>
      <pc:sldChg chg="add del">
        <pc:chgData name="Chaila, Mwate" userId="532bccc8-299d-41ab-929a-442e97ef55d2" providerId="ADAL" clId="{3BB1CB60-5015-4AE8-A799-33B967271D9A}" dt="2020-09-14T04:44:40.062" v="28" actId="47"/>
        <pc:sldMkLst>
          <pc:docMk/>
          <pc:sldMk cId="1877186641" sldId="389"/>
        </pc:sldMkLst>
      </pc:sldChg>
      <pc:sldChg chg="addSp modSp mod">
        <pc:chgData name="Chaila, Mwate" userId="532bccc8-299d-41ab-929a-442e97ef55d2" providerId="ADAL" clId="{3BB1CB60-5015-4AE8-A799-33B967271D9A}" dt="2020-09-24T08:37:00.356" v="618" actId="1076"/>
        <pc:sldMkLst>
          <pc:docMk/>
          <pc:sldMk cId="3377974027" sldId="390"/>
        </pc:sldMkLst>
        <pc:spChg chg="mod">
          <ac:chgData name="Chaila, Mwate" userId="532bccc8-299d-41ab-929a-442e97ef55d2" providerId="ADAL" clId="{3BB1CB60-5015-4AE8-A799-33B967271D9A}" dt="2020-09-24T08:37:00.356" v="618" actId="1076"/>
          <ac:spMkLst>
            <pc:docMk/>
            <pc:sldMk cId="3377974027" sldId="390"/>
            <ac:spMk id="2" creationId="{590E2693-9AFB-4CEA-A33A-43CD3B76B972}"/>
          </ac:spMkLst>
        </pc:spChg>
        <pc:picChg chg="add mod">
          <ac:chgData name="Chaila, Mwate" userId="532bccc8-299d-41ab-929a-442e97ef55d2" providerId="ADAL" clId="{3BB1CB60-5015-4AE8-A799-33B967271D9A}" dt="2020-09-24T08:36:48.893" v="615" actId="14100"/>
          <ac:picMkLst>
            <pc:docMk/>
            <pc:sldMk cId="3377974027" sldId="390"/>
            <ac:picMk id="4" creationId="{AB0FBBF8-916B-4E8E-B612-6DA8367DDFC5}"/>
          </ac:picMkLst>
        </pc:picChg>
      </pc:sldChg>
      <pc:sldChg chg="modSp add del mod">
        <pc:chgData name="Chaila, Mwate" userId="532bccc8-299d-41ab-929a-442e97ef55d2" providerId="ADAL" clId="{3BB1CB60-5015-4AE8-A799-33B967271D9A}" dt="2020-09-24T08:46:34.701" v="898"/>
        <pc:sldMkLst>
          <pc:docMk/>
          <pc:sldMk cId="1060900319" sldId="391"/>
        </pc:sldMkLst>
        <pc:spChg chg="mod">
          <ac:chgData name="Chaila, Mwate" userId="532bccc8-299d-41ab-929a-442e97ef55d2" providerId="ADAL" clId="{3BB1CB60-5015-4AE8-A799-33B967271D9A}" dt="2020-09-24T08:46:34.701" v="898"/>
          <ac:spMkLst>
            <pc:docMk/>
            <pc:sldMk cId="1060900319" sldId="391"/>
            <ac:spMk id="2" creationId="{55120BC9-5D48-4816-BA7F-64A33DB4F54C}"/>
          </ac:spMkLst>
        </pc:spChg>
      </pc:sldChg>
      <pc:sldChg chg="add del">
        <pc:chgData name="Chaila, Mwate" userId="532bccc8-299d-41ab-929a-442e97ef55d2" providerId="ADAL" clId="{3BB1CB60-5015-4AE8-A799-33B967271D9A}" dt="2020-09-14T04:34:33.849" v="9"/>
        <pc:sldMkLst>
          <pc:docMk/>
          <pc:sldMk cId="3756369558" sldId="392"/>
        </pc:sldMkLst>
      </pc:sldChg>
      <pc:sldChg chg="modSp add del">
        <pc:chgData name="Chaila, Mwate" userId="532bccc8-299d-41ab-929a-442e97ef55d2" providerId="ADAL" clId="{3BB1CB60-5015-4AE8-A799-33B967271D9A}" dt="2020-09-14T04:44:10.557" v="27" actId="20577"/>
        <pc:sldMkLst>
          <pc:docMk/>
          <pc:sldMk cId="2402325095" sldId="2034"/>
        </pc:sldMkLst>
        <pc:graphicFrameChg chg="mod">
          <ac:chgData name="Chaila, Mwate" userId="532bccc8-299d-41ab-929a-442e97ef55d2" providerId="ADAL" clId="{3BB1CB60-5015-4AE8-A799-33B967271D9A}" dt="2020-09-14T04:44:10.557" v="27" actId="20577"/>
          <ac:graphicFrameMkLst>
            <pc:docMk/>
            <pc:sldMk cId="2402325095" sldId="2034"/>
            <ac:graphicFrameMk id="6" creationId="{DE3BDD16-80C9-4202-A744-54CC7FAC18B4}"/>
          </ac:graphicFrameMkLst>
        </pc:graphicFrameChg>
      </pc:sldChg>
      <pc:sldChg chg="add del">
        <pc:chgData name="Chaila, Mwate" userId="532bccc8-299d-41ab-929a-442e97ef55d2" providerId="ADAL" clId="{3BB1CB60-5015-4AE8-A799-33B967271D9A}" dt="2020-09-14T04:33:48.858" v="7"/>
        <pc:sldMkLst>
          <pc:docMk/>
          <pc:sldMk cId="186423166" sldId="2035"/>
        </pc:sldMkLst>
      </pc:sldChg>
      <pc:sldChg chg="add modCm">
        <pc:chgData name="Chaila, Mwate" userId="532bccc8-299d-41ab-929a-442e97ef55d2" providerId="ADAL" clId="{3BB1CB60-5015-4AE8-A799-33B967271D9A}" dt="2020-09-14T04:35:46.249" v="10"/>
        <pc:sldMkLst>
          <pc:docMk/>
          <pc:sldMk cId="1562185618" sldId="2035"/>
        </pc:sldMkLst>
      </pc:sldChg>
      <pc:sldChg chg="add del mod">
        <pc:chgData name="Chaila, Mwate" userId="532bccc8-299d-41ab-929a-442e97ef55d2" providerId="ADAL" clId="{3BB1CB60-5015-4AE8-A799-33B967271D9A}" dt="2020-09-14T04:40:44.316" v="18" actId="47"/>
        <pc:sldMkLst>
          <pc:docMk/>
          <pc:sldMk cId="186423166" sldId="2036"/>
        </pc:sldMkLst>
      </pc:sldChg>
      <pc:sldChg chg="add del">
        <pc:chgData name="Chaila, Mwate" userId="532bccc8-299d-41ab-929a-442e97ef55d2" providerId="ADAL" clId="{3BB1CB60-5015-4AE8-A799-33B967271D9A}" dt="2020-09-14T04:33:48.858" v="7"/>
        <pc:sldMkLst>
          <pc:docMk/>
          <pc:sldMk cId="847688431" sldId="2036"/>
        </pc:sldMkLst>
      </pc:sldChg>
      <pc:sldChg chg="add del mod ord addCm modCm">
        <pc:chgData name="Chaila, Mwate" userId="532bccc8-299d-41ab-929a-442e97ef55d2" providerId="ADAL" clId="{3BB1CB60-5015-4AE8-A799-33B967271D9A}" dt="2020-09-23T17:13:50.904" v="48" actId="2696"/>
        <pc:sldMkLst>
          <pc:docMk/>
          <pc:sldMk cId="1080190626" sldId="2037"/>
        </pc:sldMkLst>
      </pc:sldChg>
      <pc:sldChg chg="add del">
        <pc:chgData name="Chaila, Mwate" userId="532bccc8-299d-41ab-929a-442e97ef55d2" providerId="ADAL" clId="{3BB1CB60-5015-4AE8-A799-33B967271D9A}" dt="2020-09-14T04:33:48.858" v="7"/>
        <pc:sldMkLst>
          <pc:docMk/>
          <pc:sldMk cId="1562185618" sldId="2037"/>
        </pc:sldMkLst>
      </pc:sldChg>
      <pc:sldChg chg="new del">
        <pc:chgData name="Chaila, Mwate" userId="532bccc8-299d-41ab-929a-442e97ef55d2" providerId="ADAL" clId="{3BB1CB60-5015-4AE8-A799-33B967271D9A}" dt="2020-09-23T17:13:59.746" v="49" actId="2696"/>
        <pc:sldMkLst>
          <pc:docMk/>
          <pc:sldMk cId="2631762856" sldId="2038"/>
        </pc:sldMkLst>
      </pc:sldChg>
      <pc:sldChg chg="new del">
        <pc:chgData name="Chaila, Mwate" userId="532bccc8-299d-41ab-929a-442e97ef55d2" providerId="ADAL" clId="{3BB1CB60-5015-4AE8-A799-33B967271D9A}" dt="2020-09-23T17:14:03.751" v="50" actId="2696"/>
        <pc:sldMkLst>
          <pc:docMk/>
          <pc:sldMk cId="1268711455" sldId="2039"/>
        </pc:sldMkLst>
      </pc:sldChg>
      <pc:sldChg chg="modSp add del mod delCm modCm">
        <pc:chgData name="Chaila, Mwate" userId="532bccc8-299d-41ab-929a-442e97ef55d2" providerId="ADAL" clId="{3BB1CB60-5015-4AE8-A799-33B967271D9A}" dt="2020-09-23T17:16:49.474" v="119" actId="20577"/>
        <pc:sldMkLst>
          <pc:docMk/>
          <pc:sldMk cId="186423166" sldId="2040"/>
        </pc:sldMkLst>
        <pc:spChg chg="mod">
          <ac:chgData name="Chaila, Mwate" userId="532bccc8-299d-41ab-929a-442e97ef55d2" providerId="ADAL" clId="{3BB1CB60-5015-4AE8-A799-33B967271D9A}" dt="2020-09-23T17:16:49.474" v="119" actId="20577"/>
          <ac:spMkLst>
            <pc:docMk/>
            <pc:sldMk cId="186423166" sldId="2040"/>
            <ac:spMk id="3" creationId="{AD04C6E4-7024-4043-BB1F-9E3B61F04A25}"/>
          </ac:spMkLst>
        </pc:spChg>
        <pc:graphicFrameChg chg="mod">
          <ac:chgData name="Chaila, Mwate" userId="532bccc8-299d-41ab-929a-442e97ef55d2" providerId="ADAL" clId="{3BB1CB60-5015-4AE8-A799-33B967271D9A}" dt="2020-09-23T17:16:25.870" v="105" actId="403"/>
          <ac:graphicFrameMkLst>
            <pc:docMk/>
            <pc:sldMk cId="186423166" sldId="2040"/>
            <ac:graphicFrameMk id="6" creationId="{452BC707-C280-46C3-9C72-478275232E2A}"/>
          </ac:graphicFrameMkLst>
        </pc:graphicFrameChg>
      </pc:sldChg>
      <pc:sldChg chg="modSp new mod">
        <pc:chgData name="Chaila, Mwate" userId="532bccc8-299d-41ab-929a-442e97ef55d2" providerId="ADAL" clId="{3BB1CB60-5015-4AE8-A799-33B967271D9A}" dt="2020-09-24T08:47:03.782" v="909" actId="20577"/>
        <pc:sldMkLst>
          <pc:docMk/>
          <pc:sldMk cId="1778415988" sldId="2041"/>
        </pc:sldMkLst>
        <pc:spChg chg="mod">
          <ac:chgData name="Chaila, Mwate" userId="532bccc8-299d-41ab-929a-442e97ef55d2" providerId="ADAL" clId="{3BB1CB60-5015-4AE8-A799-33B967271D9A}" dt="2020-09-24T08:47:03.782" v="909" actId="20577"/>
          <ac:spMkLst>
            <pc:docMk/>
            <pc:sldMk cId="1778415988" sldId="2041"/>
            <ac:spMk id="2" creationId="{981FA21C-5B48-499D-8F63-4A4C52BF336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June%2020%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June%2020%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September%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wate.chaila\OneDrive%20-%20Catholic%20Relief%20Services\MER%20Pivots\MER%20Pivot%20June%2020%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June%2020%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June%2020%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June%2020%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rsorg-my.sharepoint.com/personal/mwate_chaila_crs_org/Documents/MER%20Pivots/MER%20Pivot%20June%2020%20(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'HIV Testing Yield'!$E$3</c:f>
              <c:strCache>
                <c:ptCount val="1"/>
                <c:pt idx="0">
                  <c:v>COH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'HIV Testing Yield'!$C$4:$D$24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'HIV Testing Yield'!$E$4:$E$24</c:f>
              <c:numCache>
                <c:formatCode>General</c:formatCode>
                <c:ptCount val="21"/>
                <c:pt idx="0">
                  <c:v>26</c:v>
                </c:pt>
                <c:pt idx="1">
                  <c:v>20</c:v>
                </c:pt>
                <c:pt idx="2">
                  <c:v>14</c:v>
                </c:pt>
                <c:pt idx="3">
                  <c:v>15</c:v>
                </c:pt>
                <c:pt idx="4">
                  <c:v>13</c:v>
                </c:pt>
                <c:pt idx="5">
                  <c:v>12</c:v>
                </c:pt>
                <c:pt idx="6">
                  <c:v>18</c:v>
                </c:pt>
                <c:pt idx="7">
                  <c:v>24</c:v>
                </c:pt>
                <c:pt idx="8">
                  <c:v>35</c:v>
                </c:pt>
                <c:pt idx="9">
                  <c:v>39</c:v>
                </c:pt>
                <c:pt idx="10">
                  <c:v>37</c:v>
                </c:pt>
                <c:pt idx="11">
                  <c:v>36</c:v>
                </c:pt>
                <c:pt idx="12">
                  <c:v>47</c:v>
                </c:pt>
                <c:pt idx="13">
                  <c:v>52</c:v>
                </c:pt>
                <c:pt idx="14">
                  <c:v>32</c:v>
                </c:pt>
                <c:pt idx="15">
                  <c:v>26</c:v>
                </c:pt>
                <c:pt idx="16">
                  <c:v>21</c:v>
                </c:pt>
                <c:pt idx="17">
                  <c:v>25</c:v>
                </c:pt>
                <c:pt idx="18">
                  <c:v>25</c:v>
                </c:pt>
                <c:pt idx="19">
                  <c:v>26</c:v>
                </c:pt>
                <c:pt idx="20">
                  <c:v>31</c:v>
                </c:pt>
              </c:numCache>
            </c:numRef>
          </c:val>
          <c:smooth val="0"/>
          <c:extLst>
            <c:ext xmlns:c16="http://schemas.microsoft.com/office/drawing/2014/chart" uri="{C3380CC4-5D6E-409C-BE32-E72D297353CC}">
              <c16:uniqueId val="{00000000-FADC-4D35-B233-9FAE573546CF}"/>
            </c:ext>
          </c:extLst>
        </c:ser>
        <c:ser>
          <c:idx val="1"/>
          <c:order val="1"/>
          <c:tx>
            <c:strRef>
              <c:f>'HIV Testing Yield'!$F$3</c:f>
              <c:strCache>
                <c:ptCount val="1"/>
                <c:pt idx="0">
                  <c:v>Other EpiC Sites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'HIV Testing Yield'!$C$4:$D$24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'HIV Testing Yield'!$F$4:$F$24</c:f>
              <c:numCache>
                <c:formatCode>General</c:formatCode>
                <c:ptCount val="21"/>
                <c:pt idx="0">
                  <c:v>4</c:v>
                </c:pt>
                <c:pt idx="1">
                  <c:v>4</c:v>
                </c:pt>
                <c:pt idx="2">
                  <c:v>4</c:v>
                </c:pt>
                <c:pt idx="3">
                  <c:v>5</c:v>
                </c:pt>
                <c:pt idx="4">
                  <c:v>4</c:v>
                </c:pt>
                <c:pt idx="5">
                  <c:v>4</c:v>
                </c:pt>
                <c:pt idx="6">
                  <c:v>4</c:v>
                </c:pt>
                <c:pt idx="7">
                  <c:v>4</c:v>
                </c:pt>
                <c:pt idx="8">
                  <c:v>6</c:v>
                </c:pt>
                <c:pt idx="9">
                  <c:v>7</c:v>
                </c:pt>
                <c:pt idx="10">
                  <c:v>6</c:v>
                </c:pt>
                <c:pt idx="11">
                  <c:v>5</c:v>
                </c:pt>
                <c:pt idx="12">
                  <c:v>6</c:v>
                </c:pt>
                <c:pt idx="13">
                  <c:v>5</c:v>
                </c:pt>
                <c:pt idx="14">
                  <c:v>5</c:v>
                </c:pt>
                <c:pt idx="15">
                  <c:v>4</c:v>
                </c:pt>
                <c:pt idx="16">
                  <c:v>5</c:v>
                </c:pt>
                <c:pt idx="17">
                  <c:v>5</c:v>
                </c:pt>
                <c:pt idx="18">
                  <c:v>4</c:v>
                </c:pt>
                <c:pt idx="19">
                  <c:v>5</c:v>
                </c:pt>
                <c:pt idx="20">
                  <c:v>4</c:v>
                </c:pt>
              </c:numCache>
            </c:numRef>
          </c:val>
          <c:smooth val="0"/>
          <c:extLst>
            <c:ext xmlns:c16="http://schemas.microsoft.com/office/drawing/2014/chart" uri="{C3380CC4-5D6E-409C-BE32-E72D297353CC}">
              <c16:uniqueId val="{00000001-FADC-4D35-B233-9FAE573546CF}"/>
            </c:ext>
          </c:extLst>
        </c:ser>
        <c:dLbls>
          <c:showLegendKey val="0"/>
          <c:showVal val="0"/>
          <c:showCatName val="0"/>
          <c:showSerName val="0"/>
          <c:showPercent val="0"/>
          <c:showBubbleSize val="0"/>
        </c:dLbls>
        <c:marker val="1"/>
        <c:smooth val="0"/>
        <c:axId val="1710870383"/>
        <c:axId val="1698256991"/>
      </c:lineChart>
      <c:catAx>
        <c:axId val="1710870383"/>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8256991"/>
        <c:crosses val="autoZero"/>
        <c:auto val="1"/>
        <c:lblAlgn val="ctr"/>
        <c:lblOffset val="100"/>
        <c:noMultiLvlLbl val="0"/>
      </c:catAx>
      <c:valAx>
        <c:axId val="1698256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Percentage Yield</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870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'Index Positivity'!$E$3</c:f>
              <c:strCache>
                <c:ptCount val="1"/>
                <c:pt idx="0">
                  <c:v>COH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'Index Positivity'!$C$4:$D$24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'Index Positivity'!$E$4:$E$24</c:f>
              <c:numCache>
                <c:formatCode>General</c:formatCode>
                <c:ptCount val="21"/>
                <c:pt idx="0">
                  <c:v>99</c:v>
                </c:pt>
                <c:pt idx="1">
                  <c:v>69</c:v>
                </c:pt>
                <c:pt idx="2">
                  <c:v>52</c:v>
                </c:pt>
                <c:pt idx="3">
                  <c:v>64</c:v>
                </c:pt>
                <c:pt idx="4">
                  <c:v>78</c:v>
                </c:pt>
                <c:pt idx="5">
                  <c:v>22</c:v>
                </c:pt>
                <c:pt idx="6">
                  <c:v>33</c:v>
                </c:pt>
                <c:pt idx="7">
                  <c:v>20</c:v>
                </c:pt>
                <c:pt idx="8">
                  <c:v>28</c:v>
                </c:pt>
                <c:pt idx="9">
                  <c:v>25</c:v>
                </c:pt>
                <c:pt idx="10">
                  <c:v>33</c:v>
                </c:pt>
                <c:pt idx="11">
                  <c:v>72</c:v>
                </c:pt>
                <c:pt idx="12">
                  <c:v>39</c:v>
                </c:pt>
                <c:pt idx="13">
                  <c:v>58</c:v>
                </c:pt>
                <c:pt idx="14">
                  <c:v>30</c:v>
                </c:pt>
                <c:pt idx="15">
                  <c:v>20</c:v>
                </c:pt>
                <c:pt idx="16">
                  <c:v>18</c:v>
                </c:pt>
                <c:pt idx="17">
                  <c:v>20</c:v>
                </c:pt>
                <c:pt idx="18">
                  <c:v>22</c:v>
                </c:pt>
                <c:pt idx="19">
                  <c:v>23</c:v>
                </c:pt>
                <c:pt idx="20">
                  <c:v>23</c:v>
                </c:pt>
              </c:numCache>
            </c:numRef>
          </c:val>
          <c:smooth val="0"/>
          <c:extLst>
            <c:ext xmlns:c16="http://schemas.microsoft.com/office/drawing/2014/chart" uri="{C3380CC4-5D6E-409C-BE32-E72D297353CC}">
              <c16:uniqueId val="{00000000-34A4-46CB-9D33-2313302DB543}"/>
            </c:ext>
          </c:extLst>
        </c:ser>
        <c:ser>
          <c:idx val="1"/>
          <c:order val="1"/>
          <c:tx>
            <c:strRef>
              <c:f>'Index Positivity'!$F$3</c:f>
              <c:strCache>
                <c:ptCount val="1"/>
                <c:pt idx="0">
                  <c:v>Other EpiC Sites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'Index Positivity'!$C$4:$D$24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'Index Positivity'!$F$4:$F$24</c:f>
              <c:numCache>
                <c:formatCode>General</c:formatCode>
                <c:ptCount val="21"/>
                <c:pt idx="0">
                  <c:v>11</c:v>
                </c:pt>
                <c:pt idx="1">
                  <c:v>13</c:v>
                </c:pt>
                <c:pt idx="2">
                  <c:v>12</c:v>
                </c:pt>
                <c:pt idx="3">
                  <c:v>17</c:v>
                </c:pt>
                <c:pt idx="4">
                  <c:v>10</c:v>
                </c:pt>
                <c:pt idx="5">
                  <c:v>6</c:v>
                </c:pt>
                <c:pt idx="6">
                  <c:v>4</c:v>
                </c:pt>
                <c:pt idx="7">
                  <c:v>6</c:v>
                </c:pt>
                <c:pt idx="8">
                  <c:v>6</c:v>
                </c:pt>
                <c:pt idx="9">
                  <c:v>6</c:v>
                </c:pt>
                <c:pt idx="10">
                  <c:v>6</c:v>
                </c:pt>
                <c:pt idx="11">
                  <c:v>6</c:v>
                </c:pt>
                <c:pt idx="12">
                  <c:v>8</c:v>
                </c:pt>
                <c:pt idx="13">
                  <c:v>3</c:v>
                </c:pt>
                <c:pt idx="14">
                  <c:v>4</c:v>
                </c:pt>
                <c:pt idx="15">
                  <c:v>4</c:v>
                </c:pt>
                <c:pt idx="16">
                  <c:v>4</c:v>
                </c:pt>
                <c:pt idx="17">
                  <c:v>4</c:v>
                </c:pt>
                <c:pt idx="18">
                  <c:v>3</c:v>
                </c:pt>
                <c:pt idx="19">
                  <c:v>4</c:v>
                </c:pt>
                <c:pt idx="20">
                  <c:v>2</c:v>
                </c:pt>
              </c:numCache>
            </c:numRef>
          </c:val>
          <c:smooth val="0"/>
          <c:extLst>
            <c:ext xmlns:c16="http://schemas.microsoft.com/office/drawing/2014/chart" uri="{C3380CC4-5D6E-409C-BE32-E72D297353CC}">
              <c16:uniqueId val="{00000001-34A4-46CB-9D33-2313302DB543}"/>
            </c:ext>
          </c:extLst>
        </c:ser>
        <c:dLbls>
          <c:showLegendKey val="0"/>
          <c:showVal val="0"/>
          <c:showCatName val="0"/>
          <c:showSerName val="0"/>
          <c:showPercent val="0"/>
          <c:showBubbleSize val="0"/>
        </c:dLbls>
        <c:marker val="1"/>
        <c:smooth val="0"/>
        <c:axId val="904608703"/>
        <c:axId val="849793647"/>
      </c:lineChart>
      <c:catAx>
        <c:axId val="904608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49793647"/>
        <c:crosses val="autoZero"/>
        <c:auto val="1"/>
        <c:lblAlgn val="ctr"/>
        <c:lblOffset val="100"/>
        <c:noMultiLvlLbl val="0"/>
      </c:catAx>
      <c:valAx>
        <c:axId val="849793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a:t>
                </a:r>
                <a:r>
                  <a:rPr lang="en-US" sz="1400" baseline="0"/>
                  <a:t> Yield</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0460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Sheet4!$D$19</c:f>
              <c:strCache>
                <c:ptCount val="1"/>
                <c:pt idx="0">
                  <c:v>COH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Sheet4!$E$17:$P$18</c:f>
              <c:multiLvlStrCache>
                <c:ptCount val="12"/>
                <c:lvl>
                  <c:pt idx="0">
                    <c:v>Oct</c:v>
                  </c:pt>
                  <c:pt idx="1">
                    <c:v>Nov</c:v>
                  </c:pt>
                  <c:pt idx="2">
                    <c:v>Dec</c:v>
                  </c:pt>
                  <c:pt idx="3">
                    <c:v>Jan</c:v>
                  </c:pt>
                  <c:pt idx="4">
                    <c:v>Feb</c:v>
                  </c:pt>
                  <c:pt idx="5">
                    <c:v>Mar</c:v>
                  </c:pt>
                  <c:pt idx="6">
                    <c:v>Apr</c:v>
                  </c:pt>
                  <c:pt idx="7">
                    <c:v>May</c:v>
                  </c:pt>
                  <c:pt idx="8">
                    <c:v>Jun</c:v>
                  </c:pt>
                  <c:pt idx="9">
                    <c:v>Jul</c:v>
                  </c:pt>
                  <c:pt idx="10">
                    <c:v>Aug</c:v>
                  </c:pt>
                  <c:pt idx="11">
                    <c:v>Sep</c:v>
                  </c:pt>
                </c:lvl>
                <c:lvl>
                  <c:pt idx="0">
                    <c:v>2019</c:v>
                  </c:pt>
                  <c:pt idx="3">
                    <c:v>2020</c:v>
                  </c:pt>
                </c:lvl>
              </c:multiLvlStrCache>
            </c:multiLvlStrRef>
          </c:cat>
          <c:val>
            <c:numRef>
              <c:f>Sheet4!$E$19:$P$19</c:f>
              <c:numCache>
                <c:formatCode>0.0%</c:formatCode>
                <c:ptCount val="12"/>
                <c:pt idx="0">
                  <c:v>9.0090090090090086E-2</c:v>
                </c:pt>
                <c:pt idx="1">
                  <c:v>7.407407407407407E-2</c:v>
                </c:pt>
                <c:pt idx="2">
                  <c:v>4.3137254901960784E-2</c:v>
                </c:pt>
                <c:pt idx="3">
                  <c:v>6.4516129032258063E-2</c:v>
                </c:pt>
                <c:pt idx="4">
                  <c:v>2.8268551236749116E-2</c:v>
                </c:pt>
                <c:pt idx="5">
                  <c:v>4.5138888888888888E-2</c:v>
                </c:pt>
                <c:pt idx="6">
                  <c:v>3.7267080745341616E-2</c:v>
                </c:pt>
                <c:pt idx="7">
                  <c:v>3.870967741935484E-2</c:v>
                </c:pt>
                <c:pt idx="8">
                  <c:v>6.9306930693069313E-2</c:v>
                </c:pt>
                <c:pt idx="9">
                  <c:v>3.7735849056603772E-2</c:v>
                </c:pt>
                <c:pt idx="10">
                  <c:v>2.9411764705882353E-2</c:v>
                </c:pt>
                <c:pt idx="11">
                  <c:v>2.9239766081871343E-3</c:v>
                </c:pt>
              </c:numCache>
            </c:numRef>
          </c:val>
          <c:smooth val="0"/>
          <c:extLst>
            <c:ext xmlns:c16="http://schemas.microsoft.com/office/drawing/2014/chart" uri="{C3380CC4-5D6E-409C-BE32-E72D297353CC}">
              <c16:uniqueId val="{00000000-B9C9-4807-BA8B-7A377BB30D33}"/>
            </c:ext>
          </c:extLst>
        </c:ser>
        <c:ser>
          <c:idx val="1"/>
          <c:order val="1"/>
          <c:tx>
            <c:strRef>
              <c:f>Sheet4!$D$20</c:f>
              <c:strCache>
                <c:ptCount val="1"/>
                <c:pt idx="0">
                  <c:v>Other EpiC Facilities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Sheet4!$E$17:$P$18</c:f>
              <c:multiLvlStrCache>
                <c:ptCount val="12"/>
                <c:lvl>
                  <c:pt idx="0">
                    <c:v>Oct</c:v>
                  </c:pt>
                  <c:pt idx="1">
                    <c:v>Nov</c:v>
                  </c:pt>
                  <c:pt idx="2">
                    <c:v>Dec</c:v>
                  </c:pt>
                  <c:pt idx="3">
                    <c:v>Jan</c:v>
                  </c:pt>
                  <c:pt idx="4">
                    <c:v>Feb</c:v>
                  </c:pt>
                  <c:pt idx="5">
                    <c:v>Mar</c:v>
                  </c:pt>
                  <c:pt idx="6">
                    <c:v>Apr</c:v>
                  </c:pt>
                  <c:pt idx="7">
                    <c:v>May</c:v>
                  </c:pt>
                  <c:pt idx="8">
                    <c:v>Jun</c:v>
                  </c:pt>
                  <c:pt idx="9">
                    <c:v>Jul</c:v>
                  </c:pt>
                  <c:pt idx="10">
                    <c:v>Aug</c:v>
                  </c:pt>
                  <c:pt idx="11">
                    <c:v>Sep</c:v>
                  </c:pt>
                </c:lvl>
                <c:lvl>
                  <c:pt idx="0">
                    <c:v>2019</c:v>
                  </c:pt>
                  <c:pt idx="3">
                    <c:v>2020</c:v>
                  </c:pt>
                </c:lvl>
              </c:multiLvlStrCache>
            </c:multiLvlStrRef>
          </c:cat>
          <c:val>
            <c:numRef>
              <c:f>Sheet4!$E$20:$P$20</c:f>
              <c:numCache>
                <c:formatCode>0.0%</c:formatCode>
                <c:ptCount val="12"/>
                <c:pt idx="0">
                  <c:v>1.5602836879432624E-2</c:v>
                </c:pt>
                <c:pt idx="1">
                  <c:v>2.1305841924398626E-2</c:v>
                </c:pt>
                <c:pt idx="2">
                  <c:v>2.6554404145077721E-2</c:v>
                </c:pt>
                <c:pt idx="3">
                  <c:v>2.2926500337154418E-2</c:v>
                </c:pt>
                <c:pt idx="4">
                  <c:v>1.8480492813141684E-2</c:v>
                </c:pt>
                <c:pt idx="5">
                  <c:v>2.3286759813705923E-2</c:v>
                </c:pt>
                <c:pt idx="6">
                  <c:v>1.2726054922973878E-2</c:v>
                </c:pt>
                <c:pt idx="7">
                  <c:v>1.0666666666666666E-2</c:v>
                </c:pt>
                <c:pt idx="8">
                  <c:v>1.2582781456953643E-2</c:v>
                </c:pt>
                <c:pt idx="9">
                  <c:v>1.4965986394557823E-2</c:v>
                </c:pt>
                <c:pt idx="10">
                  <c:v>1.1826544021024968E-2</c:v>
                </c:pt>
                <c:pt idx="11">
                  <c:v>9.3085106382978719E-3</c:v>
                </c:pt>
              </c:numCache>
            </c:numRef>
          </c:val>
          <c:smooth val="0"/>
          <c:extLst>
            <c:ext xmlns:c16="http://schemas.microsoft.com/office/drawing/2014/chart" uri="{C3380CC4-5D6E-409C-BE32-E72D297353CC}">
              <c16:uniqueId val="{00000001-B9C9-4807-BA8B-7A377BB30D33}"/>
            </c:ext>
          </c:extLst>
        </c:ser>
        <c:dLbls>
          <c:showLegendKey val="0"/>
          <c:showVal val="0"/>
          <c:showCatName val="0"/>
          <c:showSerName val="0"/>
          <c:showPercent val="0"/>
          <c:showBubbleSize val="0"/>
        </c:dLbls>
        <c:marker val="1"/>
        <c:smooth val="0"/>
        <c:axId val="1140555744"/>
        <c:axId val="518515632"/>
      </c:lineChart>
      <c:catAx>
        <c:axId val="11405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18515632"/>
        <c:crosses val="autoZero"/>
        <c:auto val="1"/>
        <c:lblAlgn val="ctr"/>
        <c:lblOffset val="100"/>
        <c:noMultiLvlLbl val="0"/>
      </c:catAx>
      <c:valAx>
        <c:axId val="518515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4055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'Tx_Curr (Men)'!$D$3</c:f>
              <c:strCache>
                <c:ptCount val="1"/>
                <c:pt idx="0">
                  <c:v>COH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'Tx_Curr (Men)'!$B$4:$C$24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2017</c:v>
                  </c:pt>
                  <c:pt idx="3">
                    <c:v>2019</c:v>
                  </c:pt>
                  <c:pt idx="12">
                    <c:v>2018</c:v>
                  </c:pt>
                  <c:pt idx="15">
                    <c:v>2019</c:v>
                  </c:pt>
                </c:lvl>
              </c:multiLvlStrCache>
            </c:multiLvlStrRef>
          </c:cat>
          <c:val>
            <c:numRef>
              <c:f>'Tx_Curr (Men)'!$D$4:$D$24</c:f>
              <c:numCache>
                <c:formatCode>0.0%</c:formatCode>
                <c:ptCount val="21"/>
                <c:pt idx="0">
                  <c:v>0.28755364806866951</c:v>
                </c:pt>
                <c:pt idx="1">
                  <c:v>0.2994249726177437</c:v>
                </c:pt>
                <c:pt idx="2">
                  <c:v>0.31255034638311585</c:v>
                </c:pt>
                <c:pt idx="3">
                  <c:v>0.31058713304184882</c:v>
                </c:pt>
                <c:pt idx="4">
                  <c:v>0.31148759102392631</c:v>
                </c:pt>
                <c:pt idx="5">
                  <c:v>0.322223503632799</c:v>
                </c:pt>
                <c:pt idx="6">
                  <c:v>0.32637729549248745</c:v>
                </c:pt>
                <c:pt idx="7">
                  <c:v>0.33121476166068681</c:v>
                </c:pt>
                <c:pt idx="8">
                  <c:v>0.3377728449870514</c:v>
                </c:pt>
                <c:pt idx="9">
                  <c:v>0.34861992113835077</c:v>
                </c:pt>
                <c:pt idx="10">
                  <c:v>0.34870999346832138</c:v>
                </c:pt>
                <c:pt idx="11">
                  <c:v>0.36107118541493305</c:v>
                </c:pt>
                <c:pt idx="12">
                  <c:v>0.36762286286572715</c:v>
                </c:pt>
                <c:pt idx="13">
                  <c:v>0.36282556711691333</c:v>
                </c:pt>
                <c:pt idx="14">
                  <c:v>0.37057109557109558</c:v>
                </c:pt>
                <c:pt idx="15">
                  <c:v>0.3718693860298003</c:v>
                </c:pt>
                <c:pt idx="16">
                  <c:v>0.37646076794657762</c:v>
                </c:pt>
                <c:pt idx="17">
                  <c:v>0.36446251945574132</c:v>
                </c:pt>
                <c:pt idx="18">
                  <c:v>0.36541972938807998</c:v>
                </c:pt>
                <c:pt idx="19">
                  <c:v>0.36763916234114907</c:v>
                </c:pt>
                <c:pt idx="20">
                  <c:v>0.36627780909839974</c:v>
                </c:pt>
              </c:numCache>
            </c:numRef>
          </c:val>
          <c:smooth val="0"/>
          <c:extLst>
            <c:ext xmlns:c16="http://schemas.microsoft.com/office/drawing/2014/chart" uri="{C3380CC4-5D6E-409C-BE32-E72D297353CC}">
              <c16:uniqueId val="{00000000-BCC2-4D3D-B68A-538026C3F0EF}"/>
            </c:ext>
          </c:extLst>
        </c:ser>
        <c:ser>
          <c:idx val="1"/>
          <c:order val="1"/>
          <c:tx>
            <c:strRef>
              <c:f>'Tx_Curr (Men)'!$E$3</c:f>
              <c:strCache>
                <c:ptCount val="1"/>
                <c:pt idx="0">
                  <c:v>Other EpiC 3-90 Sites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'Tx_Curr (Men)'!$B$4:$C$24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2017</c:v>
                  </c:pt>
                  <c:pt idx="3">
                    <c:v>2019</c:v>
                  </c:pt>
                  <c:pt idx="12">
                    <c:v>2018</c:v>
                  </c:pt>
                  <c:pt idx="15">
                    <c:v>2019</c:v>
                  </c:pt>
                </c:lvl>
              </c:multiLvlStrCache>
            </c:multiLvlStrRef>
          </c:cat>
          <c:val>
            <c:numRef>
              <c:f>'Tx_Curr (Men)'!$E$4:$E$24</c:f>
              <c:numCache>
                <c:formatCode>0%</c:formatCode>
                <c:ptCount val="21"/>
                <c:pt idx="0">
                  <c:v>0.26887154669000124</c:v>
                </c:pt>
                <c:pt idx="1">
                  <c:v>0.26646770411426135</c:v>
                </c:pt>
                <c:pt idx="2">
                  <c:v>0.25821850492408288</c:v>
                </c:pt>
                <c:pt idx="3">
                  <c:v>0.24447402899285745</c:v>
                </c:pt>
                <c:pt idx="4">
                  <c:v>0.25696403549743113</c:v>
                </c:pt>
                <c:pt idx="5">
                  <c:v>0.25320344552684282</c:v>
                </c:pt>
                <c:pt idx="6">
                  <c:v>0.25174183727239019</c:v>
                </c:pt>
                <c:pt idx="7">
                  <c:v>0.24437360413843129</c:v>
                </c:pt>
                <c:pt idx="8">
                  <c:v>0.24601501534820075</c:v>
                </c:pt>
                <c:pt idx="9">
                  <c:v>0.24701427323041072</c:v>
                </c:pt>
                <c:pt idx="10">
                  <c:v>0.24863723331287679</c:v>
                </c:pt>
                <c:pt idx="11">
                  <c:v>0.24978136322261685</c:v>
                </c:pt>
                <c:pt idx="12">
                  <c:v>0.24431755387732548</c:v>
                </c:pt>
                <c:pt idx="13">
                  <c:v>0.24515708937001465</c:v>
                </c:pt>
                <c:pt idx="14">
                  <c:v>0.24559202855022791</c:v>
                </c:pt>
                <c:pt idx="15">
                  <c:v>0.24735767260219985</c:v>
                </c:pt>
                <c:pt idx="16">
                  <c:v>0.24473026080743124</c:v>
                </c:pt>
                <c:pt idx="17">
                  <c:v>0.24512347967307455</c:v>
                </c:pt>
                <c:pt idx="18">
                  <c:v>0.24434332841577647</c:v>
                </c:pt>
                <c:pt idx="19">
                  <c:v>0.24629964859972314</c:v>
                </c:pt>
                <c:pt idx="20">
                  <c:v>0.24377756913319987</c:v>
                </c:pt>
              </c:numCache>
            </c:numRef>
          </c:val>
          <c:smooth val="0"/>
          <c:extLst>
            <c:ext xmlns:c16="http://schemas.microsoft.com/office/drawing/2014/chart" uri="{C3380CC4-5D6E-409C-BE32-E72D297353CC}">
              <c16:uniqueId val="{00000001-BCC2-4D3D-B68A-538026C3F0EF}"/>
            </c:ext>
          </c:extLst>
        </c:ser>
        <c:dLbls>
          <c:showLegendKey val="0"/>
          <c:showVal val="0"/>
          <c:showCatName val="0"/>
          <c:showSerName val="0"/>
          <c:showPercent val="0"/>
          <c:showBubbleSize val="0"/>
        </c:dLbls>
        <c:marker val="1"/>
        <c:smooth val="0"/>
        <c:axId val="71217103"/>
        <c:axId val="16511615"/>
      </c:lineChart>
      <c:catAx>
        <c:axId val="71217103"/>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511615"/>
        <c:crosses val="autoZero"/>
        <c:auto val="1"/>
        <c:lblAlgn val="ctr"/>
        <c:lblOffset val="100"/>
        <c:noMultiLvlLbl val="0"/>
      </c:catAx>
      <c:valAx>
        <c:axId val="16511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1217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'Tx_New (Females &amp; Males)'!$E$3</c:f>
              <c:strCache>
                <c:ptCount val="1"/>
                <c:pt idx="0">
                  <c:v>Females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'Tx_New (Females &amp; Males)'!$C$4:$D$24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'Tx_New (Females &amp; Males)'!$E$4:$E$24</c:f>
              <c:numCache>
                <c:formatCode>General</c:formatCode>
                <c:ptCount val="21"/>
                <c:pt idx="0">
                  <c:v>396</c:v>
                </c:pt>
                <c:pt idx="1">
                  <c:v>432</c:v>
                </c:pt>
                <c:pt idx="2">
                  <c:v>371</c:v>
                </c:pt>
                <c:pt idx="3">
                  <c:v>390</c:v>
                </c:pt>
                <c:pt idx="4">
                  <c:v>452</c:v>
                </c:pt>
                <c:pt idx="5">
                  <c:v>387</c:v>
                </c:pt>
                <c:pt idx="6">
                  <c:v>422</c:v>
                </c:pt>
                <c:pt idx="7">
                  <c:v>491</c:v>
                </c:pt>
                <c:pt idx="8">
                  <c:v>414</c:v>
                </c:pt>
                <c:pt idx="9">
                  <c:v>503</c:v>
                </c:pt>
                <c:pt idx="10">
                  <c:v>393</c:v>
                </c:pt>
                <c:pt idx="11">
                  <c:v>390</c:v>
                </c:pt>
                <c:pt idx="12">
                  <c:v>339</c:v>
                </c:pt>
                <c:pt idx="13">
                  <c:v>299</c:v>
                </c:pt>
                <c:pt idx="14">
                  <c:v>392</c:v>
                </c:pt>
                <c:pt idx="15">
                  <c:v>346</c:v>
                </c:pt>
                <c:pt idx="16">
                  <c:v>348</c:v>
                </c:pt>
                <c:pt idx="17">
                  <c:v>360</c:v>
                </c:pt>
                <c:pt idx="18">
                  <c:v>247</c:v>
                </c:pt>
                <c:pt idx="19">
                  <c:v>219</c:v>
                </c:pt>
                <c:pt idx="20">
                  <c:v>224</c:v>
                </c:pt>
              </c:numCache>
            </c:numRef>
          </c:val>
          <c:smooth val="0"/>
          <c:extLst>
            <c:ext xmlns:c16="http://schemas.microsoft.com/office/drawing/2014/chart" uri="{C3380CC4-5D6E-409C-BE32-E72D297353CC}">
              <c16:uniqueId val="{00000000-AC21-408E-8CB5-A7249C46324F}"/>
            </c:ext>
          </c:extLst>
        </c:ser>
        <c:ser>
          <c:idx val="1"/>
          <c:order val="1"/>
          <c:tx>
            <c:strRef>
              <c:f>'Tx_New (Females &amp; Males)'!$F$3</c:f>
              <c:strCache>
                <c:ptCount val="1"/>
                <c:pt idx="0">
                  <c:v>Males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'Tx_New (Females &amp; Males)'!$C$4:$D$24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'Tx_New (Females &amp; Males)'!$F$4:$F$24</c:f>
              <c:numCache>
                <c:formatCode>General</c:formatCode>
                <c:ptCount val="21"/>
                <c:pt idx="0">
                  <c:v>235</c:v>
                </c:pt>
                <c:pt idx="1">
                  <c:v>225</c:v>
                </c:pt>
                <c:pt idx="2">
                  <c:v>196</c:v>
                </c:pt>
                <c:pt idx="3">
                  <c:v>245</c:v>
                </c:pt>
                <c:pt idx="4">
                  <c:v>255</c:v>
                </c:pt>
                <c:pt idx="5">
                  <c:v>277</c:v>
                </c:pt>
                <c:pt idx="6">
                  <c:v>250</c:v>
                </c:pt>
                <c:pt idx="7">
                  <c:v>292</c:v>
                </c:pt>
                <c:pt idx="8">
                  <c:v>318</c:v>
                </c:pt>
                <c:pt idx="9">
                  <c:v>328</c:v>
                </c:pt>
                <c:pt idx="10">
                  <c:v>253</c:v>
                </c:pt>
                <c:pt idx="11">
                  <c:v>215</c:v>
                </c:pt>
                <c:pt idx="12">
                  <c:v>221</c:v>
                </c:pt>
                <c:pt idx="13">
                  <c:v>192</c:v>
                </c:pt>
                <c:pt idx="14">
                  <c:v>219</c:v>
                </c:pt>
                <c:pt idx="15">
                  <c:v>236</c:v>
                </c:pt>
                <c:pt idx="16">
                  <c:v>217</c:v>
                </c:pt>
                <c:pt idx="17">
                  <c:v>185</c:v>
                </c:pt>
                <c:pt idx="18">
                  <c:v>130</c:v>
                </c:pt>
                <c:pt idx="19">
                  <c:v>112</c:v>
                </c:pt>
                <c:pt idx="20">
                  <c:v>96</c:v>
                </c:pt>
              </c:numCache>
            </c:numRef>
          </c:val>
          <c:smooth val="0"/>
          <c:extLst>
            <c:ext xmlns:c16="http://schemas.microsoft.com/office/drawing/2014/chart" uri="{C3380CC4-5D6E-409C-BE32-E72D297353CC}">
              <c16:uniqueId val="{00000001-AC21-408E-8CB5-A7249C46324F}"/>
            </c:ext>
          </c:extLst>
        </c:ser>
        <c:dLbls>
          <c:showLegendKey val="0"/>
          <c:showVal val="0"/>
          <c:showCatName val="0"/>
          <c:showSerName val="0"/>
          <c:showPercent val="0"/>
          <c:showBubbleSize val="0"/>
        </c:dLbls>
        <c:marker val="1"/>
        <c:smooth val="0"/>
        <c:axId val="909479215"/>
        <c:axId val="1049579727"/>
      </c:lineChart>
      <c:catAx>
        <c:axId val="9094792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9579727"/>
        <c:crosses val="autoZero"/>
        <c:auto val="1"/>
        <c:lblAlgn val="ctr"/>
        <c:lblOffset val="100"/>
        <c:noMultiLvlLbl val="0"/>
      </c:catAx>
      <c:valAx>
        <c:axId val="1049579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4792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'Tx_New (Females &amp; Males)'!$E$3</c:f>
              <c:strCache>
                <c:ptCount val="1"/>
                <c:pt idx="0">
                  <c:v>Females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'Tx_New (Females &amp; Males)'!$C$4:$D$24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'Tx_New (Females &amp; Males)'!$E$4:$E$24</c:f>
              <c:numCache>
                <c:formatCode>General</c:formatCode>
                <c:ptCount val="21"/>
                <c:pt idx="0">
                  <c:v>288</c:v>
                </c:pt>
                <c:pt idx="1">
                  <c:v>340</c:v>
                </c:pt>
                <c:pt idx="2">
                  <c:v>206</c:v>
                </c:pt>
                <c:pt idx="3">
                  <c:v>286</c:v>
                </c:pt>
                <c:pt idx="4">
                  <c:v>219</c:v>
                </c:pt>
                <c:pt idx="5">
                  <c:v>258</c:v>
                </c:pt>
                <c:pt idx="6">
                  <c:v>325</c:v>
                </c:pt>
                <c:pt idx="7">
                  <c:v>394</c:v>
                </c:pt>
                <c:pt idx="8">
                  <c:v>431</c:v>
                </c:pt>
                <c:pt idx="9">
                  <c:v>502</c:v>
                </c:pt>
                <c:pt idx="10">
                  <c:v>669</c:v>
                </c:pt>
                <c:pt idx="11">
                  <c:v>674</c:v>
                </c:pt>
                <c:pt idx="12">
                  <c:v>588</c:v>
                </c:pt>
                <c:pt idx="13">
                  <c:v>582</c:v>
                </c:pt>
                <c:pt idx="14">
                  <c:v>624</c:v>
                </c:pt>
                <c:pt idx="15">
                  <c:v>467</c:v>
                </c:pt>
                <c:pt idx="16">
                  <c:v>364</c:v>
                </c:pt>
                <c:pt idx="17">
                  <c:v>403</c:v>
                </c:pt>
                <c:pt idx="18">
                  <c:v>370</c:v>
                </c:pt>
                <c:pt idx="19">
                  <c:v>342</c:v>
                </c:pt>
                <c:pt idx="20">
                  <c:v>400</c:v>
                </c:pt>
              </c:numCache>
            </c:numRef>
          </c:val>
          <c:smooth val="0"/>
          <c:extLst>
            <c:ext xmlns:c16="http://schemas.microsoft.com/office/drawing/2014/chart" uri="{C3380CC4-5D6E-409C-BE32-E72D297353CC}">
              <c16:uniqueId val="{00000000-AC21-408E-8CB5-A7249C46324F}"/>
            </c:ext>
          </c:extLst>
        </c:ser>
        <c:ser>
          <c:idx val="1"/>
          <c:order val="1"/>
          <c:tx>
            <c:strRef>
              <c:f>'Tx_New (Females &amp; Males)'!$F$3</c:f>
              <c:strCache>
                <c:ptCount val="1"/>
                <c:pt idx="0">
                  <c:v>Males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'Tx_New (Females &amp; Males)'!$C$4:$D$24</c:f>
              <c:multiLvlStrCache>
                <c:ptCount val="21"/>
                <c:lvl>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lvl>
                <c:lvl>
                  <c:pt idx="0">
                    <c:v>2018</c:v>
                  </c:pt>
                  <c:pt idx="3">
                    <c:v>2019</c:v>
                  </c:pt>
                  <c:pt idx="15">
                    <c:v>2020</c:v>
                  </c:pt>
                </c:lvl>
              </c:multiLvlStrCache>
            </c:multiLvlStrRef>
          </c:cat>
          <c:val>
            <c:numRef>
              <c:f>'Tx_New (Females &amp; Males)'!$F$4:$F$24</c:f>
              <c:numCache>
                <c:formatCode>General</c:formatCode>
                <c:ptCount val="21"/>
                <c:pt idx="0">
                  <c:v>247</c:v>
                </c:pt>
                <c:pt idx="1">
                  <c:v>260</c:v>
                </c:pt>
                <c:pt idx="2">
                  <c:v>179</c:v>
                </c:pt>
                <c:pt idx="3">
                  <c:v>198</c:v>
                </c:pt>
                <c:pt idx="4">
                  <c:v>219</c:v>
                </c:pt>
                <c:pt idx="5">
                  <c:v>229</c:v>
                </c:pt>
                <c:pt idx="6">
                  <c:v>268</c:v>
                </c:pt>
                <c:pt idx="7">
                  <c:v>269</c:v>
                </c:pt>
                <c:pt idx="8">
                  <c:v>353</c:v>
                </c:pt>
                <c:pt idx="9">
                  <c:v>467</c:v>
                </c:pt>
                <c:pt idx="10">
                  <c:v>580</c:v>
                </c:pt>
                <c:pt idx="11">
                  <c:v>584</c:v>
                </c:pt>
                <c:pt idx="12">
                  <c:v>503</c:v>
                </c:pt>
                <c:pt idx="13">
                  <c:v>434</c:v>
                </c:pt>
                <c:pt idx="14">
                  <c:v>578</c:v>
                </c:pt>
                <c:pt idx="15">
                  <c:v>395</c:v>
                </c:pt>
                <c:pt idx="16">
                  <c:v>288</c:v>
                </c:pt>
                <c:pt idx="17">
                  <c:v>294</c:v>
                </c:pt>
                <c:pt idx="18">
                  <c:v>310</c:v>
                </c:pt>
                <c:pt idx="19">
                  <c:v>281</c:v>
                </c:pt>
                <c:pt idx="20">
                  <c:v>293</c:v>
                </c:pt>
              </c:numCache>
            </c:numRef>
          </c:val>
          <c:smooth val="0"/>
          <c:extLst>
            <c:ext xmlns:c16="http://schemas.microsoft.com/office/drawing/2014/chart" uri="{C3380CC4-5D6E-409C-BE32-E72D297353CC}">
              <c16:uniqueId val="{00000001-AC21-408E-8CB5-A7249C46324F}"/>
            </c:ext>
          </c:extLst>
        </c:ser>
        <c:dLbls>
          <c:showLegendKey val="0"/>
          <c:showVal val="0"/>
          <c:showCatName val="0"/>
          <c:showSerName val="0"/>
          <c:showPercent val="0"/>
          <c:showBubbleSize val="0"/>
        </c:dLbls>
        <c:marker val="1"/>
        <c:smooth val="0"/>
        <c:axId val="909479215"/>
        <c:axId val="1049579727"/>
      </c:lineChart>
      <c:catAx>
        <c:axId val="90947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9579727"/>
        <c:crosses val="autoZero"/>
        <c:auto val="1"/>
        <c:lblAlgn val="ctr"/>
        <c:lblOffset val="100"/>
        <c:noMultiLvlLbl val="0"/>
      </c:catAx>
      <c:valAx>
        <c:axId val="1049579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4792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Attrition!$E$2:$E$3</c:f>
              <c:strCache>
                <c:ptCount val="2"/>
                <c:pt idx="0">
                  <c:v>COH</c:v>
                </c:pt>
                <c:pt idx="1">
                  <c:v>Attrition</c:v>
                </c:pt>
              </c:strCache>
            </c:strRef>
          </c:tx>
          <c:spPr>
            <a:solidFill>
              <a:schemeClr val="accent1"/>
            </a:solidFill>
            <a:ln>
              <a:noFill/>
            </a:ln>
            <a:effectLst/>
          </c:spPr>
          <c:invertIfNegative val="0"/>
          <c:cat>
            <c:multiLvlStrRef>
              <c:f>Attrition!$C$4:$D$12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Attrition!$E$4:$E$12</c:f>
              <c:numCache>
                <c:formatCode>General</c:formatCode>
                <c:ptCount val="9"/>
                <c:pt idx="0">
                  <c:v>434</c:v>
                </c:pt>
                <c:pt idx="1">
                  <c:v>562</c:v>
                </c:pt>
                <c:pt idx="2">
                  <c:v>994</c:v>
                </c:pt>
                <c:pt idx="3">
                  <c:v>15</c:v>
                </c:pt>
                <c:pt idx="4">
                  <c:v>138</c:v>
                </c:pt>
                <c:pt idx="5">
                  <c:v>60</c:v>
                </c:pt>
                <c:pt idx="6">
                  <c:v>253</c:v>
                </c:pt>
                <c:pt idx="7">
                  <c:v>253</c:v>
                </c:pt>
                <c:pt idx="8">
                  <c:v>266</c:v>
                </c:pt>
              </c:numCache>
            </c:numRef>
          </c:val>
          <c:extLst>
            <c:ext xmlns:c16="http://schemas.microsoft.com/office/drawing/2014/chart" uri="{C3380CC4-5D6E-409C-BE32-E72D297353CC}">
              <c16:uniqueId val="{00000000-65BB-4C38-8BF5-189A60488084}"/>
            </c:ext>
          </c:extLst>
        </c:ser>
        <c:ser>
          <c:idx val="1"/>
          <c:order val="1"/>
          <c:tx>
            <c:strRef>
              <c:f>Attrition!$F$2:$F$3</c:f>
              <c:strCache>
                <c:ptCount val="2"/>
                <c:pt idx="0">
                  <c:v>COH</c:v>
                </c:pt>
                <c:pt idx="1">
                  <c:v>Tx_Curr</c:v>
                </c:pt>
              </c:strCache>
            </c:strRef>
          </c:tx>
          <c:spPr>
            <a:solidFill>
              <a:schemeClr val="accent2"/>
            </a:solidFill>
            <a:ln>
              <a:noFill/>
            </a:ln>
            <a:effectLst/>
          </c:spPr>
          <c:invertIfNegative val="0"/>
          <c:cat>
            <c:multiLvlStrRef>
              <c:f>Attrition!$C$4:$D$12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Attrition!$F$4:$F$12</c:f>
              <c:numCache>
                <c:formatCode>General</c:formatCode>
                <c:ptCount val="9"/>
                <c:pt idx="0">
                  <c:v>13979</c:v>
                </c:pt>
                <c:pt idx="1">
                  <c:v>15473</c:v>
                </c:pt>
                <c:pt idx="2">
                  <c:v>17160</c:v>
                </c:pt>
                <c:pt idx="3">
                  <c:v>18926</c:v>
                </c:pt>
                <c:pt idx="4">
                  <c:v>19168</c:v>
                </c:pt>
                <c:pt idx="5">
                  <c:v>19917</c:v>
                </c:pt>
                <c:pt idx="6">
                  <c:v>21359</c:v>
                </c:pt>
                <c:pt idx="7">
                  <c:v>22348</c:v>
                </c:pt>
                <c:pt idx="8">
                  <c:v>23059</c:v>
                </c:pt>
              </c:numCache>
            </c:numRef>
          </c:val>
          <c:extLst>
            <c:ext xmlns:c16="http://schemas.microsoft.com/office/drawing/2014/chart" uri="{C3380CC4-5D6E-409C-BE32-E72D297353CC}">
              <c16:uniqueId val="{00000001-65BB-4C38-8BF5-189A60488084}"/>
            </c:ext>
          </c:extLst>
        </c:ser>
        <c:ser>
          <c:idx val="3"/>
          <c:order val="3"/>
          <c:tx>
            <c:strRef>
              <c:f>Attrition!$H$2:$H$3</c:f>
              <c:strCache>
                <c:ptCount val="2"/>
                <c:pt idx="0">
                  <c:v>Other EpiC 3-90</c:v>
                </c:pt>
                <c:pt idx="1">
                  <c:v>Attrition</c:v>
                </c:pt>
              </c:strCache>
            </c:strRef>
          </c:tx>
          <c:spPr>
            <a:solidFill>
              <a:schemeClr val="accent4"/>
            </a:solidFill>
            <a:ln>
              <a:noFill/>
            </a:ln>
            <a:effectLst/>
          </c:spPr>
          <c:invertIfNegative val="0"/>
          <c:cat>
            <c:multiLvlStrRef>
              <c:f>Attrition!$C$4:$D$12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Attrition!$H$4:$H$12</c:f>
              <c:numCache>
                <c:formatCode>General</c:formatCode>
                <c:ptCount val="9"/>
                <c:pt idx="0">
                  <c:v>2056</c:v>
                </c:pt>
                <c:pt idx="1">
                  <c:v>1304</c:v>
                </c:pt>
                <c:pt idx="2">
                  <c:v>1314</c:v>
                </c:pt>
                <c:pt idx="3">
                  <c:v>893</c:v>
                </c:pt>
                <c:pt idx="4">
                  <c:v>1361</c:v>
                </c:pt>
                <c:pt idx="5">
                  <c:v>750</c:v>
                </c:pt>
                <c:pt idx="6">
                  <c:v>1078</c:v>
                </c:pt>
                <c:pt idx="7">
                  <c:v>1015</c:v>
                </c:pt>
                <c:pt idx="8">
                  <c:v>542</c:v>
                </c:pt>
              </c:numCache>
            </c:numRef>
          </c:val>
          <c:extLst>
            <c:ext xmlns:c16="http://schemas.microsoft.com/office/drawing/2014/chart" uri="{C3380CC4-5D6E-409C-BE32-E72D297353CC}">
              <c16:uniqueId val="{00000002-65BB-4C38-8BF5-189A60488084}"/>
            </c:ext>
          </c:extLst>
        </c:ser>
        <c:ser>
          <c:idx val="4"/>
          <c:order val="4"/>
          <c:tx>
            <c:strRef>
              <c:f>Attrition!$I$2:$I$3</c:f>
              <c:strCache>
                <c:ptCount val="2"/>
                <c:pt idx="0">
                  <c:v>Other EpiC 3-90</c:v>
                </c:pt>
                <c:pt idx="1">
                  <c:v>Tx_Curr</c:v>
                </c:pt>
              </c:strCache>
            </c:strRef>
          </c:tx>
          <c:spPr>
            <a:solidFill>
              <a:schemeClr val="accent5"/>
            </a:solidFill>
            <a:ln>
              <a:noFill/>
            </a:ln>
            <a:effectLst/>
          </c:spPr>
          <c:invertIfNegative val="0"/>
          <c:cat>
            <c:multiLvlStrRef>
              <c:f>Attrition!$C$4:$D$12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Attrition!$I$4:$I$12</c:f>
              <c:numCache>
                <c:formatCode>General</c:formatCode>
                <c:ptCount val="9"/>
                <c:pt idx="0">
                  <c:v>54290</c:v>
                </c:pt>
                <c:pt idx="1">
                  <c:v>55287</c:v>
                </c:pt>
                <c:pt idx="2">
                  <c:v>56602</c:v>
                </c:pt>
                <c:pt idx="3">
                  <c:v>55822</c:v>
                </c:pt>
                <c:pt idx="4">
                  <c:v>55980</c:v>
                </c:pt>
                <c:pt idx="5">
                  <c:v>56649</c:v>
                </c:pt>
                <c:pt idx="6">
                  <c:v>56261</c:v>
                </c:pt>
                <c:pt idx="7">
                  <c:v>56346</c:v>
                </c:pt>
                <c:pt idx="8">
                  <c:v>56449</c:v>
                </c:pt>
              </c:numCache>
            </c:numRef>
          </c:val>
          <c:extLst>
            <c:ext xmlns:c16="http://schemas.microsoft.com/office/drawing/2014/chart" uri="{C3380CC4-5D6E-409C-BE32-E72D297353CC}">
              <c16:uniqueId val="{00000003-65BB-4C38-8BF5-189A60488084}"/>
            </c:ext>
          </c:extLst>
        </c:ser>
        <c:dLbls>
          <c:showLegendKey val="0"/>
          <c:showVal val="0"/>
          <c:showCatName val="0"/>
          <c:showSerName val="0"/>
          <c:showPercent val="0"/>
          <c:showBubbleSize val="0"/>
        </c:dLbls>
        <c:gapWidth val="219"/>
        <c:axId val="39757151"/>
        <c:axId val="33576399"/>
      </c:barChart>
      <c:lineChart>
        <c:grouping val="standard"/>
        <c:varyColors val="0"/>
        <c:ser>
          <c:idx val="2"/>
          <c:order val="2"/>
          <c:tx>
            <c:strRef>
              <c:f>Attrition!$G$2:$G$3</c:f>
              <c:strCache>
                <c:ptCount val="2"/>
                <c:pt idx="0">
                  <c:v>COH</c:v>
                </c:pt>
                <c:pt idx="1">
                  <c:v>Attrition Rate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Attrition!$C$4:$D$12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Attrition!$G$4:$G$12</c:f>
              <c:numCache>
                <c:formatCode>0.0%</c:formatCode>
                <c:ptCount val="9"/>
                <c:pt idx="0">
                  <c:v>3.1046569854782172E-2</c:v>
                </c:pt>
                <c:pt idx="1">
                  <c:v>3.6321333936534611E-2</c:v>
                </c:pt>
                <c:pt idx="2">
                  <c:v>5.7925407925407922E-2</c:v>
                </c:pt>
                <c:pt idx="3">
                  <c:v>7.925604987847406E-4</c:v>
                </c:pt>
                <c:pt idx="4">
                  <c:v>7.1994991652754589E-3</c:v>
                </c:pt>
                <c:pt idx="5">
                  <c:v>3.0125018828136767E-3</c:v>
                </c:pt>
                <c:pt idx="6">
                  <c:v>1.1845123835385551E-2</c:v>
                </c:pt>
                <c:pt idx="7">
                  <c:v>1.1320923572579201E-2</c:v>
                </c:pt>
                <c:pt idx="8">
                  <c:v>1.1535626002862223E-2</c:v>
                </c:pt>
              </c:numCache>
            </c:numRef>
          </c:val>
          <c:smooth val="0"/>
          <c:extLst>
            <c:ext xmlns:c16="http://schemas.microsoft.com/office/drawing/2014/chart" uri="{C3380CC4-5D6E-409C-BE32-E72D297353CC}">
              <c16:uniqueId val="{00000004-65BB-4C38-8BF5-189A60488084}"/>
            </c:ext>
          </c:extLst>
        </c:ser>
        <c:ser>
          <c:idx val="5"/>
          <c:order val="5"/>
          <c:tx>
            <c:strRef>
              <c:f>Attrition!$J$2:$J$3</c:f>
              <c:strCache>
                <c:ptCount val="2"/>
                <c:pt idx="0">
                  <c:v>Other EpiC 3-90</c:v>
                </c:pt>
                <c:pt idx="1">
                  <c:v>Attrition Rate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multiLvlStrRef>
              <c:f>Attrition!$C$4:$D$12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Attrition!$J$4:$J$12</c:f>
              <c:numCache>
                <c:formatCode>0.0%</c:formatCode>
                <c:ptCount val="9"/>
                <c:pt idx="0">
                  <c:v>3.7870694418861671E-2</c:v>
                </c:pt>
                <c:pt idx="1">
                  <c:v>2.358601479552155E-2</c:v>
                </c:pt>
                <c:pt idx="2">
                  <c:v>2.3214727394791704E-2</c:v>
                </c:pt>
                <c:pt idx="3">
                  <c:v>1.5997277059223963E-2</c:v>
                </c:pt>
                <c:pt idx="4">
                  <c:v>2.4312254376563057E-2</c:v>
                </c:pt>
                <c:pt idx="5">
                  <c:v>1.3239421702060054E-2</c:v>
                </c:pt>
                <c:pt idx="6">
                  <c:v>1.9160697463607115E-2</c:v>
                </c:pt>
                <c:pt idx="7">
                  <c:v>1.8013701061299826E-2</c:v>
                </c:pt>
                <c:pt idx="8">
                  <c:v>9.6015872734680867E-3</c:v>
                </c:pt>
              </c:numCache>
            </c:numRef>
          </c:val>
          <c:smooth val="0"/>
          <c:extLst>
            <c:ext xmlns:c16="http://schemas.microsoft.com/office/drawing/2014/chart" uri="{C3380CC4-5D6E-409C-BE32-E72D297353CC}">
              <c16:uniqueId val="{00000005-65BB-4C38-8BF5-189A60488084}"/>
            </c:ext>
          </c:extLst>
        </c:ser>
        <c:dLbls>
          <c:showLegendKey val="0"/>
          <c:showVal val="0"/>
          <c:showCatName val="0"/>
          <c:showSerName val="0"/>
          <c:showPercent val="0"/>
          <c:showBubbleSize val="0"/>
        </c:dLbls>
        <c:marker val="1"/>
        <c:smooth val="0"/>
        <c:axId val="39789151"/>
        <c:axId val="33582223"/>
      </c:lineChart>
      <c:catAx>
        <c:axId val="39757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Period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76399"/>
        <c:crosses val="autoZero"/>
        <c:auto val="1"/>
        <c:lblAlgn val="ctr"/>
        <c:lblOffset val="100"/>
        <c:noMultiLvlLbl val="0"/>
      </c:catAx>
      <c:valAx>
        <c:axId val="33576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Recipient </a:t>
                </a:r>
                <a:r>
                  <a:rPr lang="en-US" baseline="0"/>
                  <a:t>of Care</a:t>
                </a:r>
                <a:endParaRPr lang="en-US"/>
              </a:p>
            </c:rich>
          </c:tx>
          <c:layout>
            <c:manualLayout>
              <c:xMode val="edge"/>
              <c:yMode val="edge"/>
              <c:x val="0"/>
              <c:y val="0.275174246654877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57151"/>
        <c:crosses val="autoZero"/>
        <c:crossBetween val="between"/>
      </c:valAx>
      <c:valAx>
        <c:axId val="3358222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Attrition</a:t>
                </a:r>
                <a:r>
                  <a:rPr lang="en-US" baseline="0"/>
                  <a:t> Rate</a:t>
                </a:r>
                <a:endParaRPr lang="en-US"/>
              </a:p>
            </c:rich>
          </c:tx>
          <c:layout>
            <c:manualLayout>
              <c:xMode val="edge"/>
              <c:yMode val="edge"/>
              <c:x val="0.98065683237305334"/>
              <c:y val="0.329829865304625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89151"/>
        <c:crosses val="max"/>
        <c:crossBetween val="between"/>
      </c:valAx>
      <c:catAx>
        <c:axId val="39789151"/>
        <c:scaling>
          <c:orientation val="minMax"/>
        </c:scaling>
        <c:delete val="1"/>
        <c:axPos val="b"/>
        <c:numFmt formatCode="General" sourceLinked="1"/>
        <c:majorTickMark val="out"/>
        <c:minorTickMark val="none"/>
        <c:tickLblPos val="nextTo"/>
        <c:crossAx val="335822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'Viral Load'!$E$2:$E$3</c:f>
              <c:strCache>
                <c:ptCount val="2"/>
                <c:pt idx="0">
                  <c:v>COH</c:v>
                </c:pt>
                <c:pt idx="1">
                  <c:v>VLS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multiLvlStrRef>
              <c:f>'Viral Load'!$C$4:$D$12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'Viral Load'!$E$4:$E$12</c:f>
              <c:numCache>
                <c:formatCode>General</c:formatCode>
                <c:ptCount val="9"/>
                <c:pt idx="0">
                  <c:v>5307</c:v>
                </c:pt>
                <c:pt idx="1">
                  <c:v>5597</c:v>
                </c:pt>
                <c:pt idx="2">
                  <c:v>6050</c:v>
                </c:pt>
                <c:pt idx="3">
                  <c:v>5693</c:v>
                </c:pt>
                <c:pt idx="4">
                  <c:v>6344</c:v>
                </c:pt>
                <c:pt idx="5">
                  <c:v>7664</c:v>
                </c:pt>
                <c:pt idx="6">
                  <c:v>8382</c:v>
                </c:pt>
                <c:pt idx="7">
                  <c:v>9229</c:v>
                </c:pt>
                <c:pt idx="8">
                  <c:v>10670</c:v>
                </c:pt>
              </c:numCache>
            </c:numRef>
          </c:val>
          <c:extLst>
            <c:ext xmlns:c16="http://schemas.microsoft.com/office/drawing/2014/chart" uri="{C3380CC4-5D6E-409C-BE32-E72D297353CC}">
              <c16:uniqueId val="{00000000-6FA6-499E-832F-7B51299C5D5B}"/>
            </c:ext>
          </c:extLst>
        </c:ser>
        <c:ser>
          <c:idx val="1"/>
          <c:order val="1"/>
          <c:tx>
            <c:strRef>
              <c:f>'Viral Load'!$F$2:$F$3</c:f>
              <c:strCache>
                <c:ptCount val="2"/>
                <c:pt idx="0">
                  <c:v>COH</c:v>
                </c:pt>
                <c:pt idx="1">
                  <c:v>VL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multiLvlStrRef>
              <c:f>'Viral Load'!$C$4:$D$12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'Viral Load'!$F$4:$F$12</c:f>
              <c:numCache>
                <c:formatCode>General</c:formatCode>
                <c:ptCount val="9"/>
                <c:pt idx="0">
                  <c:v>5792</c:v>
                </c:pt>
                <c:pt idx="1">
                  <c:v>6098</c:v>
                </c:pt>
                <c:pt idx="2">
                  <c:v>6555</c:v>
                </c:pt>
                <c:pt idx="3">
                  <c:v>5925</c:v>
                </c:pt>
                <c:pt idx="4">
                  <c:v>6941</c:v>
                </c:pt>
                <c:pt idx="5">
                  <c:v>8261</c:v>
                </c:pt>
                <c:pt idx="6">
                  <c:v>8958</c:v>
                </c:pt>
                <c:pt idx="7">
                  <c:v>9893</c:v>
                </c:pt>
                <c:pt idx="8">
                  <c:v>11372</c:v>
                </c:pt>
              </c:numCache>
            </c:numRef>
          </c:val>
          <c:extLst>
            <c:ext xmlns:c16="http://schemas.microsoft.com/office/drawing/2014/chart" uri="{C3380CC4-5D6E-409C-BE32-E72D297353CC}">
              <c16:uniqueId val="{00000001-6FA6-499E-832F-7B51299C5D5B}"/>
            </c:ext>
          </c:extLst>
        </c:ser>
        <c:ser>
          <c:idx val="3"/>
          <c:order val="3"/>
          <c:tx>
            <c:strRef>
              <c:f>'Viral Load'!$H$2:$H$3</c:f>
              <c:strCache>
                <c:ptCount val="2"/>
                <c:pt idx="0">
                  <c:v>Other EpiC 3-90</c:v>
                </c:pt>
                <c:pt idx="1">
                  <c:v>VLS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multiLvlStrRef>
              <c:f>'Viral Load'!$C$4:$D$12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'Viral Load'!$H$4:$H$12</c:f>
              <c:numCache>
                <c:formatCode>General</c:formatCode>
                <c:ptCount val="9"/>
                <c:pt idx="0">
                  <c:v>37079</c:v>
                </c:pt>
                <c:pt idx="1">
                  <c:v>38134</c:v>
                </c:pt>
                <c:pt idx="2">
                  <c:v>40499</c:v>
                </c:pt>
                <c:pt idx="3">
                  <c:v>40879</c:v>
                </c:pt>
                <c:pt idx="4">
                  <c:v>42396</c:v>
                </c:pt>
                <c:pt idx="5">
                  <c:v>43404</c:v>
                </c:pt>
                <c:pt idx="6">
                  <c:v>43519</c:v>
                </c:pt>
                <c:pt idx="7">
                  <c:v>42817</c:v>
                </c:pt>
                <c:pt idx="8">
                  <c:v>44796</c:v>
                </c:pt>
              </c:numCache>
            </c:numRef>
          </c:val>
          <c:extLst>
            <c:ext xmlns:c16="http://schemas.microsoft.com/office/drawing/2014/chart" uri="{C3380CC4-5D6E-409C-BE32-E72D297353CC}">
              <c16:uniqueId val="{00000002-6FA6-499E-832F-7B51299C5D5B}"/>
            </c:ext>
          </c:extLst>
        </c:ser>
        <c:ser>
          <c:idx val="4"/>
          <c:order val="4"/>
          <c:tx>
            <c:strRef>
              <c:f>'Viral Load'!$I$2:$I$3</c:f>
              <c:strCache>
                <c:ptCount val="2"/>
                <c:pt idx="0">
                  <c:v>Other EpiC 3-90</c:v>
                </c:pt>
                <c:pt idx="1">
                  <c:v>VL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multiLvlStrRef>
              <c:f>'Viral Load'!$C$4:$D$12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'Viral Load'!$I$4:$I$12</c:f>
              <c:numCache>
                <c:formatCode>General</c:formatCode>
                <c:ptCount val="9"/>
                <c:pt idx="0">
                  <c:v>40301</c:v>
                </c:pt>
                <c:pt idx="1">
                  <c:v>41038</c:v>
                </c:pt>
                <c:pt idx="2">
                  <c:v>43661</c:v>
                </c:pt>
                <c:pt idx="3">
                  <c:v>43703</c:v>
                </c:pt>
                <c:pt idx="4">
                  <c:v>45433</c:v>
                </c:pt>
                <c:pt idx="5">
                  <c:v>46400</c:v>
                </c:pt>
                <c:pt idx="6">
                  <c:v>46557</c:v>
                </c:pt>
                <c:pt idx="7">
                  <c:v>45890</c:v>
                </c:pt>
                <c:pt idx="8">
                  <c:v>47734</c:v>
                </c:pt>
              </c:numCache>
            </c:numRef>
          </c:val>
          <c:extLst>
            <c:ext xmlns:c16="http://schemas.microsoft.com/office/drawing/2014/chart" uri="{C3380CC4-5D6E-409C-BE32-E72D297353CC}">
              <c16:uniqueId val="{00000003-6FA6-499E-832F-7B51299C5D5B}"/>
            </c:ext>
          </c:extLst>
        </c:ser>
        <c:dLbls>
          <c:showLegendKey val="0"/>
          <c:showVal val="0"/>
          <c:showCatName val="0"/>
          <c:showSerName val="0"/>
          <c:showPercent val="0"/>
          <c:showBubbleSize val="0"/>
        </c:dLbls>
        <c:gapWidth val="269"/>
        <c:axId val="398776944"/>
        <c:axId val="1753500896"/>
      </c:barChart>
      <c:lineChart>
        <c:grouping val="standard"/>
        <c:varyColors val="0"/>
        <c:ser>
          <c:idx val="2"/>
          <c:order val="2"/>
          <c:tx>
            <c:strRef>
              <c:f>'Viral Load'!$G$2:$G$3</c:f>
              <c:strCache>
                <c:ptCount val="2"/>
                <c:pt idx="0">
                  <c:v>COH</c:v>
                </c:pt>
                <c:pt idx="1">
                  <c:v>Suppression Rate</c:v>
                </c:pt>
              </c:strCache>
            </c:strRef>
          </c:tx>
          <c:spPr>
            <a:ln w="31750" cap="rnd">
              <a:solidFill>
                <a:schemeClr val="accent3"/>
              </a:solidFill>
              <a:round/>
            </a:ln>
            <a:effectLst/>
          </c:spPr>
          <c:marker>
            <c:symbol val="circle"/>
            <c:size val="6"/>
            <c:spPr>
              <a:solidFill>
                <a:srgbClr val="FF0000"/>
              </a:solidFill>
              <a:ln w="12700">
                <a:solidFill>
                  <a:schemeClr val="lt2"/>
                </a:solidFill>
                <a:round/>
              </a:ln>
              <a:effectLst/>
            </c:spPr>
          </c:marker>
          <c:cat>
            <c:multiLvlStrRef>
              <c:f>'Viral Load'!$C$4:$D$12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'Viral Load'!$G$4:$G$12</c:f>
              <c:numCache>
                <c:formatCode>0%</c:formatCode>
                <c:ptCount val="9"/>
                <c:pt idx="0">
                  <c:v>0.9162638121546961</c:v>
                </c:pt>
                <c:pt idx="1">
                  <c:v>0.91784191538209248</c:v>
                </c:pt>
                <c:pt idx="2">
                  <c:v>0.9229595728451564</c:v>
                </c:pt>
                <c:pt idx="3">
                  <c:v>0.96084388185654013</c:v>
                </c:pt>
                <c:pt idx="4">
                  <c:v>0.91398933871200116</c:v>
                </c:pt>
                <c:pt idx="5">
                  <c:v>0.9277327200096841</c:v>
                </c:pt>
                <c:pt idx="6">
                  <c:v>0.9356999330207636</c:v>
                </c:pt>
                <c:pt idx="7">
                  <c:v>0.93288183564136262</c:v>
                </c:pt>
                <c:pt idx="8">
                  <c:v>0.93826943369679916</c:v>
                </c:pt>
              </c:numCache>
            </c:numRef>
          </c:val>
          <c:smooth val="0"/>
          <c:extLst>
            <c:ext xmlns:c16="http://schemas.microsoft.com/office/drawing/2014/chart" uri="{C3380CC4-5D6E-409C-BE32-E72D297353CC}">
              <c16:uniqueId val="{00000004-6FA6-499E-832F-7B51299C5D5B}"/>
            </c:ext>
          </c:extLst>
        </c:ser>
        <c:ser>
          <c:idx val="5"/>
          <c:order val="5"/>
          <c:tx>
            <c:strRef>
              <c:f>'Viral Load'!$J$2:$J$3</c:f>
              <c:strCache>
                <c:ptCount val="2"/>
                <c:pt idx="0">
                  <c:v>Other EpiC 3-90</c:v>
                </c:pt>
                <c:pt idx="1">
                  <c:v>Suppression Rate</c:v>
                </c:pt>
              </c:strCache>
            </c:strRef>
          </c:tx>
          <c:spPr>
            <a:ln w="31750" cap="rnd">
              <a:solidFill>
                <a:schemeClr val="accent6"/>
              </a:solidFill>
              <a:round/>
            </a:ln>
            <a:effectLst/>
          </c:spPr>
          <c:marker>
            <c:symbol val="circle"/>
            <c:size val="6"/>
            <c:spPr>
              <a:solidFill>
                <a:srgbClr val="0070C0"/>
              </a:solidFill>
              <a:ln w="12700">
                <a:solidFill>
                  <a:schemeClr val="lt2"/>
                </a:solidFill>
                <a:round/>
              </a:ln>
              <a:effectLst/>
            </c:spPr>
          </c:marker>
          <c:cat>
            <c:multiLvlStrRef>
              <c:f>'Viral Load'!$C$4:$D$12</c:f>
              <c:multiLvlStrCache>
                <c:ptCount val="9"/>
                <c:lvl>
                  <c:pt idx="0">
                    <c:v>Oct</c:v>
                  </c:pt>
                  <c:pt idx="1">
                    <c:v>Nov</c:v>
                  </c:pt>
                  <c:pt idx="2">
                    <c:v>Dec</c:v>
                  </c:pt>
                  <c:pt idx="3">
                    <c:v>Jan</c:v>
                  </c:pt>
                  <c:pt idx="4">
                    <c:v>Feb</c:v>
                  </c:pt>
                  <c:pt idx="5">
                    <c:v>Mar</c:v>
                  </c:pt>
                  <c:pt idx="6">
                    <c:v>Apr</c:v>
                  </c:pt>
                  <c:pt idx="7">
                    <c:v>May</c:v>
                  </c:pt>
                  <c:pt idx="8">
                    <c:v>Jun</c:v>
                  </c:pt>
                </c:lvl>
                <c:lvl>
                  <c:pt idx="0">
                    <c:v>2018</c:v>
                  </c:pt>
                  <c:pt idx="3">
                    <c:v>2019</c:v>
                  </c:pt>
                </c:lvl>
              </c:multiLvlStrCache>
            </c:multiLvlStrRef>
          </c:cat>
          <c:val>
            <c:numRef>
              <c:f>'Viral Load'!$J$4:$J$12</c:f>
              <c:numCache>
                <c:formatCode>0%</c:formatCode>
                <c:ptCount val="9"/>
                <c:pt idx="0">
                  <c:v>0.92005161162254034</c:v>
                </c:pt>
                <c:pt idx="1">
                  <c:v>0.92923631755933522</c:v>
                </c:pt>
                <c:pt idx="2">
                  <c:v>0.92757838803508852</c:v>
                </c:pt>
                <c:pt idx="3">
                  <c:v>0.93538201038830282</c:v>
                </c:pt>
                <c:pt idx="4">
                  <c:v>0.93315431514537894</c:v>
                </c:pt>
                <c:pt idx="5">
                  <c:v>0.93543103448275866</c:v>
                </c:pt>
                <c:pt idx="6">
                  <c:v>0.93474665463840023</c:v>
                </c:pt>
                <c:pt idx="7">
                  <c:v>0.93303551972107213</c:v>
                </c:pt>
                <c:pt idx="8">
                  <c:v>0.93845058029915784</c:v>
                </c:pt>
              </c:numCache>
            </c:numRef>
          </c:val>
          <c:smooth val="0"/>
          <c:extLst>
            <c:ext xmlns:c16="http://schemas.microsoft.com/office/drawing/2014/chart" uri="{C3380CC4-5D6E-409C-BE32-E72D297353CC}">
              <c16:uniqueId val="{00000005-6FA6-499E-832F-7B51299C5D5B}"/>
            </c:ext>
          </c:extLst>
        </c:ser>
        <c:dLbls>
          <c:showLegendKey val="0"/>
          <c:showVal val="0"/>
          <c:showCatName val="0"/>
          <c:showSerName val="0"/>
          <c:showPercent val="0"/>
          <c:showBubbleSize val="0"/>
        </c:dLbls>
        <c:marker val="1"/>
        <c:smooth val="0"/>
        <c:axId val="554913936"/>
        <c:axId val="1753510880"/>
      </c:lineChart>
      <c:catAx>
        <c:axId val="398776944"/>
        <c:scaling>
          <c:orientation val="minMax"/>
        </c:scaling>
        <c:delete val="0"/>
        <c:axPos val="b"/>
        <c:title>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753500896"/>
        <c:crosses val="autoZero"/>
        <c:auto val="1"/>
        <c:lblAlgn val="ctr"/>
        <c:lblOffset val="100"/>
        <c:noMultiLvlLbl val="0"/>
      </c:catAx>
      <c:valAx>
        <c:axId val="17535008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Recepients of Care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98776944"/>
        <c:crosses val="autoZero"/>
        <c:crossBetween val="between"/>
      </c:valAx>
      <c:valAx>
        <c:axId val="1753510880"/>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Suppression Rate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54913936"/>
        <c:crosses val="max"/>
        <c:crossBetween val="between"/>
      </c:valAx>
      <c:catAx>
        <c:axId val="554913936"/>
        <c:scaling>
          <c:orientation val="minMax"/>
        </c:scaling>
        <c:delete val="1"/>
        <c:axPos val="b"/>
        <c:numFmt formatCode="General" sourceLinked="1"/>
        <c:majorTickMark val="none"/>
        <c:minorTickMark val="none"/>
        <c:tickLblPos val="nextTo"/>
        <c:crossAx val="1753510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4599-C84B-4795-82E8-78C3EAF540A2}" type="datetimeFigureOut">
              <a:rPr lang="en-GB" smtClean="0"/>
              <a:t>09/04/2021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7EEF4-844D-4D75-8A69-B68C2BED5678}" type="slidenum">
              <a:rPr lang="en-GB" smtClean="0"/>
              <a:t>‹#›</a:t>
            </a:fld>
            <a:endParaRPr lang="en-GB"/>
          </a:p>
        </p:txBody>
      </p:sp>
    </p:spTree>
    <p:extLst>
      <p:ext uri="{BB962C8B-B14F-4D97-AF65-F5344CB8AC3E}">
        <p14:creationId xmlns:p14="http://schemas.microsoft.com/office/powerpoint/2010/main" val="2113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ithandcommunityinitiative.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The purpose of this introductory module is to share with you the context in which the CP model was developed; provide an overview of the CP model, its core values, and its key components; present evidence of the success of the CP model; and explore the RECIPE of the model in more depth.</a:t>
            </a:r>
          </a:p>
          <a:p>
            <a:pPr marL="171450" indent="-171450">
              <a:buFont typeface="Arial,Sans-Serif"/>
              <a:buChar char="•"/>
            </a:pPr>
            <a:r>
              <a:rPr lang="en-US"/>
              <a:t>Each of the components we discuss in this module are covered in greater depth in subsequent  modules. </a:t>
            </a: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shows a photo of an actual CP in Zambia.</a:t>
            </a:r>
          </a:p>
        </p:txBody>
      </p:sp>
      <p:sp>
        <p:nvSpPr>
          <p:cNvPr id="4" name="Slide Number Placeholder 3"/>
          <p:cNvSpPr>
            <a:spLocks noGrp="1"/>
          </p:cNvSpPr>
          <p:nvPr>
            <p:ph type="sldNum" sz="quarter" idx="5"/>
          </p:nvPr>
        </p:nvSpPr>
        <p:spPr/>
        <p:txBody>
          <a:bodyPr/>
          <a:lstStyle/>
          <a:p>
            <a:fld id="{5117EEF4-844D-4D75-8A69-B68C2BED5678}" type="slidenum">
              <a:rPr lang="en-GB" smtClean="0"/>
              <a:t>10</a:t>
            </a:fld>
            <a:endParaRPr lang="en-GB"/>
          </a:p>
        </p:txBody>
      </p:sp>
    </p:spTree>
    <p:extLst>
      <p:ext uri="{BB962C8B-B14F-4D97-AF65-F5344CB8AC3E}">
        <p14:creationId xmlns:p14="http://schemas.microsoft.com/office/powerpoint/2010/main" val="141153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kern="1200">
                <a:solidFill>
                  <a:schemeClr val="tx1"/>
                </a:solidFill>
                <a:effectLst/>
                <a:latin typeface="+mn-lt"/>
                <a:ea typeface="+mn-ea"/>
                <a:cs typeface="+mn-cs"/>
              </a:rPr>
              <a:t>Now we are going to explore a brief overview of the </a:t>
            </a:r>
            <a:r>
              <a:rPr lang="en-US"/>
              <a:t>key steps</a:t>
            </a:r>
            <a:r>
              <a:rPr lang="en-US" sz="1200" kern="1200">
                <a:solidFill>
                  <a:schemeClr val="tx1"/>
                </a:solidFill>
                <a:effectLst/>
                <a:latin typeface="+mn-lt"/>
                <a:ea typeface="+mn-ea"/>
                <a:cs typeface="+mn-cs"/>
              </a:rPr>
              <a:t> </a:t>
            </a:r>
            <a:r>
              <a:rPr lang="en-US"/>
              <a:t>or activities involved</a:t>
            </a:r>
            <a:r>
              <a:rPr lang="en-US" sz="1200" kern="1200">
                <a:solidFill>
                  <a:schemeClr val="tx1"/>
                </a:solidFill>
                <a:effectLst/>
                <a:latin typeface="+mn-lt"/>
                <a:ea typeface="+mn-ea"/>
                <a:cs typeface="+mn-cs"/>
              </a:rPr>
              <a:t> in implementing the CP model.</a:t>
            </a:r>
            <a:r>
              <a:rPr lang="en-US"/>
              <a:t> (A more detailed Step by Step process can be found in the Participant Guide Tool 1.3.)</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defRPr/>
            </a:pPr>
            <a:r>
              <a:rPr lang="en-US"/>
              <a:t>A critical key step is engaging</a:t>
            </a:r>
            <a:r>
              <a:rPr lang="en-US" sz="1200" kern="1200">
                <a:solidFill>
                  <a:schemeClr val="tx1"/>
                </a:solidFill>
                <a:effectLst/>
                <a:latin typeface="+mn-lt"/>
                <a:ea typeface="+mn-ea"/>
                <a:cs typeface="+mn-cs"/>
              </a:rPr>
              <a:t> the community.</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Local stakeholders are involved from the conception phase of starting a CP.</a:t>
            </a:r>
            <a:r>
              <a:rPr lang="en-US"/>
              <a:t> </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They are sensitized around the core values of the model (the RECIPE); assist in identifying the location of the CP and support its set up; are part of the effort to sensitize their fellow communities about the need for HIV testing services; and support</a:t>
            </a:r>
            <a:r>
              <a:rPr lang="en-US"/>
              <a:t> continuity of treatment </a:t>
            </a:r>
            <a:r>
              <a:rPr lang="en-US" sz="1200" kern="1200">
                <a:solidFill>
                  <a:schemeClr val="tx1"/>
                </a:solidFill>
                <a:effectLst/>
                <a:latin typeface="+mn-lt"/>
                <a:ea typeface="+mn-ea"/>
                <a:cs typeface="+mn-cs"/>
              </a:rPr>
              <a:t>and VLS.</a:t>
            </a:r>
            <a:r>
              <a:rPr lang="en-US"/>
              <a:t> </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b="0" i="0" u="none" strike="noStrike" kern="1200">
                <a:solidFill>
                  <a:schemeClr val="tx1"/>
                </a:solidFill>
                <a:effectLst/>
                <a:latin typeface="+mn-lt"/>
                <a:ea typeface="+mn-ea"/>
                <a:cs typeface="+mn-cs"/>
              </a:rPr>
              <a:t>Both Community and Faith leaders have several meetings where they deliver awareness, sensitization, U=U messages, and messages of hope, all of which cover </a:t>
            </a:r>
            <a:r>
              <a:rPr lang="en-US"/>
              <a:t>continuity of treatment</a:t>
            </a:r>
            <a:r>
              <a:rPr lang="en-US" sz="1200" b="0" i="0" u="none" strike="noStrike" kern="1200">
                <a:solidFill>
                  <a:schemeClr val="tx1"/>
                </a:solidFill>
                <a:effectLst/>
                <a:latin typeface="+mn-lt"/>
                <a:ea typeface="+mn-ea"/>
                <a:cs typeface="+mn-cs"/>
              </a:rPr>
              <a:t> and VLS.</a:t>
            </a:r>
            <a:endParaRPr lang="en-US" sz="1200" b="0" i="0" u="none" strike="noStrike" kern="1200">
              <a:solidFill>
                <a:schemeClr val="tx1"/>
              </a:solidFill>
              <a:effectLst/>
              <a:latin typeface="+mn-lt"/>
              <a:cs typeface="Calibri"/>
            </a:endParaRPr>
          </a:p>
          <a:p>
            <a:pPr marL="171450" indent="-171450">
              <a:buFont typeface="Arial" panose="020B0604020202020204" pitchFamily="34" charset="0"/>
              <a:buChar char="•"/>
              <a:defRPr/>
            </a:pPr>
            <a:r>
              <a:rPr lang="en-US">
                <a:cs typeface="Calibri"/>
              </a:rPr>
              <a:t>Please refer to the website </a:t>
            </a:r>
            <a:r>
              <a:rPr lang="en-US" u="sng">
                <a:hlinkClick r:id="rId3"/>
              </a:rPr>
              <a:t>https://www.faithandcommunityinitiative.org/</a:t>
            </a:r>
            <a:r>
              <a:rPr lang="en-US"/>
              <a:t>, a resource that describes how churches can be engaged and messages that support PLHIV and seeking HIV care.  </a:t>
            </a:r>
            <a:endParaRPr lang="en-US">
              <a:cs typeface="Calibri"/>
            </a:endParaRPr>
          </a:p>
          <a:p>
            <a:pPr marL="171450" indent="-171450">
              <a:buFont typeface="Arial" panose="020B0604020202020204" pitchFamily="34" charset="0"/>
              <a:buChar char="•"/>
              <a:defRPr/>
            </a:pPr>
            <a:r>
              <a:rPr lang="en-US" sz="1200" b="0" i="0" u="none" strike="noStrike" kern="1200">
                <a:solidFill>
                  <a:schemeClr val="tx1"/>
                </a:solidFill>
                <a:effectLst/>
                <a:latin typeface="+mn-lt"/>
                <a:ea typeface="+mn-ea"/>
                <a:cs typeface="+mn-cs"/>
              </a:rPr>
              <a:t>As often as possible the CP team lead is invited to give 10 minutes health pep talks at both community and faith meetings, which includes covering </a:t>
            </a:r>
            <a:r>
              <a:rPr lang="en-US"/>
              <a:t>continuity of treatment and</a:t>
            </a:r>
            <a:r>
              <a:rPr lang="en-US" sz="1200" b="0" i="0" u="none" strike="noStrike" kern="1200">
                <a:solidFill>
                  <a:schemeClr val="tx1"/>
                </a:solidFill>
                <a:effectLst/>
                <a:latin typeface="+mn-lt"/>
                <a:ea typeface="+mn-ea"/>
                <a:cs typeface="+mn-cs"/>
              </a:rPr>
              <a:t> VLS. </a:t>
            </a:r>
            <a:endParaRPr lang="en-US" sz="1200" kern="1200">
              <a:solidFill>
                <a:schemeClr val="tx1"/>
              </a:solidFill>
              <a:effectLst/>
              <a:latin typeface="+mn-lt"/>
              <a:ea typeface="+mn-ea"/>
              <a:cs typeface="+mn-cs"/>
            </a:endParaRPr>
          </a:p>
          <a:p>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11</a:t>
            </a:fld>
            <a:endParaRPr lang="en-GB"/>
          </a:p>
        </p:txBody>
      </p:sp>
    </p:spTree>
    <p:extLst>
      <p:ext uri="{BB962C8B-B14F-4D97-AF65-F5344CB8AC3E}">
        <p14:creationId xmlns:p14="http://schemas.microsoft.com/office/powerpoint/2010/main" val="83904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next step is identifying where the CP will be located.</a:t>
            </a: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We know that decentralized service delivery improves case identification and </a:t>
            </a:r>
            <a:r>
              <a:rPr lang="en-US"/>
              <a:t>continuity of treatment</a:t>
            </a:r>
            <a:r>
              <a:rPr lang="en-US" sz="1200" kern="1200">
                <a:solidFill>
                  <a:schemeClr val="tx1"/>
                </a:solidFill>
                <a:effectLst/>
                <a:latin typeface="+mn-lt"/>
                <a:ea typeface="+mn-ea"/>
                <a:cs typeface="+mn-cs"/>
              </a:rPr>
              <a:t>; it is therefore key to identify potential CP sites that are close to the community.</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Sites are selected based on location and similar steps are taken in either rural or urban settings.</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Site selection</a:t>
            </a:r>
            <a:r>
              <a:rPr lang="en-US" sz="1200" kern="1200" baseline="0">
                <a:solidFill>
                  <a:schemeClr val="tx1"/>
                </a:solidFill>
                <a:effectLst/>
                <a:latin typeface="+mn-lt"/>
                <a:ea typeface="+mn-ea"/>
                <a:cs typeface="+mn-cs"/>
              </a:rPr>
              <a:t> is key to success of CP and reaching otherwise hard to reach groups (as indicated on the slide)</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u="none" kern="1200">
                <a:solidFill>
                  <a:schemeClr val="tx1"/>
                </a:solidFill>
                <a:effectLst/>
                <a:latin typeface="+mn-lt"/>
                <a:ea typeface="+mn-ea"/>
                <a:cs typeface="+mn-cs"/>
              </a:rPr>
              <a:t>To avoid stigmatizing, the CP location is not branded</a:t>
            </a:r>
            <a:r>
              <a:rPr lang="en-US"/>
              <a:t> externally</a:t>
            </a:r>
            <a:r>
              <a:rPr lang="en-US" sz="1200" u="none" kern="1200">
                <a:solidFill>
                  <a:schemeClr val="tx1"/>
                </a:solidFill>
                <a:effectLst/>
                <a:latin typeface="+mn-lt"/>
                <a:ea typeface="+mn-ea"/>
                <a:cs typeface="+mn-cs"/>
              </a:rPr>
              <a:t>.</a:t>
            </a:r>
            <a:r>
              <a:rPr lang="en-US"/>
              <a:t> </a:t>
            </a:r>
            <a:endParaRPr lang="en-US" sz="1200" u="non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12</a:t>
            </a:fld>
            <a:endParaRPr lang="en-GB"/>
          </a:p>
        </p:txBody>
      </p:sp>
    </p:spTree>
    <p:extLst>
      <p:ext uri="{BB962C8B-B14F-4D97-AF65-F5344CB8AC3E}">
        <p14:creationId xmlns:p14="http://schemas.microsoft.com/office/powerpoint/2010/main" val="415387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kern="1200">
                <a:solidFill>
                  <a:schemeClr val="tx1"/>
                </a:solidFill>
                <a:effectLst/>
                <a:latin typeface="+mn-lt"/>
                <a:ea typeface="+mn-ea"/>
                <a:cs typeface="+mn-cs"/>
              </a:rPr>
              <a:t>Once the location of a CP is identified, certain infrastructure and supplies are needed for start up.</a:t>
            </a:r>
            <a:r>
              <a:rPr lang="en-US"/>
              <a:t> (A complete list of equipment and supplies can be found in the Participant Guide)</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slide provides an overview of the infrastructure, equipment, and supplies used to set up a CP.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may vary slightly in each context and in accordance with what is available.</a:t>
            </a: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To avoid stigma, the </a:t>
            </a:r>
            <a:r>
              <a:rPr lang="en-US"/>
              <a:t>CP </a:t>
            </a:r>
            <a:r>
              <a:rPr lang="en-US" sz="1200" kern="1200">
                <a:solidFill>
                  <a:schemeClr val="tx1"/>
                </a:solidFill>
                <a:effectLst/>
                <a:latin typeface="+mn-lt"/>
                <a:ea typeface="+mn-ea"/>
                <a:cs typeface="+mn-cs"/>
              </a:rPr>
              <a:t>location is not branded.</a:t>
            </a:r>
            <a:r>
              <a:rPr lang="en-US"/>
              <a:t> </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a:solidFill>
                  <a:schemeClr val="tx1"/>
                </a:solidFill>
                <a:effectLst/>
                <a:latin typeface="+mn-lt"/>
                <a:ea typeface="+mn-ea"/>
                <a:cs typeface="+mn-cs"/>
              </a:rPr>
              <a:t>Please note that this information should be adjusted to reflect the situation in your country/community.  For example the infrastructure and supply needs may vary depending on the volume of client that the CP will serve.</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13</a:t>
            </a:fld>
            <a:endParaRPr lang="en-GB"/>
          </a:p>
        </p:txBody>
      </p:sp>
    </p:spTree>
    <p:extLst>
      <p:ext uri="{BB962C8B-B14F-4D97-AF65-F5344CB8AC3E}">
        <p14:creationId xmlns:p14="http://schemas.microsoft.com/office/powerpoint/2010/main" val="360740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Once the CP is set up structurally, the next step is to identify the CP team.</a:t>
            </a: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Each CP is staffed </a:t>
            </a:r>
            <a:r>
              <a:rPr lang="en-US" sz="1200" u="none" kern="1200">
                <a:solidFill>
                  <a:schemeClr val="tx1"/>
                </a:solidFill>
                <a:effectLst/>
                <a:latin typeface="+mn-lt"/>
                <a:ea typeface="+mn-ea"/>
                <a:cs typeface="+mn-cs"/>
              </a:rPr>
              <a:t>by</a:t>
            </a:r>
            <a:r>
              <a:rPr lang="en-US"/>
              <a:t>:</a:t>
            </a:r>
          </a:p>
          <a:p>
            <a:pPr lvl="2" indent="-285750">
              <a:buFont typeface="Arial" panose="020B0604020202020204" pitchFamily="34" charset="0"/>
              <a:buChar char="•"/>
              <a:defRPr/>
            </a:pPr>
            <a:r>
              <a:rPr lang="en-GB"/>
              <a:t>Team leader/clinician (clinical officer/nurse practitioner) trained/experienced in Clinical HIV, ICT/PNS, RECIPE, Customer Care (CC) and Index Testing</a:t>
            </a:r>
            <a:endParaRPr lang="en-US">
              <a:cs typeface="Calibri" panose="020F0502020204030204"/>
            </a:endParaRPr>
          </a:p>
          <a:p>
            <a:pPr lvl="2" indent="-285750">
              <a:buFont typeface="Arial" panose="020B0604020202020204" pitchFamily="34" charset="0"/>
              <a:buChar char="•"/>
              <a:defRPr/>
            </a:pPr>
            <a:r>
              <a:rPr lang="en-GB"/>
              <a:t>Psychosocial counsellor (x1) trained in Counselling, HTS screening tool</a:t>
            </a:r>
            <a:endParaRPr lang="en-GB">
              <a:cs typeface="Calibri" panose="020F0502020204030204"/>
            </a:endParaRPr>
          </a:p>
          <a:p>
            <a:pPr lvl="2" indent="-285750">
              <a:buFont typeface="Arial" panose="020B0604020202020204" pitchFamily="34" charset="0"/>
              <a:buChar char="•"/>
              <a:defRPr/>
            </a:pPr>
            <a:r>
              <a:rPr lang="en-GB"/>
              <a:t>Data entry clerk  (x1) trained in M&amp;E</a:t>
            </a:r>
            <a:endParaRPr lang="en-US">
              <a:cs typeface="Calibri" panose="020F0502020204030204"/>
            </a:endParaRPr>
          </a:p>
          <a:p>
            <a:pPr lvl="2" indent="-285750">
              <a:buFont typeface="Arial" panose="020B0604020202020204" pitchFamily="34" charset="0"/>
              <a:buChar char="•"/>
              <a:defRPr/>
            </a:pPr>
            <a:r>
              <a:rPr lang="en-GB"/>
              <a:t>Community-health worker (CHW)  (x4), balanced gender and age trained in HTS testing, walk strategy, RECIPE, etc.</a:t>
            </a:r>
            <a:endParaRPr lang="en-US"/>
          </a:p>
          <a:p>
            <a:pPr marL="171450" indent="-171450">
              <a:buFont typeface="Arial" panose="020B0604020202020204" pitchFamily="34" charset="0"/>
              <a:buChar char="•"/>
              <a:defRPr/>
            </a:pPr>
            <a:r>
              <a:rPr lang="en-US" sz="1200" b="0" i="0" u="none" strike="noStrike" kern="1200">
                <a:solidFill>
                  <a:schemeClr val="tx1"/>
                </a:solidFill>
                <a:effectLst/>
                <a:latin typeface="+mn-lt"/>
                <a:ea typeface="+mn-ea"/>
                <a:cs typeface="+mn-cs"/>
              </a:rPr>
              <a:t>If an expert client exists within the catchment area of the CP, and if they are willing to work as a CP CHW, then they would be would incorporated as one of the four CHW as long as they meet the other minimum requirements.</a:t>
            </a:r>
            <a:endParaRPr lang="en-US" sz="1200" u="non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a:solidFill>
                  <a:schemeClr val="tx1"/>
                </a:solidFill>
                <a:effectLst/>
                <a:latin typeface="+mn-lt"/>
                <a:ea typeface="+mn-ea"/>
                <a:cs typeface="+mn-cs"/>
              </a:rPr>
              <a:t>CPs with a higher volume of clients have more CHWs; </a:t>
            </a:r>
            <a:r>
              <a:rPr lang="en-US" sz="1200" b="0" i="0" u="none" strike="noStrike" kern="1200">
                <a:solidFill>
                  <a:schemeClr val="tx1"/>
                </a:solidFill>
                <a:effectLst/>
                <a:latin typeface="+mn-lt"/>
                <a:ea typeface="+mn-ea"/>
                <a:cs typeface="+mn-cs"/>
              </a:rPr>
              <a:t>If a CP grows beyond 1200 client then add an extra CHW.</a:t>
            </a:r>
            <a:endParaRPr lang="en-US" sz="1200" b="0" i="0" u="none" strike="noStrik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a:solidFill>
                  <a:schemeClr val="tx1"/>
                </a:solidFill>
                <a:effectLst/>
                <a:latin typeface="+mn-lt"/>
                <a:ea typeface="+mn-ea"/>
                <a:cs typeface="+mn-cs"/>
              </a:rPr>
              <a:t>All CP are affiliated to a fully certified parent facility.</a:t>
            </a:r>
            <a:endParaRPr lang="en-US" sz="1200" u="none"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14</a:t>
            </a:fld>
            <a:endParaRPr lang="en-GB"/>
          </a:p>
        </p:txBody>
      </p:sp>
    </p:spTree>
    <p:extLst>
      <p:ext uri="{BB962C8B-B14F-4D97-AF65-F5344CB8AC3E}">
        <p14:creationId xmlns:p14="http://schemas.microsoft.com/office/powerpoint/2010/main" val="296471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Once the CP team is in place, continuous capacity building and mentoring are key to its success.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Continuous mentoring and feedback to community post teams helps to assess progress, identify barriers, and build morale.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Incentives include the use of daily targets, performance updates using mobile technology, and quarterly non-monetary recognition and awards.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Capacity-building mechanisms are discussed in Module 7.  These are some examples of capacity-building that occurs at CP.</a:t>
            </a: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15</a:t>
            </a:fld>
            <a:endParaRPr lang="en-GB"/>
          </a:p>
        </p:txBody>
      </p:sp>
    </p:spTree>
    <p:extLst>
      <p:ext uri="{BB962C8B-B14F-4D97-AF65-F5344CB8AC3E}">
        <p14:creationId xmlns:p14="http://schemas.microsoft.com/office/powerpoint/2010/main" val="3953640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 CP model is designed to utilize high impact strategies to identify cases, link people to treatment, sustain people on treatment, and help them  achieve and maintain viral  suppression.</a:t>
            </a:r>
          </a:p>
          <a:p>
            <a:pPr marL="171450" indent="-171450">
              <a:buFont typeface="Arial" panose="020B0604020202020204" pitchFamily="34" charset="0"/>
              <a:buChar char="•"/>
            </a:pPr>
            <a:r>
              <a:rPr lang="en-US" sz="1200" kern="1200">
                <a:solidFill>
                  <a:schemeClr val="tx1"/>
                </a:solidFill>
                <a:effectLst/>
                <a:latin typeface="+mn-lt"/>
                <a:ea typeface="+mn-ea"/>
                <a:cs typeface="+mn-cs"/>
              </a:rPr>
              <a:t>Index Testing and Partner Notification Services (IT &amp; PNS) are offered to all index cases, with urgent</a:t>
            </a:r>
            <a:r>
              <a:rPr lang="en-US"/>
              <a:t> </a:t>
            </a:r>
            <a:r>
              <a:rPr lang="en-US" sz="1200" kern="1200">
                <a:solidFill>
                  <a:schemeClr val="tx1"/>
                </a:solidFill>
                <a:effectLst/>
                <a:latin typeface="+mn-lt"/>
                <a:ea typeface="+mn-ea"/>
                <a:cs typeface="+mn-cs"/>
              </a:rPr>
              <a:t>priority for contacts of high-risk index cases. If contacts test positive, they can be initiated on ART on the same day in the CPs.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Application of Social Network Strategy (SNS) to offer priority (hot spot) location testing.</a:t>
            </a:r>
          </a:p>
          <a:p>
            <a:pPr marL="171450" indent="-171450">
              <a:buFont typeface="Arial" panose="020B0604020202020204" pitchFamily="34" charset="0"/>
              <a:buChar char="•"/>
            </a:pPr>
            <a:r>
              <a:rPr lang="en-US" sz="1200" kern="1200">
                <a:solidFill>
                  <a:schemeClr val="tx1"/>
                </a:solidFill>
                <a:effectLst/>
                <a:latin typeface="+mn-lt"/>
                <a:ea typeface="+mn-ea"/>
                <a:cs typeface="+mn-cs"/>
              </a:rPr>
              <a:t>Using risk markers (relationship/substance problems, prayer for healing) to identify candidates for risk factor screening, improves HTS targeting, to improve efficiency.</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High risk lifestyle residents are prioritized by the CHWs.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16</a:t>
            </a:fld>
            <a:endParaRPr lang="en-GB"/>
          </a:p>
        </p:txBody>
      </p:sp>
    </p:spTree>
    <p:extLst>
      <p:ext uri="{BB962C8B-B14F-4D97-AF65-F5344CB8AC3E}">
        <p14:creationId xmlns:p14="http://schemas.microsoft.com/office/powerpoint/2010/main" val="181501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are some the CP strategies for sustainable treatment and to facilitate viral suppression. This will be covered in greater depth in Module 9.</a:t>
            </a:r>
          </a:p>
          <a:p>
            <a:pPr marL="171450" indent="-171450">
              <a:buFont typeface="Arial" panose="020B0604020202020204" pitchFamily="34" charset="0"/>
              <a:buChar char="•"/>
            </a:pPr>
            <a:r>
              <a:rPr lang="en-US" sz="1200" kern="1200">
                <a:solidFill>
                  <a:schemeClr val="tx1"/>
                </a:solidFill>
                <a:effectLst/>
                <a:latin typeface="+mn-lt"/>
                <a:ea typeface="+mn-ea"/>
                <a:cs typeface="+mn-cs"/>
              </a:rPr>
              <a:t>CPs offers same-day ART initiation, ensuring patients are started on efficacious regimens.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New PLHIV receive support for treatment adherence (treatment literacy support) and </a:t>
            </a:r>
            <a:r>
              <a:rPr lang="en-US"/>
              <a:t>continuity of treatment and</a:t>
            </a:r>
            <a:r>
              <a:rPr lang="en-US" sz="1200" kern="1200">
                <a:solidFill>
                  <a:schemeClr val="tx1"/>
                </a:solidFill>
                <a:effectLst/>
                <a:latin typeface="+mn-lt"/>
                <a:ea typeface="+mn-ea"/>
                <a:cs typeface="+mn-cs"/>
              </a:rPr>
              <a:t> care.</a:t>
            </a:r>
            <a:r>
              <a:rPr lang="en-US"/>
              <a:t>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Each new client is –as much as possible - followed and support by the CHW who identified client and linked them to the CP (phone calls/home visits).</a:t>
            </a:r>
            <a:r>
              <a:rPr lang="en-US"/>
              <a:t> </a:t>
            </a:r>
          </a:p>
          <a:p>
            <a:pPr marL="171450" indent="-171450">
              <a:buFont typeface="Arial" panose="020B0604020202020204" pitchFamily="34" charset="0"/>
              <a:buChar char="•"/>
            </a:pPr>
            <a:r>
              <a:rPr lang="en-US" sz="1200" u="none" kern="1200">
                <a:solidFill>
                  <a:schemeClr val="tx1"/>
                </a:solidFill>
                <a:effectLst/>
                <a:latin typeface="+mn-lt"/>
                <a:ea typeface="+mn-ea"/>
                <a:cs typeface="+mn-cs"/>
              </a:rPr>
              <a:t>Client missing an appointment are immediately contacted.</a:t>
            </a:r>
            <a:r>
              <a:rPr lang="en-US"/>
              <a:t> </a:t>
            </a:r>
            <a:endParaRPr lang="en-US" sz="1200" u="non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a:solidFill>
                  <a:schemeClr val="tx1"/>
                </a:solidFill>
                <a:effectLst/>
                <a:latin typeface="+mn-lt"/>
                <a:ea typeface="+mn-ea"/>
                <a:cs typeface="+mn-cs"/>
              </a:rPr>
              <a:t>The CP offers viral load testing with results sent back to client.</a:t>
            </a:r>
            <a:endParaRPr lang="en-US" sz="1200" u="none" kern="1200">
              <a:solidFill>
                <a:schemeClr val="tx1"/>
              </a:solidFill>
              <a:effectLst/>
              <a:latin typeface="+mn-lt"/>
              <a:cs typeface="Calibri"/>
            </a:endParaRPr>
          </a:p>
          <a:p>
            <a:pPr marL="171450" indent="-171450">
              <a:buFont typeface="Arial" panose="020B0604020202020204" pitchFamily="34" charset="0"/>
              <a:buChar char="•"/>
              <a:defRPr/>
            </a:pPr>
            <a:r>
              <a:rPr lang="en-US"/>
              <a:t>The CP team leader or clinician from the lab personnel collects results. The CP Team leader then delivers the results to the client either at their next appointment or they are called for an appointment, depending on the urgency and gravity of the results. The results are delivered in person and recorded in the appropriate registers.</a:t>
            </a:r>
            <a:endParaRPr lang="en-US" sz="1200" u="non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a:solidFill>
                  <a:schemeClr val="tx1"/>
                </a:solidFill>
                <a:effectLst/>
                <a:latin typeface="+mn-lt"/>
                <a:ea typeface="+mn-ea"/>
                <a:cs typeface="+mn-cs"/>
              </a:rPr>
              <a:t>Engage community and faith leaders to support adherence and VLS.</a:t>
            </a:r>
            <a:endParaRPr lang="en-US" sz="1200" u="non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Both community and faith leaders have several meetings where awareness, sensitization, U=U messages, and messages of hope are delivered.</a:t>
            </a:r>
            <a:endParaRPr lang="en-US" sz="1200" b="0" i="0" u="none" strike="noStrike"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As often as possible the CP team lead is invited to give 10-minute health pep talks at both community and faith meetings. </a:t>
            </a:r>
            <a:endParaRPr lang="en-US" sz="1200" u="none"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17</a:t>
            </a:fld>
            <a:endParaRPr lang="en-GB"/>
          </a:p>
        </p:txBody>
      </p:sp>
    </p:spTree>
    <p:extLst>
      <p:ext uri="{BB962C8B-B14F-4D97-AF65-F5344CB8AC3E}">
        <p14:creationId xmlns:p14="http://schemas.microsoft.com/office/powerpoint/2010/main" val="1167687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badi Extra Light" panose="020B0204020104020204" pitchFamily="34" charset="0"/>
            </a:endParaRPr>
          </a:p>
          <a:p>
            <a:pPr marL="171450" indent="-171450">
              <a:buFont typeface="Arial" panose="020B0604020202020204" pitchFamily="34" charset="0"/>
              <a:buChar char="•"/>
            </a:pPr>
            <a:r>
              <a:rPr lang="en-US"/>
              <a:t>This slide provides an overview of how CP teams are continuously motivated. We will discuss these motivation strategies in more detail in the modules.</a:t>
            </a:r>
          </a:p>
        </p:txBody>
      </p:sp>
      <p:sp>
        <p:nvSpPr>
          <p:cNvPr id="4" name="Slide Number Placeholder 3"/>
          <p:cNvSpPr>
            <a:spLocks noGrp="1"/>
          </p:cNvSpPr>
          <p:nvPr>
            <p:ph type="sldNum" sz="quarter" idx="5"/>
          </p:nvPr>
        </p:nvSpPr>
        <p:spPr/>
        <p:txBody>
          <a:bodyPr/>
          <a:lstStyle/>
          <a:p>
            <a:fld id="{5117EEF4-844D-4D75-8A69-B68C2BED5678}" type="slidenum">
              <a:rPr lang="en-GB" smtClean="0"/>
              <a:t>18</a:t>
            </a:fld>
            <a:endParaRPr lang="en-GB"/>
          </a:p>
        </p:txBody>
      </p:sp>
    </p:spTree>
    <p:extLst>
      <p:ext uri="{BB962C8B-B14F-4D97-AF65-F5344CB8AC3E}">
        <p14:creationId xmlns:p14="http://schemas.microsoft.com/office/powerpoint/2010/main" val="336393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panose="020F0502020204030204"/>
              </a:rPr>
              <a:t>This slide provides a summary of key successes of the COP model in  Zambia.</a:t>
            </a:r>
          </a:p>
          <a:p>
            <a:pPr marL="460375" indent="-460375">
              <a:buFont typeface="Courier New" panose="02070309020205020404" pitchFamily="49" charset="0"/>
              <a:buChar char="o"/>
            </a:pPr>
            <a:r>
              <a:rPr lang="en-GB">
                <a:cs typeface="Calibri"/>
              </a:rPr>
              <a:t>Since March 2018, 46 CPs have been established (including 34 by CRS/COH)</a:t>
            </a:r>
          </a:p>
          <a:p>
            <a:pPr marL="460375" indent="-460375">
              <a:buFont typeface="Courier New" panose="02070309020205020404" pitchFamily="49" charset="0"/>
              <a:buChar char="o"/>
            </a:pPr>
            <a:r>
              <a:rPr lang="en-GB">
                <a:cs typeface="Times New Roman"/>
              </a:rPr>
              <a:t>CRS/COH’s 34 CPs have served &gt;20,000 ART clients</a:t>
            </a:r>
          </a:p>
          <a:p>
            <a:pPr marL="460375" indent="-460375">
              <a:buFont typeface="Courier New" panose="02070309020205020404" pitchFamily="49" charset="0"/>
              <a:buChar char="o"/>
            </a:pPr>
            <a:r>
              <a:rPr lang="en-GB">
                <a:ea typeface="+mn-lt"/>
                <a:cs typeface="+mn-lt"/>
              </a:rPr>
              <a:t>Between March 18-Dec 19 950 of clients were initiated per month </a:t>
            </a:r>
            <a:endParaRPr lang="en-GB">
              <a:cs typeface="Calibri"/>
            </a:endParaRPr>
          </a:p>
          <a:p>
            <a:pPr marL="460375" indent="-460375">
              <a:buFont typeface="Courier New" panose="02070309020205020404" pitchFamily="49" charset="0"/>
              <a:buChar char="o"/>
            </a:pPr>
            <a:r>
              <a:rPr lang="en-GB">
                <a:cs typeface="Times New Roman"/>
              </a:rPr>
              <a:t>In 2020 an average of 760 ART clients were initiated monthly</a:t>
            </a:r>
            <a:endParaRPr lang="en-GB"/>
          </a:p>
          <a:p>
            <a:pPr marL="460375" indent="-460375">
              <a:buFont typeface="Courier New" panose="02070309020205020404" pitchFamily="49" charset="0"/>
              <a:buChar char="o"/>
            </a:pPr>
            <a:r>
              <a:rPr lang="en-GB">
                <a:cs typeface="Times New Roman"/>
              </a:rPr>
              <a:t>Previously initiated an average of 20 ART clients per month (only COH CPs)</a:t>
            </a:r>
          </a:p>
          <a:p>
            <a:pPr marL="460375" indent="-460375">
              <a:buFont typeface="Courier New" panose="02070309020205020404" pitchFamily="49" charset="0"/>
              <a:buChar char="o"/>
            </a:pPr>
            <a:r>
              <a:rPr lang="en-GB">
                <a:cs typeface="Times New Roman"/>
              </a:rPr>
              <a:t>Increase in HIV positivity yield (13% in Dec 2018 and 34% in </a:t>
            </a:r>
            <a:r>
              <a:rPr lang="en-GB">
                <a:ea typeface="+mn-lt"/>
                <a:cs typeface="+mn-lt"/>
              </a:rPr>
              <a:t>Sept 2019)</a:t>
            </a:r>
            <a:endParaRPr lang="en-GB">
              <a:cs typeface="Times New Roman" panose="02020603050405020304" pitchFamily="18" charset="0"/>
            </a:endParaRPr>
          </a:p>
          <a:p>
            <a:pPr marL="460375" indent="-460375">
              <a:buFont typeface="Courier New" panose="02070309020205020404" pitchFamily="49" charset="0"/>
              <a:buChar char="o"/>
            </a:pPr>
            <a:r>
              <a:rPr lang="en-GB">
                <a:cs typeface="Calibri"/>
              </a:rPr>
              <a:t>ART continuity of treatment rate is  94.1%</a:t>
            </a:r>
          </a:p>
          <a:p>
            <a:pPr marL="460375" indent="-460375">
              <a:buFont typeface="Courier New" panose="02070309020205020404" pitchFamily="49" charset="0"/>
              <a:buChar char="o"/>
            </a:pPr>
            <a:r>
              <a:rPr lang="en-GB">
                <a:cs typeface="Times New Roman"/>
              </a:rPr>
              <a:t>Recognition from </a:t>
            </a:r>
            <a:r>
              <a:rPr lang="en-GB" err="1">
                <a:cs typeface="Times New Roman"/>
              </a:rPr>
              <a:t>MoH</a:t>
            </a:r>
            <a:r>
              <a:rPr lang="en-GB">
                <a:cs typeface="Times New Roman"/>
              </a:rPr>
              <a:t>, PEPFAR, CDC, WCC, UNAIDS, CRS, and CAF</a:t>
            </a:r>
          </a:p>
          <a:p>
            <a:pPr marL="460375" indent="-460375">
              <a:buFont typeface="Courier New" panose="02070309020205020404" pitchFamily="49" charset="0"/>
              <a:buChar char="o"/>
            </a:pPr>
            <a:r>
              <a:rPr lang="en-GB"/>
              <a:t>Replicating model in peri-urban and three rural settings </a:t>
            </a:r>
            <a:endParaRPr lang="en-GB">
              <a:cs typeface="Calibri"/>
            </a:endParaRPr>
          </a:p>
          <a:p>
            <a:pPr marL="0" indent="0">
              <a:buNone/>
            </a:pPr>
            <a:endParaRPr lang="en-GB" i="1">
              <a:cs typeface="Times New Roman"/>
            </a:endParaRPr>
          </a:p>
          <a:p>
            <a:pPr marL="0" indent="0">
              <a:buNone/>
            </a:pPr>
            <a:r>
              <a:rPr lang="en-GB" i="1">
                <a:cs typeface="Times New Roman"/>
              </a:rPr>
              <a:t>Data is sourced from 34 Community Posts established by Circle of Hope for the period March 2018 – May 2020 </a:t>
            </a:r>
            <a:endParaRPr lang="en-GB" sz="1050" i="1">
              <a:solidFill>
                <a:srgbClr val="FF0000"/>
              </a:solidFill>
              <a:latin typeface="Times New Roman" panose="02020603050405020304" pitchFamily="18" charset="0"/>
              <a:cs typeface="Times New Roman" panose="02020603050405020304" pitchFamily="18" charset="0"/>
            </a:endParaRPr>
          </a:p>
          <a:p>
            <a:pPr marL="0" indent="0" algn="just">
              <a:buNone/>
            </a:pPr>
            <a:endParaRPr lang="en-GB" sz="1000" b="1">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20</a:t>
            </a:fld>
            <a:endParaRPr lang="en-GB"/>
          </a:p>
        </p:txBody>
      </p:sp>
    </p:spTree>
    <p:extLst>
      <p:ext uri="{BB962C8B-B14F-4D97-AF65-F5344CB8AC3E}">
        <p14:creationId xmlns:p14="http://schemas.microsoft.com/office/powerpoint/2010/main" val="349280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Introduce Module 1 to participants and read aloud the module objectives.</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2</a:t>
            </a:fld>
            <a:endParaRPr lang="en-GB"/>
          </a:p>
        </p:txBody>
      </p:sp>
    </p:spTree>
    <p:extLst>
      <p:ext uri="{BB962C8B-B14F-4D97-AF65-F5344CB8AC3E}">
        <p14:creationId xmlns:p14="http://schemas.microsoft.com/office/powerpoint/2010/main" val="1533673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21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Formula = </a:t>
            </a:r>
            <a:r>
              <a:rPr lang="en-US" sz="1800" b="1" i="0" u="none" strike="noStrike">
                <a:solidFill>
                  <a:srgbClr val="000000"/>
                </a:solidFill>
                <a:effectLst/>
                <a:latin typeface="Arial" panose="020B0604020202020204" pitchFamily="34" charset="0"/>
              </a:rPr>
              <a:t>HTS2a</a:t>
            </a:r>
            <a:r>
              <a:rPr lang="en-US"/>
              <a:t> (</a:t>
            </a:r>
            <a:r>
              <a:rPr lang="en-US" sz="1800" b="0" i="0" u="none" strike="noStrike">
                <a:solidFill>
                  <a:srgbClr val="000000"/>
                </a:solidFill>
                <a:effectLst/>
                <a:latin typeface="Arial" panose="020B0604020202020204" pitchFamily="34" charset="0"/>
              </a:rPr>
              <a:t>Number of individuals who tested positive for HIV and collected their test results) / </a:t>
            </a:r>
            <a:r>
              <a:rPr lang="en-US" sz="1200" b="1" i="0" u="none" strike="noStrike">
                <a:solidFill>
                  <a:srgbClr val="000000"/>
                </a:solidFill>
                <a:effectLst/>
                <a:latin typeface="Arial" panose="020B0604020202020204" pitchFamily="34" charset="0"/>
              </a:rPr>
              <a:t>HTS2</a:t>
            </a:r>
            <a:r>
              <a:rPr lang="en-US"/>
              <a:t> (</a:t>
            </a:r>
            <a:r>
              <a:rPr lang="en-US" sz="1200" b="0" i="0" u="none" strike="noStrike">
                <a:solidFill>
                  <a:srgbClr val="000000"/>
                </a:solidFill>
                <a:effectLst/>
                <a:latin typeface="Arial" panose="020B0604020202020204" pitchFamily="34" charset="0"/>
              </a:rPr>
              <a:t>Number of individuals who received HIV testing and counseling services and received their test results)</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23</a:t>
            </a:fld>
            <a:endParaRPr lang="en-GB"/>
          </a:p>
        </p:txBody>
      </p:sp>
    </p:spTree>
    <p:extLst>
      <p:ext uri="{BB962C8B-B14F-4D97-AF65-F5344CB8AC3E}">
        <p14:creationId xmlns:p14="http://schemas.microsoft.com/office/powerpoint/2010/main" val="1107059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show higher yield from index case testing by COH (contribution of the community posts), compared to other health facilities. </a:t>
            </a:r>
          </a:p>
          <a:p>
            <a:endParaRPr lang="en-US"/>
          </a:p>
          <a:p>
            <a:r>
              <a:rPr lang="en-US"/>
              <a:t>[Formula = </a:t>
            </a:r>
            <a:r>
              <a:rPr lang="en-US">
                <a:solidFill>
                  <a:srgbClr val="000000"/>
                </a:solidFill>
                <a:latin typeface="Calibri"/>
                <a:cs typeface="Calibri"/>
              </a:rPr>
              <a:t>nr of </a:t>
            </a:r>
            <a:r>
              <a:rPr lang="en-US" sz="1200" b="0" i="0" u="none" strike="noStrike">
                <a:solidFill>
                  <a:srgbClr val="000000"/>
                </a:solidFill>
                <a:effectLst/>
                <a:latin typeface="Arial"/>
                <a:cs typeface="Arial"/>
              </a:rPr>
              <a:t>elicited contacts who tested HIV positive and received their result)</a:t>
            </a:r>
            <a:r>
              <a:rPr lang="en-US"/>
              <a:t> </a:t>
            </a:r>
            <a:r>
              <a:rPr lang="en-US" sz="1200" b="0" i="0" u="none" strike="noStrike">
                <a:solidFill>
                  <a:schemeClr val="tx1"/>
                </a:solidFill>
                <a:effectLst/>
                <a:latin typeface="+mn-lt"/>
              </a:rPr>
              <a:t>/ </a:t>
            </a:r>
            <a:r>
              <a:rPr lang="en-US">
                <a:solidFill>
                  <a:srgbClr val="000000"/>
                </a:solidFill>
                <a:latin typeface="Calibri"/>
                <a:cs typeface="Calibri"/>
              </a:rPr>
              <a:t>nr of c</a:t>
            </a:r>
            <a:r>
              <a:rPr lang="en-US" sz="1800">
                <a:solidFill>
                  <a:srgbClr val="000000"/>
                </a:solidFill>
                <a:latin typeface="Arial"/>
                <a:cs typeface="Arial"/>
              </a:rPr>
              <a:t>ontacts</a:t>
            </a:r>
            <a:r>
              <a:rPr lang="en-US" sz="1800" b="0" i="0" u="none" strike="noStrike">
                <a:solidFill>
                  <a:srgbClr val="000000"/>
                </a:solidFill>
                <a:effectLst/>
                <a:latin typeface="Arial"/>
                <a:cs typeface="Arial"/>
              </a:rPr>
              <a:t> elicited from index clients who accepted index testing service</a:t>
            </a:r>
            <a:r>
              <a:rPr lang="en-US" sz="1800">
                <a:solidFill>
                  <a:srgbClr val="000000"/>
                </a:solidFill>
                <a:latin typeface="Arial"/>
                <a:cs typeface="Arial"/>
              </a:rPr>
              <a:t>)]</a:t>
            </a:r>
            <a:endParaRPr lang="en-US">
              <a:cs typeface="Calibri"/>
            </a:endParaRPr>
          </a:p>
          <a:p>
            <a:endParaRPr lang="en-US">
              <a:latin typeface="Arial"/>
              <a:cs typeface="Arial"/>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24</a:t>
            </a:fld>
            <a:endParaRPr lang="en-GB"/>
          </a:p>
        </p:txBody>
      </p:sp>
    </p:spTree>
    <p:extLst>
      <p:ext uri="{BB962C8B-B14F-4D97-AF65-F5344CB8AC3E}">
        <p14:creationId xmlns:p14="http://schemas.microsoft.com/office/powerpoint/2010/main" val="200194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demonstrates that CoH has been more successful in finding HIV  positive adolescents compared to other </a:t>
            </a:r>
            <a:r>
              <a:rPr lang="en-US" err="1"/>
              <a:t>EpiC</a:t>
            </a:r>
            <a:r>
              <a:rPr lang="en-US"/>
              <a:t> 3-90 facilities (due to contribution in CPs) </a:t>
            </a:r>
          </a:p>
        </p:txBody>
      </p:sp>
      <p:sp>
        <p:nvSpPr>
          <p:cNvPr id="4" name="Slide Number Placeholder 3"/>
          <p:cNvSpPr>
            <a:spLocks noGrp="1"/>
          </p:cNvSpPr>
          <p:nvPr>
            <p:ph type="sldNum" sz="quarter" idx="5"/>
          </p:nvPr>
        </p:nvSpPr>
        <p:spPr/>
        <p:txBody>
          <a:bodyPr/>
          <a:lstStyle/>
          <a:p>
            <a:fld id="{5117EEF4-844D-4D75-8A69-B68C2BED5678}" type="slidenum">
              <a:rPr lang="en-GB" smtClean="0"/>
              <a:t>25</a:t>
            </a:fld>
            <a:endParaRPr lang="en-GB"/>
          </a:p>
        </p:txBody>
      </p:sp>
    </p:spTree>
    <p:extLst>
      <p:ext uri="{BB962C8B-B14F-4D97-AF65-F5344CB8AC3E}">
        <p14:creationId xmlns:p14="http://schemas.microsoft.com/office/powerpoint/2010/main" val="606682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show that in the CoH sites (CP contribution) the proportion of those enrolled on ART  that are men has increased and is higher in the CoH sites compared to </a:t>
            </a:r>
            <a:r>
              <a:rPr lang="en-US" err="1"/>
              <a:t>EpiC</a:t>
            </a:r>
            <a:r>
              <a:rPr lang="en-US"/>
              <a:t> sites, showing that the CP have been effective in reaching men.   </a:t>
            </a:r>
          </a:p>
          <a:p>
            <a:r>
              <a:rPr lang="en-US"/>
              <a:t>[Formula = </a:t>
            </a:r>
            <a:r>
              <a:rPr lang="en-US" err="1"/>
              <a:t>Tx_Curr</a:t>
            </a:r>
            <a:r>
              <a:rPr lang="en-US"/>
              <a:t> (male aged 15-49)/Total </a:t>
            </a:r>
            <a:r>
              <a:rPr lang="en-US" err="1"/>
              <a:t>Tx_Curr</a:t>
            </a:r>
            <a:r>
              <a:rPr lang="en-US"/>
              <a: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26</a:t>
            </a:fld>
            <a:endParaRPr lang="en-GB"/>
          </a:p>
        </p:txBody>
      </p:sp>
    </p:spTree>
    <p:extLst>
      <p:ext uri="{BB962C8B-B14F-4D97-AF65-F5344CB8AC3E}">
        <p14:creationId xmlns:p14="http://schemas.microsoft.com/office/powerpoint/2010/main" val="3697158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This and the next slide compare ART enrollment (TX_New) between  CoH and other </a:t>
            </a:r>
            <a:r>
              <a:rPr lang="en-US" err="1"/>
              <a:t>EpiC</a:t>
            </a:r>
            <a:r>
              <a:rPr lang="en-US"/>
              <a:t> sites (this slide) (where the CoH results can be contributed to the CPs). </a:t>
            </a:r>
          </a:p>
          <a:p>
            <a:pPr>
              <a:defRPr/>
            </a:pP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27</a:t>
            </a:fld>
            <a:endParaRPr lang="en-GB"/>
          </a:p>
        </p:txBody>
      </p:sp>
    </p:spTree>
    <p:extLst>
      <p:ext uri="{BB962C8B-B14F-4D97-AF65-F5344CB8AC3E}">
        <p14:creationId xmlns:p14="http://schemas.microsoft.com/office/powerpoint/2010/main" val="1226487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Data show acceleration of case identification, including among men, in the Community Posts (whereas previous slides showed little change)</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28</a:t>
            </a:fld>
            <a:endParaRPr lang="en-GB"/>
          </a:p>
        </p:txBody>
      </p:sp>
    </p:spTree>
    <p:extLst>
      <p:ext uri="{BB962C8B-B14F-4D97-AF65-F5344CB8AC3E}">
        <p14:creationId xmlns:p14="http://schemas.microsoft.com/office/powerpoint/2010/main" val="399494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Data show very  low attrition rate in the CP, as if the case in other health facilities, showing that the quality of care is comparable. </a:t>
            </a:r>
          </a:p>
          <a:p>
            <a:endParaRPr lang="en-US">
              <a:cs typeface="Calibri"/>
            </a:endParaRPr>
          </a:p>
          <a:p>
            <a:r>
              <a:rPr lang="en-US"/>
              <a:t>Formula = Attrition/</a:t>
            </a:r>
            <a:r>
              <a:rPr lang="en-US" err="1"/>
              <a:t>Tx_Curr</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29</a:t>
            </a:fld>
            <a:endParaRPr lang="en-GB"/>
          </a:p>
        </p:txBody>
      </p:sp>
    </p:spTree>
    <p:extLst>
      <p:ext uri="{BB962C8B-B14F-4D97-AF65-F5344CB8AC3E}">
        <p14:creationId xmlns:p14="http://schemas.microsoft.com/office/powerpoint/2010/main" val="328668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VLS rates in the CP are over 90%; demonstrating that quality of care at the CP is comparable to that of other health facilities. </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30</a:t>
            </a:fld>
            <a:endParaRPr lang="en-GB"/>
          </a:p>
        </p:txBody>
      </p:sp>
    </p:spTree>
    <p:extLst>
      <p:ext uri="{BB962C8B-B14F-4D97-AF65-F5344CB8AC3E}">
        <p14:creationId xmlns:p14="http://schemas.microsoft.com/office/powerpoint/2010/main" val="202552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7EEF4-844D-4D75-8A69-B68C2BED56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5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This slide provides more insight on the HIV situation in Zambia.</a:t>
            </a:r>
          </a:p>
          <a:p>
            <a:pPr marL="171450" indent="-171450">
              <a:buFont typeface="Arial" panose="020B0604020202020204" pitchFamily="34" charset="0"/>
              <a:buChar cha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a:solidFill>
                  <a:schemeClr val="tx1"/>
                </a:solidFill>
                <a:effectLst/>
                <a:latin typeface="+mn-lt"/>
                <a:ea typeface="+mn-ea"/>
                <a:cs typeface="+mn-cs"/>
              </a:rPr>
              <a:t>Please note that these statistics should be adjusted to reflect the situation in your country/community. Please include data that you think is most realistic in presenting the need for decentralized service delivery. UNAIDS 2019 data can be found at: https://</a:t>
            </a:r>
            <a:r>
              <a:rPr lang="en-US" sz="1200" i="1" kern="1200" err="1">
                <a:solidFill>
                  <a:schemeClr val="tx1"/>
                </a:solidFill>
                <a:effectLst/>
                <a:latin typeface="+mn-lt"/>
                <a:ea typeface="+mn-ea"/>
                <a:cs typeface="+mn-cs"/>
              </a:rPr>
              <a:t>aidsinfo.unaids.org</a:t>
            </a: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a:solidFill>
                  <a:schemeClr val="tx1"/>
                </a:solidFill>
                <a:effectLst/>
                <a:latin typeface="+mn-lt"/>
                <a:ea typeface="+mn-ea"/>
                <a:cs typeface="+mn-cs"/>
              </a:rPr>
              <a:t>These are PLHIV with highest probability of NOT being on ART in the Zambia context (anecdotal examples):</a:t>
            </a:r>
            <a:endParaRPr lang="en-US" sz="1200" b="0" kern="1200">
              <a:solidFill>
                <a:srgbClr val="FF0000"/>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Client admitted to medical/paediatric ward</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Client with a STI/STD</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Pregnant women </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Client with Tuberculosis</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Children in malnutrition unit</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Men &lt;age 35 </a:t>
            </a:r>
            <a:r>
              <a:rPr lang="en-GB" sz="1200" kern="1200" err="1">
                <a:solidFill>
                  <a:schemeClr val="tx1"/>
                </a:solidFill>
                <a:effectLst/>
                <a:latin typeface="+mn-lt"/>
                <a:ea typeface="+mn-ea"/>
                <a:cs typeface="+mn-cs"/>
              </a:rPr>
              <a:t>yrs</a:t>
            </a:r>
            <a:r>
              <a:rPr lang="en-GB" sz="1200" kern="1200">
                <a:solidFill>
                  <a:schemeClr val="tx1"/>
                </a:solidFill>
                <a:effectLst/>
                <a:latin typeface="+mn-lt"/>
                <a:ea typeface="+mn-ea"/>
                <a:cs typeface="+mn-cs"/>
              </a:rPr>
              <a:t>, especially (ages 15-24 </a:t>
            </a:r>
            <a:r>
              <a:rPr lang="en-GB" sz="1200" kern="1200" err="1">
                <a:solidFill>
                  <a:schemeClr val="tx1"/>
                </a:solidFill>
                <a:effectLst/>
                <a:latin typeface="+mn-lt"/>
                <a:ea typeface="+mn-ea"/>
                <a:cs typeface="+mn-cs"/>
              </a:rPr>
              <a:t>yrs</a:t>
            </a:r>
            <a:r>
              <a:rPr lang="en-GB" sz="120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AGYW (ages 15-19 and 20-24 </a:t>
            </a:r>
            <a:r>
              <a:rPr lang="en-GB" sz="1200" kern="1200" err="1">
                <a:solidFill>
                  <a:schemeClr val="tx1"/>
                </a:solidFill>
                <a:effectLst/>
                <a:latin typeface="+mn-lt"/>
                <a:ea typeface="+mn-ea"/>
                <a:cs typeface="+mn-cs"/>
              </a:rPr>
              <a:t>yrs</a:t>
            </a:r>
            <a:r>
              <a:rPr lang="en-GB" sz="120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Sexual contacts of newly diagnosed clients, especially pregnant women and men (&gt; 29-50 </a:t>
            </a:r>
            <a:r>
              <a:rPr lang="en-GB" sz="1200" kern="1200" err="1">
                <a:solidFill>
                  <a:schemeClr val="tx1"/>
                </a:solidFill>
                <a:effectLst/>
                <a:latin typeface="+mn-lt"/>
                <a:ea typeface="+mn-ea"/>
                <a:cs typeface="+mn-cs"/>
              </a:rPr>
              <a:t>yrs</a:t>
            </a:r>
            <a:r>
              <a:rPr lang="en-GB" sz="120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Children biologically exposed to HIV through their mothers </a:t>
            </a: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Sexual partners of newly diagnosed pregnant women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3</a:t>
            </a:fld>
            <a:endParaRPr lang="en-GB"/>
          </a:p>
        </p:txBody>
      </p:sp>
    </p:spTree>
    <p:extLst>
      <p:ext uri="{BB962C8B-B14F-4D97-AF65-F5344CB8AC3E}">
        <p14:creationId xmlns:p14="http://schemas.microsoft.com/office/powerpoint/2010/main" val="354592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i="1"/>
              <a:t>Please</a:t>
            </a:r>
            <a:r>
              <a:rPr lang="en-US" sz="1200" i="1" kern="1200">
                <a:solidFill>
                  <a:schemeClr val="tx1"/>
                </a:solidFill>
                <a:effectLst/>
                <a:latin typeface="+mn-lt"/>
                <a:ea typeface="+mn-ea"/>
                <a:cs typeface="+mn-cs"/>
              </a:rPr>
              <a:t> note that these statistics should be adjusted to reflect the situation in your country/community. Please include data that you think is most realistic in presenting the need for decentralized service delivery.</a:t>
            </a:r>
            <a:r>
              <a:rPr lang="en-US" i="1"/>
              <a:t> [To access the editable excel sheet,  open the file in the Desktop App, right click on the figure, go to ‘edit data’ to edit the data in the excel sheet].</a:t>
            </a:r>
          </a:p>
          <a:p>
            <a:pPr marL="171450" indent="-171450">
              <a:buFont typeface="Arial" panose="020B0604020202020204" pitchFamily="34" charset="0"/>
              <a:buChar char="•"/>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This slide provides an overview of the treatment cascade in Zambia and compares treatment coverage among women (ages 15+ years), men (ages 15+ years),</a:t>
            </a:r>
            <a:r>
              <a:rPr lang="en-US"/>
              <a:t> </a:t>
            </a:r>
            <a:r>
              <a:rPr lang="en-US" sz="1200" kern="1200">
                <a:solidFill>
                  <a:schemeClr val="tx1"/>
                </a:solidFill>
                <a:effectLst/>
                <a:latin typeface="+mn-lt"/>
                <a:ea typeface="+mn-ea"/>
                <a:cs typeface="+mn-cs"/>
              </a:rPr>
              <a:t> and children (ages 0-14 years).</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On the left it shows that as we move further along the cascade there are challenges with initiating all those that know their HIV+ status on treatment (85%) and then increasing challenges with adherence and </a:t>
            </a:r>
            <a:r>
              <a:rPr lang="en-US"/>
              <a:t>continuity</a:t>
            </a:r>
            <a:r>
              <a:rPr lang="en-US" sz="1200" kern="1200">
                <a:solidFill>
                  <a:schemeClr val="tx1"/>
                </a:solidFill>
                <a:effectLst/>
                <a:latin typeface="+mn-lt"/>
                <a:ea typeface="+mn-ea"/>
                <a:cs typeface="+mn-cs"/>
              </a:rPr>
              <a:t> on treatment (77%).</a:t>
            </a:r>
          </a:p>
          <a:p>
            <a:pPr marL="171450" indent="-171450">
              <a:buFont typeface="Arial" panose="020B0604020202020204" pitchFamily="34" charset="0"/>
              <a:buChar char="•"/>
              <a:defRP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The comparison of ART coverage between different populations reveals that women have the highest treatment coverage (90%) compared to men (79%) and children (76%).</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4</a:t>
            </a:fld>
            <a:endParaRPr lang="en-GB"/>
          </a:p>
        </p:txBody>
      </p:sp>
    </p:spTree>
    <p:extLst>
      <p:ext uri="{BB962C8B-B14F-4D97-AF65-F5344CB8AC3E}">
        <p14:creationId xmlns:p14="http://schemas.microsoft.com/office/powerpoint/2010/main" val="117756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a:solidFill>
                  <a:schemeClr val="tx1"/>
                </a:solidFill>
                <a:effectLst/>
                <a:latin typeface="+mn-lt"/>
                <a:ea typeface="+mn-ea"/>
                <a:cs typeface="+mn-cs"/>
              </a:rPr>
              <a:t>These are some the major challenges that Zambia has confronted in achieving epidemic control that have also emerged in the experiences of implementing the community post model, as described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a:solidFill>
                <a:schemeClr val="tx1"/>
              </a:solidFill>
              <a:effectLst/>
              <a:latin typeface="+mn-lt"/>
              <a:ea typeface="+mn-ea"/>
              <a:cs typeface="+mn-cs"/>
            </a:endParaRPr>
          </a:p>
          <a:p>
            <a:pPr marL="171450" indent="-171450">
              <a:buFont typeface="Arial" panose="020B0604020202020204" pitchFamily="34" charset="0"/>
              <a:buChar char="•"/>
              <a:defRPr/>
            </a:pPr>
            <a:r>
              <a:rPr lang="en-US" sz="1200" i="0" kern="1200">
                <a:solidFill>
                  <a:schemeClr val="tx1"/>
                </a:solidFill>
                <a:effectLst/>
                <a:latin typeface="+mn-lt"/>
                <a:ea typeface="+mn-ea"/>
                <a:cs typeface="+mn-cs"/>
              </a:rPr>
              <a:t>For the challenge with </a:t>
            </a:r>
            <a:r>
              <a:rPr lang="en-US"/>
              <a:t>continuity in</a:t>
            </a:r>
            <a:r>
              <a:rPr lang="en-US" sz="1200" i="0" kern="1200">
                <a:solidFill>
                  <a:schemeClr val="tx1"/>
                </a:solidFill>
                <a:effectLst/>
                <a:latin typeface="+mn-lt"/>
                <a:ea typeface="+mn-ea"/>
                <a:cs typeface="+mn-cs"/>
              </a:rPr>
              <a:t> care and a focus on </a:t>
            </a:r>
            <a:r>
              <a:rPr lang="en-US"/>
              <a:t>income generation activities</a:t>
            </a:r>
            <a:r>
              <a:rPr lang="en-US" sz="1200" i="0" kern="1200">
                <a:solidFill>
                  <a:schemeClr val="tx1"/>
                </a:solidFill>
                <a:effectLst/>
                <a:latin typeface="+mn-lt"/>
                <a:ea typeface="+mn-ea"/>
                <a:cs typeface="+mn-cs"/>
              </a:rPr>
              <a:t> vs. treatment, the CP model has greatly improved this.</a:t>
            </a:r>
            <a:endParaRPr lang="en-US" sz="1200" i="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a:defRPr/>
            </a:pPr>
            <a:r>
              <a:rPr lang="en-US" sz="1200" i="1" kern="1200">
                <a:solidFill>
                  <a:schemeClr val="tx1"/>
                </a:solidFill>
                <a:effectLst/>
                <a:latin typeface="+mn-lt"/>
                <a:ea typeface="+mn-ea"/>
                <a:cs typeface="+mn-cs"/>
              </a:rPr>
              <a:t>Please note that this information should be adjusted to reflect the situation in your country/community. Please include information that you think is most realistic in making the case for decentralized service delivery through the CP model. Think about the challenges that are prevailing in your own context. What are the trends that need to be addressed in order to close the gap in epidemic control?</a:t>
            </a:r>
            <a:r>
              <a:rPr lang="en-US" i="1"/>
              <a:t> </a:t>
            </a:r>
            <a:endParaRPr lang="en-US" sz="1200" i="1"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5</a:t>
            </a:fld>
            <a:endParaRPr lang="en-GB"/>
          </a:p>
        </p:txBody>
      </p:sp>
    </p:spTree>
    <p:extLst>
      <p:ext uri="{BB962C8B-B14F-4D97-AF65-F5344CB8AC3E}">
        <p14:creationId xmlns:p14="http://schemas.microsoft.com/office/powerpoint/2010/main" val="255595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a summary of demand and supply side barriers to HIV service delivery encountered in the Zambia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Please note that these barriers should be adjusted to reflect the situation in your country/community. Please include information that you think is most realistic in making the case for decentralized service delivery through the CP model. Think about the existing barriers in your own context and how the model may be positioned to address those.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At this point, </a:t>
            </a:r>
            <a:r>
              <a:rPr lang="en-US" sz="1200" b="1" kern="1200">
                <a:solidFill>
                  <a:schemeClr val="tx1"/>
                </a:solidFill>
                <a:effectLst/>
                <a:latin typeface="+mn-lt"/>
                <a:ea typeface="+mn-ea"/>
                <a:cs typeface="+mn-cs"/>
              </a:rPr>
              <a:t>Activity 5: Access Barriers &amp; Opportunities Gallery Walk can occur.</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6</a:t>
            </a:fld>
            <a:endParaRPr lang="en-GB"/>
          </a:p>
        </p:txBody>
      </p:sp>
    </p:spTree>
    <p:extLst>
      <p:ext uri="{BB962C8B-B14F-4D97-AF65-F5344CB8AC3E}">
        <p14:creationId xmlns:p14="http://schemas.microsoft.com/office/powerpoint/2010/main" val="188109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 CP model has three intended outcomes:</a:t>
            </a:r>
            <a:r>
              <a:rPr lang="en-US"/>
              <a:t> </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Improved efficiency and efficacy of HIV case finding</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Improved linkage to HIV treatment</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Improved </a:t>
            </a:r>
            <a:r>
              <a:rPr lang="en-GB"/>
              <a:t>continuity of treatment and</a:t>
            </a:r>
            <a:r>
              <a:rPr lang="en-GB" sz="1200" kern="1200">
                <a:solidFill>
                  <a:schemeClr val="tx1"/>
                </a:solidFill>
                <a:effectLst/>
                <a:latin typeface="+mn-lt"/>
                <a:ea typeface="+mn-ea"/>
                <a:cs typeface="+mn-cs"/>
              </a:rPr>
              <a:t> care</a:t>
            </a:r>
            <a:endParaRPr lang="en-US" sz="18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It was designed to </a:t>
            </a:r>
            <a:r>
              <a:rPr lang="en-US" sz="1200" kern="1200">
                <a:solidFill>
                  <a:schemeClr val="tx1"/>
                </a:solidFill>
                <a:effectLst/>
                <a:latin typeface="+mn-lt"/>
                <a:ea typeface="+mn-ea"/>
                <a:cs typeface="+mn-cs"/>
              </a:rPr>
              <a:t>overcome barriers related to:</a:t>
            </a:r>
            <a:r>
              <a:rPr lang="en-US"/>
              <a:t> </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Time to access services </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Transportation to reach services </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Stigma attached to seeking services (especially among men)</a:t>
            </a:r>
            <a:endParaRPr lang="en-US" sz="18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pPr marL="0" indent="0">
              <a:buFont typeface="Arial" panose="020B0604020202020204" pitchFamily="34" charset="0"/>
              <a:buNone/>
            </a:pPr>
            <a:r>
              <a:rPr lang="en-US" sz="1200" b="1" kern="1200">
                <a:solidFill>
                  <a:schemeClr val="tx1"/>
                </a:solidFill>
                <a:effectLst/>
                <a:latin typeface="+mn-lt"/>
                <a:ea typeface="+mn-ea"/>
                <a:cs typeface="+mn-cs"/>
              </a:rPr>
              <a:t>Services provided at the community post include </a:t>
            </a:r>
            <a:r>
              <a:rPr lang="en-US" sz="1200" b="0" kern="1200">
                <a:solidFill>
                  <a:schemeClr val="tx1"/>
                </a:solidFill>
                <a:effectLst/>
                <a:latin typeface="+mn-lt"/>
                <a:ea typeface="+mn-ea"/>
                <a:cs typeface="+mn-cs"/>
              </a:rPr>
              <a:t>(this will need to be tailored to context in accordance with CP service delivery):</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HIV counseling and testing, including Index testing and partner notification services</a:t>
            </a:r>
            <a:r>
              <a:rPr lang="en-US"/>
              <a:t> </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ART initiation and treatment monitoring, including viral load testing, with multi-month dispensing and other differentiated ART delivery for eligible patients</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Enhanced adherence counseling for clients with unsuppressed viral load, focused on addressing drivers and barriers to improved medication adherence</a:t>
            </a:r>
            <a:r>
              <a:rPr lang="en-US"/>
              <a:t> </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Prevention and management of opportunistic infections</a:t>
            </a:r>
            <a:r>
              <a:rPr lang="en-US"/>
              <a:t> </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TB screening and preventive therapy</a:t>
            </a:r>
            <a:r>
              <a:rPr lang="en-US"/>
              <a:t> </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STI screening &amp; treatment</a:t>
            </a:r>
            <a:r>
              <a:rPr lang="en-US"/>
              <a:t>  </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Primary health care</a:t>
            </a:r>
            <a:r>
              <a:rPr lang="en-US"/>
              <a:t> </a:t>
            </a:r>
            <a:endParaRPr lang="en-US" sz="18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Cervical cancer screening (once a week)</a:t>
            </a:r>
            <a:r>
              <a:rPr lang="en-US"/>
              <a:t> </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Basic screening and tests for non-communicable diseases such as diabetes, hypertension, and malaria</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7</a:t>
            </a:fld>
            <a:endParaRPr lang="en-GB"/>
          </a:p>
        </p:txBody>
      </p:sp>
    </p:spTree>
    <p:extLst>
      <p:ext uri="{BB962C8B-B14F-4D97-AF65-F5344CB8AC3E}">
        <p14:creationId xmlns:p14="http://schemas.microsoft.com/office/powerpoint/2010/main" val="243234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The model has a three-pronged approach to improve access:</a:t>
            </a:r>
          </a:p>
          <a:p>
            <a:pPr lvl="0"/>
            <a:r>
              <a:rPr lang="en-US" sz="1200" b="1" kern="1200">
                <a:solidFill>
                  <a:schemeClr val="tx1"/>
                </a:solidFill>
                <a:effectLst/>
                <a:latin typeface="+mn-lt"/>
                <a:ea typeface="+mn-ea"/>
                <a:cs typeface="+mn-cs"/>
              </a:rPr>
              <a:t>1) Community Posts (</a:t>
            </a:r>
            <a:r>
              <a:rPr lang="en-US" sz="1200" kern="1200">
                <a:solidFill>
                  <a:schemeClr val="tx1"/>
                </a:solidFill>
                <a:effectLst/>
                <a:latin typeface="+mn-lt"/>
                <a:ea typeface="+mn-ea"/>
                <a:cs typeface="+mn-cs"/>
              </a:rPr>
              <a:t>WHERE services are offered): </a:t>
            </a:r>
            <a:endParaRPr lang="en-US" sz="18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a:solidFill>
                  <a:schemeClr val="tx1"/>
                </a:solidFill>
                <a:effectLst/>
                <a:latin typeface="+mn-lt"/>
                <a:ea typeface="+mn-ea"/>
                <a:cs typeface="+mn-cs"/>
              </a:rPr>
              <a:t>Offer a </a:t>
            </a:r>
            <a:r>
              <a:rPr lang="en-US" sz="1200" b="1" i="0" kern="1200">
                <a:solidFill>
                  <a:schemeClr val="tx1"/>
                </a:solidFill>
                <a:effectLst/>
                <a:latin typeface="+mn-lt"/>
                <a:ea typeface="+mn-ea"/>
                <a:cs typeface="+mn-cs"/>
              </a:rPr>
              <a:t>range of decentralized services</a:t>
            </a:r>
            <a:r>
              <a:rPr lang="en-US" sz="1200" i="0" kern="1200">
                <a:solidFill>
                  <a:schemeClr val="tx1"/>
                </a:solidFill>
                <a:effectLst/>
                <a:latin typeface="+mn-lt"/>
                <a:ea typeface="+mn-ea"/>
                <a:cs typeface="+mn-cs"/>
              </a:rPr>
              <a:t> closer to where people of lower socio-economic status work and live and improves access to health services, particularly for men and other target populations less likely to access a health facility.   Provision of these services at CPs is designed to maximize client preferences for </a:t>
            </a:r>
            <a:r>
              <a:rPr lang="en-US" sz="1200" b="1" i="0" kern="1200">
                <a:solidFill>
                  <a:schemeClr val="tx1"/>
                </a:solidFill>
                <a:effectLst/>
                <a:latin typeface="+mn-lt"/>
                <a:ea typeface="+mn-ea"/>
                <a:cs typeface="+mn-cs"/>
              </a:rPr>
              <a:t>accessible, personal, time efficient, and comprehensive care.</a:t>
            </a:r>
            <a:endParaRPr lang="en-US" sz="1200" i="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Strategic selection of high-volume locations or hot spots through community mapping </a:t>
            </a:r>
            <a:r>
              <a:rPr lang="en-US" sz="1200" kern="1200">
                <a:solidFill>
                  <a:schemeClr val="tx1"/>
                </a:solidFill>
                <a:effectLst/>
                <a:latin typeface="+mn-lt"/>
                <a:ea typeface="+mn-ea"/>
                <a:cs typeface="+mn-cs"/>
              </a:rPr>
              <a:t>is used to identify busy and high activity settings within areas where there is a concentration of people at high-risk for HIV transmission location of the community post. </a:t>
            </a: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Discrete services (</a:t>
            </a:r>
            <a:r>
              <a:rPr lang="en-US" sz="1200" kern="1200">
                <a:solidFill>
                  <a:schemeClr val="tx1"/>
                </a:solidFill>
                <a:effectLst/>
                <a:latin typeface="+mn-lt"/>
                <a:ea typeface="+mn-ea"/>
                <a:cs typeface="+mn-cs"/>
              </a:rPr>
              <a:t>e.g., no site branding) helps attract individuals, particularly men, who fear stigma. </a:t>
            </a:r>
          </a:p>
          <a:p>
            <a:pPr marL="628650" lvl="1" indent="-171450">
              <a:buFont typeface="Arial" panose="020B0604020202020204" pitchFamily="34" charset="0"/>
              <a:buChar char="•"/>
            </a:pPr>
            <a:r>
              <a:rPr lang="en-US" sz="1200" b="1" kern="1200">
                <a:solidFill>
                  <a:schemeClr val="tx1"/>
                </a:solidFill>
                <a:effectLst/>
                <a:latin typeface="+mn-lt"/>
                <a:ea typeface="+mn-ea"/>
                <a:cs typeface="+mn-cs"/>
              </a:rPr>
              <a:t>Shorter client wait times</a:t>
            </a:r>
            <a:r>
              <a:rPr lang="en-US" sz="1200" kern="1200">
                <a:solidFill>
                  <a:schemeClr val="tx1"/>
                </a:solidFill>
                <a:effectLst/>
                <a:latin typeface="+mn-lt"/>
                <a:ea typeface="+mn-ea"/>
                <a:cs typeface="+mn-cs"/>
              </a:rPr>
              <a:t>  than typical health facilities are appealing for working individuals. Average wait time at the CP is less than one hour, compared to five or more hours at health facilities due to lower client volume.</a:t>
            </a:r>
            <a:endParaRPr lang="en-US" sz="1800" kern="1200">
              <a:solidFill>
                <a:schemeClr val="tx1"/>
              </a:solidFill>
              <a:effectLst/>
              <a:latin typeface="+mn-lt"/>
              <a:ea typeface="+mn-ea"/>
              <a:cs typeface="+mn-cs"/>
            </a:endParaRPr>
          </a:p>
          <a:p>
            <a:r>
              <a:rPr lang="en-US" sz="105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lvl="0" indent="-171450" fontAlgn="auto">
              <a:buFont typeface="Arial" panose="020B0604020202020204" pitchFamily="34" charset="0"/>
              <a:buChar char="•"/>
            </a:pPr>
            <a:r>
              <a:rPr lang="en-US" sz="1200" b="1" kern="1200">
                <a:solidFill>
                  <a:schemeClr val="tx1"/>
                </a:solidFill>
                <a:effectLst/>
                <a:latin typeface="+mn-lt"/>
                <a:ea typeface="+mn-ea"/>
                <a:cs typeface="+mn-cs"/>
              </a:rPr>
              <a:t>Strategic Partnerships</a:t>
            </a:r>
            <a:r>
              <a:rPr lang="en-US" sz="1200" kern="1200">
                <a:solidFill>
                  <a:schemeClr val="tx1"/>
                </a:solidFill>
                <a:effectLst/>
                <a:latin typeface="+mn-lt"/>
                <a:ea typeface="+mn-ea"/>
                <a:cs typeface="+mn-cs"/>
              </a:rPr>
              <a:t> (WHO is involved in promoting, delivering and supporting services?):  </a:t>
            </a:r>
          </a:p>
          <a:p>
            <a:pPr marL="628650" lvl="1" indent="-171450" fontAlgn="auto">
              <a:buFont typeface="Arial" panose="020B0604020202020204" pitchFamily="34" charset="0"/>
              <a:buChar char="•"/>
            </a:pPr>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early and continued engagement of local stakeholders</a:t>
            </a:r>
            <a:r>
              <a:rPr lang="en-US" sz="1200" kern="1200">
                <a:solidFill>
                  <a:schemeClr val="tx1"/>
                </a:solidFill>
                <a:effectLst/>
                <a:latin typeface="+mn-lt"/>
                <a:ea typeface="+mn-ea"/>
                <a:cs typeface="+mn-cs"/>
              </a:rPr>
              <a:t> is key to building trust in the community around the model.</a:t>
            </a:r>
          </a:p>
          <a:p>
            <a:pPr marL="628650" lvl="1" indent="-171450" fontAlgn="auto">
              <a:buFont typeface="Arial" panose="020B0604020202020204" pitchFamily="34" charset="0"/>
              <a:buChar char="•"/>
            </a:pPr>
            <a:r>
              <a:rPr lang="en-US" sz="1200" kern="1200">
                <a:solidFill>
                  <a:schemeClr val="tx1"/>
                </a:solidFill>
                <a:effectLst/>
                <a:latin typeface="+mn-lt"/>
                <a:ea typeface="+mn-ea"/>
                <a:cs typeface="+mn-cs"/>
              </a:rPr>
              <a:t>This includes community leaders/structures (e.g., market chairperson, bus stop chairperson) and faith leaders. </a:t>
            </a:r>
          </a:p>
          <a:p>
            <a:pPr marL="628650" lvl="1" indent="-171450" fontAlgn="auto">
              <a:buFont typeface="Arial" panose="020B0604020202020204" pitchFamily="34" charset="0"/>
              <a:buChar char="•"/>
            </a:pPr>
            <a:r>
              <a:rPr lang="en-US" sz="1200" kern="1200">
                <a:solidFill>
                  <a:schemeClr val="tx1"/>
                </a:solidFill>
                <a:effectLst/>
                <a:latin typeface="+mn-lt"/>
                <a:ea typeface="+mn-ea"/>
                <a:cs typeface="+mn-cs"/>
              </a:rPr>
              <a:t>These stakeholders help identify suitable and appropriate locations for situating the CP, and help negotiate support for operations (e.g., reduced rental costs, security, and waste pick up). </a:t>
            </a:r>
          </a:p>
          <a:p>
            <a:pPr marL="628650" lvl="1" indent="-171450" fontAlgn="auto">
              <a:buFont typeface="Arial" panose="020B0604020202020204" pitchFamily="34" charset="0"/>
              <a:buChar char="•"/>
            </a:pPr>
            <a:r>
              <a:rPr lang="en-US" sz="1200" kern="1200">
                <a:solidFill>
                  <a:schemeClr val="tx1"/>
                </a:solidFill>
                <a:effectLst/>
                <a:latin typeface="+mn-lt"/>
                <a:ea typeface="+mn-ea"/>
                <a:cs typeface="+mn-cs"/>
              </a:rPr>
              <a:t>A </a:t>
            </a:r>
            <a:r>
              <a:rPr lang="en-US" sz="1200" b="1" kern="1200">
                <a:solidFill>
                  <a:schemeClr val="tx1"/>
                </a:solidFill>
                <a:effectLst/>
                <a:latin typeface="+mn-lt"/>
                <a:ea typeface="+mn-ea"/>
                <a:cs typeface="+mn-cs"/>
              </a:rPr>
              <a:t>multidisciplinary team </a:t>
            </a:r>
            <a:r>
              <a:rPr lang="en-US" sz="1200" kern="1200">
                <a:solidFill>
                  <a:schemeClr val="tx1"/>
                </a:solidFill>
                <a:effectLst/>
                <a:latin typeface="+mn-lt"/>
                <a:ea typeface="+mn-ea"/>
                <a:cs typeface="+mn-cs"/>
              </a:rPr>
              <a:t>includes trusted individuals recruited from the community who know the geographic and social terrain of the community, and one data associate.  </a:t>
            </a:r>
          </a:p>
          <a:p>
            <a:pPr marL="0" lvl="0" indent="0" fontAlgn="auto">
              <a:buFont typeface="Arial" panose="020B0604020202020204" pitchFamily="34" charset="0"/>
              <a:buNone/>
            </a:pP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Core Values (</a:t>
            </a:r>
            <a:r>
              <a:rPr lang="en-US" sz="1200" kern="1200">
                <a:solidFill>
                  <a:schemeClr val="tx1"/>
                </a:solidFill>
                <a:effectLst/>
                <a:latin typeface="+mn-lt"/>
                <a:ea typeface="+mn-ea"/>
                <a:cs typeface="+mn-cs"/>
              </a:rPr>
              <a:t>HOW are services delivered?): Building the leadership capacity of ALL staff and stakeholders involved in operating and supporting the CP model around a set of Core Values is essential. These Core Values contribute to quality customer care and </a:t>
            </a:r>
            <a:r>
              <a:rPr lang="en-GB" sz="1200" b="1" i="1" kern="1200">
                <a:solidFill>
                  <a:schemeClr val="tx1"/>
                </a:solidFill>
                <a:effectLst/>
                <a:latin typeface="+mn-lt"/>
                <a:ea typeface="+mn-ea"/>
                <a:cs typeface="+mn-cs"/>
              </a:rPr>
              <a:t>are framed around the CP ‘</a:t>
            </a:r>
            <a:r>
              <a:rPr lang="en-GB" sz="1200" b="1" i="1" u="sng" kern="1200">
                <a:solidFill>
                  <a:schemeClr val="tx1"/>
                </a:solidFill>
                <a:effectLst/>
                <a:latin typeface="+mn-lt"/>
                <a:ea typeface="+mn-ea"/>
                <a:cs typeface="+mn-cs"/>
              </a:rPr>
              <a:t>RECIPE</a:t>
            </a:r>
            <a:r>
              <a:rPr lang="en-GB" sz="1200" b="1" i="1" kern="1200">
                <a:solidFill>
                  <a:schemeClr val="tx1"/>
                </a:solidFill>
                <a:effectLst/>
                <a:latin typeface="+mn-lt"/>
                <a:ea typeface="+mn-ea"/>
                <a:cs typeface="+mn-cs"/>
              </a:rPr>
              <a:t>’ (</a:t>
            </a:r>
            <a:r>
              <a:rPr lang="en-GB" sz="1200" b="0" i="1" kern="1200">
                <a:solidFill>
                  <a:schemeClr val="tx1"/>
                </a:solidFill>
                <a:effectLst/>
                <a:latin typeface="+mn-lt"/>
                <a:ea typeface="+mn-ea"/>
                <a:cs typeface="+mn-cs"/>
              </a:rPr>
              <a:t>discussed in next slide</a:t>
            </a:r>
            <a:r>
              <a:rPr lang="en-GB" sz="1200" b="1" i="1" kern="1200">
                <a:solidFill>
                  <a:schemeClr val="tx1"/>
                </a:solidFill>
                <a:effectLst/>
                <a:latin typeface="+mn-lt"/>
                <a:ea typeface="+mn-ea"/>
                <a:cs typeface="+mn-cs"/>
              </a:rPr>
              <a:t>):</a:t>
            </a:r>
            <a:r>
              <a:rPr lang="en-US" sz="1200" kern="1200">
                <a:solidFill>
                  <a:schemeClr val="tx1"/>
                </a:solidFill>
                <a:effectLst/>
                <a:latin typeface="+mn-lt"/>
                <a:ea typeface="+mn-ea"/>
                <a:cs typeface="+mn-cs"/>
              </a:rPr>
              <a:t>​</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a:solidFill>
                  <a:schemeClr val="tx1"/>
                </a:solidFill>
                <a:effectLst/>
                <a:latin typeface="+mn-lt"/>
                <a:ea typeface="+mn-ea"/>
                <a:cs typeface="+mn-cs"/>
              </a:rPr>
              <a:t>R</a:t>
            </a:r>
            <a:r>
              <a:rPr lang="en-US" sz="1200" i="1" kern="1200">
                <a:solidFill>
                  <a:schemeClr val="tx1"/>
                </a:solidFill>
                <a:effectLst/>
                <a:latin typeface="+mn-lt"/>
                <a:ea typeface="+mn-ea"/>
                <a:cs typeface="+mn-cs"/>
              </a:rPr>
              <a:t>esponsibility</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a:solidFill>
                  <a:schemeClr val="tx1"/>
                </a:solidFill>
                <a:effectLst/>
                <a:latin typeface="+mn-lt"/>
                <a:ea typeface="+mn-ea"/>
                <a:cs typeface="+mn-cs"/>
              </a:rPr>
              <a:t>E</a:t>
            </a:r>
            <a:r>
              <a:rPr lang="en-US" sz="1200" i="1" kern="1200">
                <a:solidFill>
                  <a:schemeClr val="tx1"/>
                </a:solidFill>
                <a:effectLst/>
                <a:latin typeface="+mn-lt"/>
                <a:ea typeface="+mn-ea"/>
                <a:cs typeface="+mn-cs"/>
              </a:rPr>
              <a:t>mpathy</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a:solidFill>
                  <a:schemeClr val="tx1"/>
                </a:solidFill>
                <a:effectLst/>
                <a:latin typeface="+mn-lt"/>
                <a:ea typeface="+mn-ea"/>
                <a:cs typeface="+mn-cs"/>
              </a:rPr>
              <a:t>C</a:t>
            </a:r>
            <a:r>
              <a:rPr lang="en-US" sz="1200" i="1" kern="1200">
                <a:solidFill>
                  <a:schemeClr val="tx1"/>
                </a:solidFill>
                <a:effectLst/>
                <a:latin typeface="+mn-lt"/>
                <a:ea typeface="+mn-ea"/>
                <a:cs typeface="+mn-cs"/>
              </a:rPr>
              <a:t>ompassion</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a:solidFill>
                  <a:schemeClr val="tx1"/>
                </a:solidFill>
                <a:effectLst/>
                <a:latin typeface="+mn-lt"/>
                <a:ea typeface="+mn-ea"/>
                <a:cs typeface="+mn-cs"/>
              </a:rPr>
              <a:t>I</a:t>
            </a:r>
            <a:r>
              <a:rPr lang="en-US" sz="1200" i="1" kern="1200">
                <a:solidFill>
                  <a:schemeClr val="tx1"/>
                </a:solidFill>
                <a:effectLst/>
                <a:latin typeface="+mn-lt"/>
                <a:ea typeface="+mn-ea"/>
                <a:cs typeface="+mn-cs"/>
              </a:rPr>
              <a:t>ntegrity</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a:solidFill>
                  <a:schemeClr val="tx1"/>
                </a:solidFill>
                <a:effectLst/>
                <a:latin typeface="+mn-lt"/>
                <a:ea typeface="+mn-ea"/>
                <a:cs typeface="+mn-cs"/>
              </a:rPr>
              <a:t>P</a:t>
            </a:r>
            <a:r>
              <a:rPr lang="en-US" sz="1200" i="1" kern="1200">
                <a:solidFill>
                  <a:schemeClr val="tx1"/>
                </a:solidFill>
                <a:effectLst/>
                <a:latin typeface="+mn-lt"/>
                <a:ea typeface="+mn-ea"/>
                <a:cs typeface="+mn-cs"/>
              </a:rPr>
              <a:t>assion</a:t>
            </a:r>
            <a:endParaRPr lang="en-US" sz="18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i="1" u="sng" kern="1200">
                <a:solidFill>
                  <a:schemeClr val="tx1"/>
                </a:solidFill>
                <a:effectLst/>
                <a:latin typeface="+mn-lt"/>
                <a:ea typeface="+mn-ea"/>
                <a:cs typeface="+mn-cs"/>
              </a:rPr>
              <a:t>E</a:t>
            </a:r>
            <a:r>
              <a:rPr lang="en-US" sz="1200" i="1" kern="1200">
                <a:solidFill>
                  <a:schemeClr val="tx1"/>
                </a:solidFill>
                <a:effectLst/>
                <a:latin typeface="+mn-lt"/>
                <a:ea typeface="+mn-ea"/>
                <a:cs typeface="+mn-cs"/>
              </a:rPr>
              <a:t>thics</a:t>
            </a:r>
            <a:r>
              <a:rPr lang="en-US" sz="1200" kern="1200">
                <a:solidFill>
                  <a:schemeClr val="tx1"/>
                </a:solidFill>
                <a:effectLst/>
                <a:latin typeface="+mn-lt"/>
                <a:ea typeface="+mn-ea"/>
                <a:cs typeface="+mn-cs"/>
              </a:rPr>
              <a:t>​</a:t>
            </a:r>
            <a:endParaRPr lang="en-US" sz="18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8</a:t>
            </a:fld>
            <a:endParaRPr lang="en-GB"/>
          </a:p>
        </p:txBody>
      </p:sp>
    </p:spTree>
    <p:extLst>
      <p:ext uri="{BB962C8B-B14F-4D97-AF65-F5344CB8AC3E}">
        <p14:creationId xmlns:p14="http://schemas.microsoft.com/office/powerpoint/2010/main" val="230064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The Core Values are critical and underpin the success of the CP model. </a:t>
            </a:r>
          </a:p>
          <a:p>
            <a:pPr marL="171450" indent="-171450">
              <a:buFont typeface="Arial" panose="020B0604020202020204" pitchFamily="34" charset="0"/>
              <a:buChar char="•"/>
            </a:pPr>
            <a:r>
              <a:rPr lang="en-US" sz="1200" kern="1200">
                <a:solidFill>
                  <a:schemeClr val="tx1"/>
                </a:solidFill>
                <a:effectLst/>
                <a:latin typeface="+mn-lt"/>
                <a:ea typeface="+mn-ea"/>
                <a:cs typeface="+mn-cs"/>
              </a:rPr>
              <a:t>Each person involved in setting up, operating, and supporting the CP is required to understand the core values and </a:t>
            </a:r>
            <a:r>
              <a:rPr lang="en-US"/>
              <a:t>commits </a:t>
            </a:r>
            <a:r>
              <a:rPr lang="en-US" sz="1200" kern="1200">
                <a:solidFill>
                  <a:schemeClr val="tx1"/>
                </a:solidFill>
                <a:effectLst/>
                <a:latin typeface="+mn-lt"/>
                <a:ea typeface="+mn-ea"/>
                <a:cs typeface="+mn-cs"/>
              </a:rPr>
              <a:t>to embodying them in their daily work.</a:t>
            </a:r>
            <a:r>
              <a:rPr lang="en-US"/>
              <a:t>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Core Values are captured in, what we like to call, the “RECIPE” behind the CP model. </a:t>
            </a:r>
          </a:p>
          <a:p>
            <a:pPr marL="171450" indent="-171450">
              <a:buFont typeface="Arial" panose="020B0604020202020204" pitchFamily="34" charset="0"/>
              <a:buChar char="•"/>
            </a:pPr>
            <a:r>
              <a:rPr lang="en-US" sz="1200" kern="1200">
                <a:solidFill>
                  <a:schemeClr val="tx1"/>
                </a:solidFill>
                <a:effectLst/>
                <a:latin typeface="+mn-lt"/>
                <a:ea typeface="+mn-ea"/>
                <a:cs typeface="+mn-cs"/>
              </a:rPr>
              <a:t>Each letter of the word RECIPE represents a different </a:t>
            </a:r>
            <a:r>
              <a:rPr lang="en-US" sz="1200" i="1" kern="1200">
                <a:solidFill>
                  <a:schemeClr val="tx1"/>
                </a:solidFill>
                <a:effectLst/>
                <a:latin typeface="+mn-lt"/>
                <a:ea typeface="+mn-ea"/>
                <a:cs typeface="+mn-cs"/>
              </a:rPr>
              <a:t>core value </a:t>
            </a:r>
            <a:r>
              <a:rPr lang="en-US" sz="1200" kern="1200">
                <a:solidFill>
                  <a:schemeClr val="tx1"/>
                </a:solidFill>
                <a:effectLst/>
                <a:latin typeface="+mn-lt"/>
                <a:ea typeface="+mn-ea"/>
                <a:cs typeface="+mn-cs"/>
              </a:rPr>
              <a:t>that guides the work of CP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RECIPE is used to guide, motivate, and promote ownership of the core values in CP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instance, each morning at the routine Morning Pep Talk, the teams will be engaged on a specific component of the RECIPE (e.g., Monday is responsibility, Tuesday empathy, etc.). We will talk more about the RECIPE in our next session. </a:t>
            </a:r>
          </a:p>
          <a:p>
            <a:pPr marL="171450" indent="-171450">
              <a:buFont typeface="Arial" panose="020B0604020202020204" pitchFamily="34" charset="0"/>
              <a:buChar char="•"/>
            </a:pPr>
            <a:r>
              <a:rPr lang="en-US"/>
              <a:t>We will discuss each of the components of the RECIPE in Module 2.</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9</a:t>
            </a:fld>
            <a:endParaRPr lang="en-GB"/>
          </a:p>
        </p:txBody>
      </p:sp>
    </p:spTree>
    <p:extLst>
      <p:ext uri="{BB962C8B-B14F-4D97-AF65-F5344CB8AC3E}">
        <p14:creationId xmlns:p14="http://schemas.microsoft.com/office/powerpoint/2010/main" val="1295906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4213974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5846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7442-FB1C-487C-A589-9254410BF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1ACF1C-9CEB-4BA7-98F1-43F2595C0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72949EF-6157-495B-961E-8784274216C3}"/>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70290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3074-A336-49A0-899F-7EC9265E6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C815E-2FD9-4083-BF18-B53DCAC8F4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E1101BD-CB3B-45B3-A291-C19E2D177E2A}"/>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40166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90BB-A3ED-41B9-A9D9-02BE23506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155AC-F7F7-4CC2-8577-973F29032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4C28B97-89A7-4EBE-A8C5-3E03D7DA5FE1}"/>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3532848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3559-1D28-4F75-A5D5-AAA49262D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05F76-8515-407E-9511-321FE6064A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5C29C1-12BB-4A03-94E1-FF086E1894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AABD66D-EE00-4025-AD9F-4703437D81AB}"/>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1839856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B730-B50C-4FBE-900A-7889C50AE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CEBAF-B8D4-4F1D-A323-562346F9F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92583B-2015-4D18-9EB0-8358CB1A18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19D01-1C0E-49EA-869D-6B8116A71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860191-95C0-4C18-809F-3E14FA1302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0470A15-80FF-4738-BC51-43BA82ACBC83}"/>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294915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0032-6ED7-49D2-B3DE-8FD91DCC69C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4029390-BF51-4EEF-8E15-08F57C6FBF07}"/>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98174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5627E-16A5-496F-8B74-7F42BA5D2CE2}"/>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47438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5FA9-EDDD-4677-B996-4E7120782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E5668-FC04-4530-9508-82366D652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63B53-8FA5-4730-8561-6EF0A4770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993C31E8-5F25-4ACF-844B-F20DF56ED4B8}"/>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319030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FE8D-0126-41A6-AB85-34105D106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5182CE-2D1E-44E6-A046-BE2C11A11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8EFCDB-560D-49B2-BCF4-C868E1887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A54B2DD-AA1D-41D7-B695-E85BB7A30DA1}"/>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49895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343106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B84203-BEA9-4F96-A08E-6CC6F13AB06E}"/>
              </a:ext>
            </a:extLst>
          </p:cNvPr>
          <p:cNvSpPr>
            <a:spLocks noGrp="1"/>
          </p:cNvSpPr>
          <p:nvPr>
            <p:ph type="sldNum" sz="quarter" idx="10"/>
          </p:nvPr>
        </p:nvSpPr>
        <p:spPr/>
        <p:txBody>
          <a:bodyPr/>
          <a:lstStyle/>
          <a:p>
            <a:fld id="{05E63DF7-F1EE-4752-ACFA-D40256D12892}" type="slidenum">
              <a:rPr lang="en-US" smtClean="0"/>
              <a:t>‹#›</a:t>
            </a:fld>
            <a:endParaRPr lang="en-US"/>
          </a:p>
        </p:txBody>
      </p:sp>
      <p:pic>
        <p:nvPicPr>
          <p:cNvPr id="4" name="Picture 2" descr="Image result for thank you">
            <a:extLst>
              <a:ext uri="{FF2B5EF4-FFF2-40B4-BE49-F238E27FC236}">
                <a16:creationId xmlns:a16="http://schemas.microsoft.com/office/drawing/2014/main" id="{5D1F3C37-5594-4914-B0C5-035E80288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362"/>
          <a:stretch/>
        </p:blipFill>
        <p:spPr bwMode="auto">
          <a:xfrm>
            <a:off x="1972851" y="1866507"/>
            <a:ext cx="8898218" cy="343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B84203-BEA9-4F96-A08E-6CC6F13AB06E}"/>
              </a:ext>
            </a:extLst>
          </p:cNvPr>
          <p:cNvSpPr>
            <a:spLocks noGrp="1"/>
          </p:cNvSpPr>
          <p:nvPr>
            <p:ph type="sldNum" sz="quarter" idx="10"/>
          </p:nvPr>
        </p:nvSpPr>
        <p:spPr/>
        <p:txBody>
          <a:bodyPr/>
          <a:lstStyle/>
          <a:p>
            <a:fld id="{05E63DF7-F1EE-4752-ACFA-D40256D12892}" type="slidenum">
              <a:rPr lang="en-US" smtClean="0"/>
              <a:t>‹#›</a:t>
            </a:fld>
            <a:endParaRPr lang="en-US"/>
          </a:p>
        </p:txBody>
      </p:sp>
      <p:pic>
        <p:nvPicPr>
          <p:cNvPr id="5" name="Picture 4" descr="Related image">
            <a:extLst>
              <a:ext uri="{FF2B5EF4-FFF2-40B4-BE49-F238E27FC236}">
                <a16:creationId xmlns:a16="http://schemas.microsoft.com/office/drawing/2014/main" id="{B37ED4FB-4625-44C4-98A3-476AAC8EC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95167"/>
            <a:ext cx="9525000" cy="377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3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29279512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84892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3321104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8760704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42894713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1065725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69499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png"/><Relationship Id="rId18" Type="http://schemas.openxmlformats.org/officeDocument/2006/relationships/image" Target="../media/image14.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17" Type="http://schemas.openxmlformats.org/officeDocument/2006/relationships/image" Target="../media/image13.png"/><Relationship Id="rId2" Type="http://schemas.openxmlformats.org/officeDocument/2006/relationships/slideLayout" Target="../slideLayouts/slideLayout12.xml"/><Relationship Id="rId16"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129445359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95574-91EE-47A1-A704-E6D6CF818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BEB68C-133D-41E4-8FA4-4A37CDFE6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273E0DC-6BE0-48C1-956E-3A7C79B4D901}"/>
              </a:ext>
            </a:extLst>
          </p:cNvPr>
          <p:cNvSpPr>
            <a:spLocks noGrp="1"/>
          </p:cNvSpPr>
          <p:nvPr>
            <p:ph type="sldNum" sz="quarter" idx="4"/>
          </p:nvPr>
        </p:nvSpPr>
        <p:spPr>
          <a:xfrm>
            <a:off x="10689996" y="6356351"/>
            <a:ext cx="663804" cy="346108"/>
          </a:xfrm>
          <a:prstGeom prst="rect">
            <a:avLst/>
          </a:prstGeom>
        </p:spPr>
        <p:txBody>
          <a:bodyPr vert="horz" lIns="91440" tIns="45720" rIns="91440" bIns="45720" rtlCol="0" anchor="ctr"/>
          <a:lstStyle>
            <a:lvl1pPr algn="r">
              <a:defRPr sz="1200">
                <a:solidFill>
                  <a:schemeClr val="tx1">
                    <a:tint val="75000"/>
                  </a:schemeClr>
                </a:solidFill>
              </a:defRPr>
            </a:lvl1pPr>
          </a:lstStyle>
          <a:p>
            <a:fld id="{05E63DF7-F1EE-4752-ACFA-D40256D12892}" type="slidenum">
              <a:rPr lang="en-US" smtClean="0"/>
              <a:t>‹#›</a:t>
            </a:fld>
            <a:endParaRPr lang="en-US"/>
          </a:p>
        </p:txBody>
      </p:sp>
      <p:sp>
        <p:nvSpPr>
          <p:cNvPr id="7" name="Rectangle 6">
            <a:extLst>
              <a:ext uri="{FF2B5EF4-FFF2-40B4-BE49-F238E27FC236}">
                <a16:creationId xmlns:a16="http://schemas.microsoft.com/office/drawing/2014/main" id="{D600E681-7A35-4ABA-BB4E-BFE9218DE03F}"/>
              </a:ext>
            </a:extLst>
          </p:cNvPr>
          <p:cNvSpPr/>
          <p:nvPr/>
        </p:nvSpPr>
        <p:spPr>
          <a:xfrm>
            <a:off x="0" y="365124"/>
            <a:ext cx="471340"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8" name="Picture 7">
            <a:extLst>
              <a:ext uri="{FF2B5EF4-FFF2-40B4-BE49-F238E27FC236}">
                <a16:creationId xmlns:a16="http://schemas.microsoft.com/office/drawing/2014/main" id="{1DA1601D-601E-487E-8774-6EC2BD8E2C7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3149" y="6311900"/>
            <a:ext cx="1276319" cy="392281"/>
          </a:xfrm>
          <a:prstGeom prst="rect">
            <a:avLst/>
          </a:prstGeom>
        </p:spPr>
      </p:pic>
      <p:grpSp>
        <p:nvGrpSpPr>
          <p:cNvPr id="9" name="Group 8">
            <a:extLst>
              <a:ext uri="{FF2B5EF4-FFF2-40B4-BE49-F238E27FC236}">
                <a16:creationId xmlns:a16="http://schemas.microsoft.com/office/drawing/2014/main" id="{43749192-393B-49CA-9C56-15FEBC1B9F60}"/>
              </a:ext>
            </a:extLst>
          </p:cNvPr>
          <p:cNvGrpSpPr/>
          <p:nvPr/>
        </p:nvGrpSpPr>
        <p:grpSpPr>
          <a:xfrm>
            <a:off x="299541" y="6198238"/>
            <a:ext cx="3593730" cy="628239"/>
            <a:chOff x="2111864" y="5978538"/>
            <a:chExt cx="8205546" cy="867948"/>
          </a:xfrm>
        </p:grpSpPr>
        <p:grpSp>
          <p:nvGrpSpPr>
            <p:cNvPr id="10" name="Group 9">
              <a:extLst>
                <a:ext uri="{FF2B5EF4-FFF2-40B4-BE49-F238E27FC236}">
                  <a16:creationId xmlns:a16="http://schemas.microsoft.com/office/drawing/2014/main" id="{49C259F6-CABF-4E34-896B-FA034A318A8B}"/>
                </a:ext>
              </a:extLst>
            </p:cNvPr>
            <p:cNvGrpSpPr/>
            <p:nvPr/>
          </p:nvGrpSpPr>
          <p:grpSpPr>
            <a:xfrm>
              <a:off x="2111864" y="6216031"/>
              <a:ext cx="8205546" cy="630455"/>
              <a:chOff x="1828791" y="5807583"/>
              <a:chExt cx="8453265" cy="976278"/>
            </a:xfrm>
          </p:grpSpPr>
          <p:pic>
            <p:nvPicPr>
              <p:cNvPr id="12" name="Picture 11">
                <a:extLst>
                  <a:ext uri="{FF2B5EF4-FFF2-40B4-BE49-F238E27FC236}">
                    <a16:creationId xmlns:a16="http://schemas.microsoft.com/office/drawing/2014/main" id="{4CA5EA87-E5D4-4D11-98C3-B5C58651BCE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8791" y="5844061"/>
                <a:ext cx="876220" cy="939800"/>
              </a:xfrm>
              <a:prstGeom prst="rect">
                <a:avLst/>
              </a:prstGeom>
            </p:spPr>
          </p:pic>
          <p:pic>
            <p:nvPicPr>
              <p:cNvPr id="13" name="Picture 12">
                <a:extLst>
                  <a:ext uri="{FF2B5EF4-FFF2-40B4-BE49-F238E27FC236}">
                    <a16:creationId xmlns:a16="http://schemas.microsoft.com/office/drawing/2014/main" id="{3DD284EF-1560-405D-8B6C-EC853000DF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8779" y="6066726"/>
                <a:ext cx="1503277" cy="541503"/>
              </a:xfrm>
              <a:prstGeom prst="rect">
                <a:avLst/>
              </a:prstGeom>
            </p:spPr>
          </p:pic>
          <p:pic>
            <p:nvPicPr>
              <p:cNvPr id="14" name="Picture 13">
                <a:extLst>
                  <a:ext uri="{FF2B5EF4-FFF2-40B4-BE49-F238E27FC236}">
                    <a16:creationId xmlns:a16="http://schemas.microsoft.com/office/drawing/2014/main" id="{691AD477-36D4-47CB-97CF-01FE28C1D0B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68304" y="5807583"/>
                <a:ext cx="1596769" cy="756763"/>
              </a:xfrm>
              <a:prstGeom prst="rect">
                <a:avLst/>
              </a:prstGeom>
            </p:spPr>
          </p:pic>
          <p:pic>
            <p:nvPicPr>
              <p:cNvPr id="15" name="Picture 14">
                <a:extLst>
                  <a:ext uri="{FF2B5EF4-FFF2-40B4-BE49-F238E27FC236}">
                    <a16:creationId xmlns:a16="http://schemas.microsoft.com/office/drawing/2014/main" id="{4B3E2BB5-48C8-44E4-B85C-09EEFE6C7B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89063" y="5970238"/>
                <a:ext cx="726421" cy="658465"/>
              </a:xfrm>
              <a:prstGeom prst="rect">
                <a:avLst/>
              </a:prstGeom>
            </p:spPr>
          </p:pic>
        </p:grpSp>
        <p:pic>
          <p:nvPicPr>
            <p:cNvPr id="11" name="Picture 10" descr="A picture containing clipart&#10;&#10;Description generated with very high confidence">
              <a:extLst>
                <a:ext uri="{FF2B5EF4-FFF2-40B4-BE49-F238E27FC236}">
                  <a16:creationId xmlns:a16="http://schemas.microsoft.com/office/drawing/2014/main" id="{277271C2-C671-4F84-88EC-AA0198FE6FB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94233" y="5978538"/>
              <a:ext cx="676967" cy="780618"/>
            </a:xfrm>
            <a:prstGeom prst="rect">
              <a:avLst/>
            </a:prstGeom>
          </p:spPr>
        </p:pic>
      </p:grpSp>
    </p:spTree>
    <p:extLst>
      <p:ext uri="{BB962C8B-B14F-4D97-AF65-F5344CB8AC3E}">
        <p14:creationId xmlns:p14="http://schemas.microsoft.com/office/powerpoint/2010/main" val="6755361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b="0" kern="1200">
          <a:solidFill>
            <a:srgbClr val="0070C0"/>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Arial Nova Light" panose="020B0304020202020204" pitchFamily="34" charset="0"/>
        </a:defRPr>
      </a:lvl1pPr>
      <a:lvl2pPr marL="685800" indent="-228600" algn="l" defTabSz="914400" rtl="0" eaLnBrk="1" latinLnBrk="0" hangingPunct="1">
        <a:lnSpc>
          <a:spcPct val="14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Arial Nova Light" panose="020B0304020202020204" pitchFamily="34" charset="0"/>
        </a:defRPr>
      </a:lvl2pPr>
      <a:lvl3pPr marL="1143000" indent="-228600" algn="l" defTabSz="914400" rtl="0" eaLnBrk="1" latinLnBrk="0" hangingPunct="1">
        <a:lnSpc>
          <a:spcPct val="14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Arial Nova Light" panose="020B0304020202020204" pitchFamily="34" charset="0"/>
        </a:defRPr>
      </a:lvl3pPr>
      <a:lvl4pPr marL="1600200" indent="-228600" algn="l" defTabSz="914400" rtl="0" eaLnBrk="1" latinLnBrk="0" hangingPunct="1">
        <a:lnSpc>
          <a:spcPct val="14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Arial Nova Light" panose="020B0304020202020204" pitchFamily="34" charset="0"/>
        </a:defRPr>
      </a:lvl4pPr>
      <a:lvl5pPr marL="2057400" indent="-228600" algn="l" defTabSz="914400" rtl="0" eaLnBrk="1" latinLnBrk="0" hangingPunct="1">
        <a:lnSpc>
          <a:spcPct val="14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48733" y="2150269"/>
            <a:ext cx="6219417" cy="2852737"/>
          </a:xfrm>
        </p:spPr>
        <p:txBody>
          <a:bodyPr lIns="91440" tIns="45720" rIns="91440" bIns="45720" anchor="b">
            <a:normAutofit/>
          </a:bodyPr>
          <a:lstStyle/>
          <a:p>
            <a:r>
              <a:rPr lang="en-US">
                <a:latin typeface="Times"/>
                <a:cs typeface="Times"/>
              </a:rPr>
              <a:t>Module 1: </a:t>
            </a:r>
            <a:br>
              <a:rPr lang="en-US"/>
            </a:br>
            <a:r>
              <a:rPr lang="en-US">
                <a:latin typeface="Times"/>
                <a:cs typeface="Times"/>
              </a:rPr>
              <a:t>Introduction &amp; Overview of the Community Post Model</a:t>
            </a: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 ceiling&#10;&#10;Description automatically generated">
            <a:extLst>
              <a:ext uri="{FF2B5EF4-FFF2-40B4-BE49-F238E27FC236}">
                <a16:creationId xmlns:a16="http://schemas.microsoft.com/office/drawing/2014/main" id="{2F5B07A0-3600-4810-9E35-449523FC9FDD}"/>
              </a:ext>
            </a:extLst>
          </p:cNvPr>
          <p:cNvPicPr>
            <a:picLocks noChangeAspect="1"/>
          </p:cNvPicPr>
          <p:nvPr/>
        </p:nvPicPr>
        <p:blipFill rotWithShape="1">
          <a:blip r:embed="rId3"/>
          <a:srcRect t="5308" b="19692"/>
          <a:stretch/>
        </p:blipFill>
        <p:spPr>
          <a:xfrm>
            <a:off x="20" y="10"/>
            <a:ext cx="12191980" cy="6857990"/>
          </a:xfrm>
          <a:prstGeom prst="rect">
            <a:avLst/>
          </a:prstGeom>
          <a:noFill/>
          <a:ln>
            <a:noFill/>
          </a:ln>
          <a:effectLst>
            <a:outerShdw blurRad="292100" dist="139700" dir="2700000" algn="tl" rotWithShape="0">
              <a:srgbClr val="333333">
                <a:alpha val="65000"/>
              </a:srgbClr>
            </a:outerShdw>
          </a:effectLst>
        </p:spPr>
      </p:pic>
      <p:sp>
        <p:nvSpPr>
          <p:cNvPr id="11" name="Text Placeholder 2">
            <a:extLst>
              <a:ext uri="{FF2B5EF4-FFF2-40B4-BE49-F238E27FC236}">
                <a16:creationId xmlns:a16="http://schemas.microsoft.com/office/drawing/2014/main" id="{D80BC2DF-6C56-4158-BC69-0737C9A5DE18}"/>
              </a:ext>
            </a:extLst>
          </p:cNvPr>
          <p:cNvSpPr>
            <a:spLocks noGrp="1"/>
          </p:cNvSpPr>
          <p:nvPr>
            <p:ph type="body" sz="quarter" idx="12"/>
          </p:nvPr>
        </p:nvSpPr>
        <p:spPr>
          <a:xfrm>
            <a:off x="161026" y="6532563"/>
            <a:ext cx="5417547" cy="179322"/>
          </a:xfrm>
        </p:spPr>
        <p:txBody>
          <a:bodyPr/>
          <a:lstStyle/>
          <a:p>
            <a:endParaRPr lang="en-US"/>
          </a:p>
        </p:txBody>
      </p:sp>
      <p:sp>
        <p:nvSpPr>
          <p:cNvPr id="4" name="Text Placeholder 3">
            <a:extLst>
              <a:ext uri="{FF2B5EF4-FFF2-40B4-BE49-F238E27FC236}">
                <a16:creationId xmlns:a16="http://schemas.microsoft.com/office/drawing/2014/main" id="{D7E79B9E-75A4-5E41-9735-B1ECB149587A}"/>
              </a:ext>
            </a:extLst>
          </p:cNvPr>
          <p:cNvSpPr>
            <a:spLocks noGrp="1"/>
          </p:cNvSpPr>
          <p:nvPr>
            <p:ph type="body" sz="quarter" idx="13"/>
          </p:nvPr>
        </p:nvSpPr>
        <p:spPr>
          <a:xfrm>
            <a:off x="0" y="5470168"/>
            <a:ext cx="5588000" cy="914400"/>
          </a:xfrm>
        </p:spPr>
        <p:txBody>
          <a:bodyPr anchor="ctr">
            <a:normAutofit/>
          </a:bodyPr>
          <a:lstStyle/>
          <a:p>
            <a:r>
              <a:rPr lang="en-US" sz="3100"/>
              <a:t>Linda Compound Community Post, Zambia</a:t>
            </a:r>
          </a:p>
        </p:txBody>
      </p:sp>
    </p:spTree>
    <p:extLst>
      <p:ext uri="{BB962C8B-B14F-4D97-AF65-F5344CB8AC3E}">
        <p14:creationId xmlns:p14="http://schemas.microsoft.com/office/powerpoint/2010/main" val="30338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A2BE1-09D7-453D-86E2-4A54B86483E4}"/>
              </a:ext>
            </a:extLst>
          </p:cNvPr>
          <p:cNvSpPr>
            <a:spLocks noGrp="1"/>
          </p:cNvSpPr>
          <p:nvPr>
            <p:ph idx="1"/>
          </p:nvPr>
        </p:nvSpPr>
        <p:spPr>
          <a:xfrm>
            <a:off x="429446" y="1484671"/>
            <a:ext cx="5809430" cy="4692292"/>
          </a:xfrm>
        </p:spPr>
        <p:txBody>
          <a:bodyPr vert="horz" lIns="0" tIns="45720" rIns="0" bIns="45720" rtlCol="0" anchor="t">
            <a:normAutofit fontScale="92500" lnSpcReduction="20000"/>
          </a:bodyPr>
          <a:lstStyle/>
          <a:p>
            <a:pPr>
              <a:lnSpc>
                <a:spcPct val="110000"/>
              </a:lnSpc>
            </a:pPr>
            <a:r>
              <a:rPr lang="en-GB"/>
              <a:t>Sensitization and engagement </a:t>
            </a:r>
            <a:r>
              <a:rPr lang="en-GB" cap="none"/>
              <a:t>of faith and community leaders</a:t>
            </a:r>
            <a:r>
              <a:rPr lang="en-GB"/>
              <a:t> (e.g., councils, market leaders, schools) from the outset and throughout operation</a:t>
            </a:r>
            <a:endParaRPr lang="en-US"/>
          </a:p>
          <a:p>
            <a:pPr>
              <a:lnSpc>
                <a:spcPct val="110000"/>
              </a:lnSpc>
            </a:pPr>
            <a:r>
              <a:rPr lang="en-GB"/>
              <a:t>Partnerships with churches create awareness and mobilize demand for HIV services</a:t>
            </a:r>
            <a:endParaRPr lang="en-GB">
              <a:cs typeface="Calibri"/>
            </a:endParaRPr>
          </a:p>
          <a:p>
            <a:pPr>
              <a:lnSpc>
                <a:spcPct val="110000"/>
              </a:lnSpc>
            </a:pPr>
            <a:r>
              <a:rPr lang="en-GB"/>
              <a:t>"Faith Champions" help promote uptake of HIV testing services</a:t>
            </a:r>
            <a:endParaRPr lang="en-GB">
              <a:cs typeface="Calibri"/>
            </a:endParaRPr>
          </a:p>
          <a:p>
            <a:pPr>
              <a:lnSpc>
                <a:spcPct val="110000"/>
              </a:lnSpc>
            </a:pPr>
            <a:r>
              <a:rPr lang="en-GB"/>
              <a:t>"Life Coaches" mobilize demand among adolescents </a:t>
            </a:r>
            <a:endParaRPr lang="en-GB">
              <a:cs typeface="Calibri"/>
            </a:endParaRPr>
          </a:p>
          <a:p>
            <a:pPr marL="0" indent="0">
              <a:lnSpc>
                <a:spcPct val="110000"/>
              </a:lnSpc>
              <a:buNone/>
            </a:pPr>
            <a:endParaRPr lang="en-GB"/>
          </a:p>
          <a:p>
            <a:pPr marL="461645" indent="-461645">
              <a:lnSpc>
                <a:spcPct val="110000"/>
              </a:lnSpc>
              <a:buFont typeface="Courier New" panose="02070309020205020404" pitchFamily="49" charset="0"/>
              <a:buChar char="o"/>
            </a:pPr>
            <a:endParaRPr lang="en-GB"/>
          </a:p>
        </p:txBody>
      </p:sp>
      <p:sp>
        <p:nvSpPr>
          <p:cNvPr id="2" name="Title 1">
            <a:extLst>
              <a:ext uri="{FF2B5EF4-FFF2-40B4-BE49-F238E27FC236}">
                <a16:creationId xmlns:a16="http://schemas.microsoft.com/office/drawing/2014/main" id="{5F0AECA9-2964-4F12-9098-E0D985606D49}"/>
              </a:ext>
            </a:extLst>
          </p:cNvPr>
          <p:cNvSpPr>
            <a:spLocks noGrp="1"/>
          </p:cNvSpPr>
          <p:nvPr>
            <p:ph type="title"/>
          </p:nvPr>
        </p:nvSpPr>
        <p:spPr>
          <a:xfrm>
            <a:off x="429446" y="365126"/>
            <a:ext cx="10925942" cy="1031056"/>
          </a:xfrm>
        </p:spPr>
        <p:txBody>
          <a:bodyPr lIns="91440" tIns="45720" rIns="91440" bIns="45720" anchor="b">
            <a:normAutofit/>
          </a:bodyPr>
          <a:lstStyle/>
          <a:p>
            <a:r>
              <a:rPr lang="en-US">
                <a:latin typeface="Times"/>
                <a:cs typeface="Times"/>
              </a:rPr>
              <a:t>  Engaging Community/Faith Leaders</a:t>
            </a:r>
          </a:p>
        </p:txBody>
      </p:sp>
      <p:pic>
        <p:nvPicPr>
          <p:cNvPr id="7" name="Content Placeholder 4" descr="A group of people in a room&#10;&#10;Description automatically generated">
            <a:extLst>
              <a:ext uri="{FF2B5EF4-FFF2-40B4-BE49-F238E27FC236}">
                <a16:creationId xmlns:a16="http://schemas.microsoft.com/office/drawing/2014/main" id="{E908A6EE-0C09-4B0D-B749-F04A82A29C9B}"/>
              </a:ext>
            </a:extLst>
          </p:cNvPr>
          <p:cNvPicPr>
            <a:picLocks noChangeAspect="1"/>
          </p:cNvPicPr>
          <p:nvPr/>
        </p:nvPicPr>
        <p:blipFill rotWithShape="1">
          <a:blip r:embed="rId3">
            <a:extLst>
              <a:ext uri="{28A0092B-C50C-407E-A947-70E740481C1C}">
                <a14:useLocalDpi xmlns:a14="http://schemas.microsoft.com/office/drawing/2010/main" val="0"/>
              </a:ext>
            </a:extLst>
          </a:blip>
          <a:srcRect r="561" b="1"/>
          <a:stretch/>
        </p:blipFill>
        <p:spPr bwMode="auto">
          <a:xfrm>
            <a:off x="6372310" y="1942855"/>
            <a:ext cx="5809430" cy="389959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6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A2BE1-09D7-453D-86E2-4A54B86483E4}"/>
              </a:ext>
            </a:extLst>
          </p:cNvPr>
          <p:cNvSpPr>
            <a:spLocks noGrp="1"/>
          </p:cNvSpPr>
          <p:nvPr>
            <p:ph idx="1"/>
          </p:nvPr>
        </p:nvSpPr>
        <p:spPr>
          <a:xfrm>
            <a:off x="433137" y="1722492"/>
            <a:ext cx="6990347" cy="4606119"/>
          </a:xfrm>
        </p:spPr>
        <p:txBody>
          <a:bodyPr vert="horz" lIns="0" tIns="45720" rIns="0" bIns="45720" rtlCol="0" anchor="t">
            <a:normAutofit fontScale="77500" lnSpcReduction="20000"/>
          </a:bodyPr>
          <a:lstStyle/>
          <a:p>
            <a:pPr marL="461645" lvl="1" indent="-461645">
              <a:lnSpc>
                <a:spcPct val="100000"/>
              </a:lnSpc>
              <a:spcBef>
                <a:spcPts val="1000"/>
              </a:spcBef>
            </a:pPr>
            <a:r>
              <a:rPr lang="en-GB" sz="3000"/>
              <a:t>Decentralized service delivery improves case identification and continuity of treatment</a:t>
            </a:r>
          </a:p>
          <a:p>
            <a:pPr marL="461645" lvl="1" indent="-461645">
              <a:lnSpc>
                <a:spcPct val="100000"/>
              </a:lnSpc>
              <a:spcBef>
                <a:spcPts val="1000"/>
              </a:spcBef>
            </a:pPr>
            <a:r>
              <a:rPr lang="en-GB" sz="3000"/>
              <a:t>Key is to identify potential CP close to the community where people live, work, socialise, and worship</a:t>
            </a:r>
            <a:endParaRPr lang="en-GB" sz="3000">
              <a:cs typeface="Calibri"/>
            </a:endParaRPr>
          </a:p>
          <a:p>
            <a:pPr marL="918845" lvl="4" indent="-461645">
              <a:lnSpc>
                <a:spcPct val="100000"/>
              </a:lnSpc>
              <a:spcBef>
                <a:spcPts val="1000"/>
              </a:spcBef>
            </a:pPr>
            <a:r>
              <a:rPr lang="en-GB" sz="3000"/>
              <a:t>Markets (trading areas for men, women &amp; adolescents)</a:t>
            </a:r>
            <a:endParaRPr lang="en-GB" sz="3000">
              <a:cs typeface="Calibri"/>
            </a:endParaRPr>
          </a:p>
          <a:p>
            <a:pPr marL="918845" lvl="4" indent="-461645">
              <a:lnSpc>
                <a:spcPct val="100000"/>
              </a:lnSpc>
              <a:spcBef>
                <a:spcPts val="1000"/>
              </a:spcBef>
            </a:pPr>
            <a:r>
              <a:rPr lang="en-GB" sz="3000"/>
              <a:t>Bus stops (finding men &amp; adolescents )</a:t>
            </a:r>
            <a:endParaRPr lang="en-GB" sz="3000">
              <a:cs typeface="Calibri"/>
            </a:endParaRPr>
          </a:p>
          <a:p>
            <a:pPr marL="918845" lvl="4" indent="-461645">
              <a:lnSpc>
                <a:spcPct val="100000"/>
              </a:lnSpc>
              <a:spcBef>
                <a:spcPts val="1000"/>
              </a:spcBef>
            </a:pPr>
            <a:r>
              <a:rPr lang="en-GB" sz="3000"/>
              <a:t>Busy residential settings (migrant patients; patients ITT) </a:t>
            </a:r>
            <a:endParaRPr lang="en-GB" sz="3000">
              <a:cs typeface="Calibri"/>
            </a:endParaRPr>
          </a:p>
          <a:p>
            <a:pPr marL="918845" lvl="4" indent="-461645">
              <a:lnSpc>
                <a:spcPct val="100000"/>
              </a:lnSpc>
              <a:spcBef>
                <a:spcPts val="1000"/>
              </a:spcBef>
            </a:pPr>
            <a:r>
              <a:rPr lang="en-GB" sz="3000"/>
              <a:t>Fish camps and weekly farm produce sales centres for rural areas (migrant patients)</a:t>
            </a:r>
            <a:endParaRPr lang="en-GB" sz="3000">
              <a:cs typeface="Calibri"/>
            </a:endParaRPr>
          </a:p>
          <a:p>
            <a:pPr marL="461645" lvl="2" indent="-461645">
              <a:lnSpc>
                <a:spcPct val="100000"/>
              </a:lnSpc>
              <a:spcBef>
                <a:spcPts val="1000"/>
              </a:spcBef>
            </a:pPr>
            <a:r>
              <a:rPr lang="en-GB" sz="3000"/>
              <a:t>Sites are NOT branded as CP on the outside</a:t>
            </a:r>
            <a:endParaRPr lang="en-GB" sz="3000">
              <a:cs typeface="Calibri"/>
            </a:endParaRPr>
          </a:p>
          <a:p>
            <a:pPr marL="383540" lvl="1">
              <a:lnSpc>
                <a:spcPct val="110000"/>
              </a:lnSpc>
            </a:pPr>
            <a:endParaRPr lang="en-US" sz="2000"/>
          </a:p>
        </p:txBody>
      </p:sp>
      <p:sp>
        <p:nvSpPr>
          <p:cNvPr id="2" name="Title 1">
            <a:extLst>
              <a:ext uri="{FF2B5EF4-FFF2-40B4-BE49-F238E27FC236}">
                <a16:creationId xmlns:a16="http://schemas.microsoft.com/office/drawing/2014/main" id="{5F0AECA9-2964-4F12-9098-E0D985606D49}"/>
              </a:ext>
            </a:extLst>
          </p:cNvPr>
          <p:cNvSpPr>
            <a:spLocks noGrp="1"/>
          </p:cNvSpPr>
          <p:nvPr>
            <p:ph type="title"/>
          </p:nvPr>
        </p:nvSpPr>
        <p:spPr/>
        <p:txBody>
          <a:bodyPr lIns="91440" tIns="45720" rIns="91440" bIns="45720" anchor="b">
            <a:normAutofit/>
          </a:bodyPr>
          <a:lstStyle/>
          <a:p>
            <a:r>
              <a:rPr lang="en-US" sz="4000">
                <a:latin typeface="Times"/>
                <a:cs typeface="Times"/>
              </a:rPr>
              <a:t>Mapping for Strategic Site Selection</a:t>
            </a:r>
          </a:p>
        </p:txBody>
      </p:sp>
      <p:pic>
        <p:nvPicPr>
          <p:cNvPr id="6" name="Picture 5" descr="A store in a brick building&#10;&#10;Description automatically generated">
            <a:extLst>
              <a:ext uri="{FF2B5EF4-FFF2-40B4-BE49-F238E27FC236}">
                <a16:creationId xmlns:a16="http://schemas.microsoft.com/office/drawing/2014/main" id="{007ECB63-5053-464C-9A4D-8C3D8033738F}"/>
              </a:ext>
            </a:extLst>
          </p:cNvPr>
          <p:cNvPicPr>
            <a:picLocks noChangeAspect="1"/>
          </p:cNvPicPr>
          <p:nvPr/>
        </p:nvPicPr>
        <p:blipFill rotWithShape="1">
          <a:blip r:embed="rId3">
            <a:extLst>
              <a:ext uri="{28A0092B-C50C-407E-A947-70E740481C1C}">
                <a14:useLocalDpi xmlns:a14="http://schemas.microsoft.com/office/drawing/2010/main" val="0"/>
              </a:ext>
            </a:extLst>
          </a:blip>
          <a:srcRect l="19322" r="19878" b="-1"/>
          <a:stretch/>
        </p:blipFill>
        <p:spPr>
          <a:xfrm>
            <a:off x="7510517" y="1396182"/>
            <a:ext cx="4681483" cy="4447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369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3E3B3-2C1E-41D5-A9BD-BC80399051A6}"/>
              </a:ext>
            </a:extLst>
          </p:cNvPr>
          <p:cNvSpPr>
            <a:spLocks noGrp="1"/>
          </p:cNvSpPr>
          <p:nvPr>
            <p:ph idx="1"/>
          </p:nvPr>
        </p:nvSpPr>
        <p:spPr>
          <a:xfrm>
            <a:off x="481781" y="1484671"/>
            <a:ext cx="10872019" cy="4692292"/>
          </a:xfrm>
        </p:spPr>
        <p:txBody>
          <a:bodyPr numCol="2" anchor="t">
            <a:normAutofit/>
          </a:bodyPr>
          <a:lstStyle/>
          <a:p>
            <a:pPr marL="631825" lvl="2" indent="-349250">
              <a:lnSpc>
                <a:spcPct val="100000"/>
              </a:lnSpc>
              <a:spcBef>
                <a:spcPts val="1000"/>
              </a:spcBef>
            </a:pPr>
            <a:r>
              <a:rPr lang="en-GB" sz="2400"/>
              <a:t>One or two-room building </a:t>
            </a:r>
            <a:endParaRPr lang="en-US"/>
          </a:p>
          <a:p>
            <a:pPr marL="631825" lvl="2" indent="-349250">
              <a:lnSpc>
                <a:spcPct val="100000"/>
              </a:lnSpc>
              <a:spcBef>
                <a:spcPts val="1000"/>
              </a:spcBef>
            </a:pPr>
            <a:r>
              <a:rPr lang="en-GB" sz="2400" cap="none"/>
              <a:t>Fittings and fixtures</a:t>
            </a:r>
            <a:endParaRPr lang="en-US">
              <a:cs typeface="Calibri"/>
            </a:endParaRPr>
          </a:p>
          <a:p>
            <a:pPr marL="631825" lvl="2" indent="-349250">
              <a:lnSpc>
                <a:spcPct val="100000"/>
              </a:lnSpc>
              <a:spcBef>
                <a:spcPts val="1000"/>
              </a:spcBef>
            </a:pPr>
            <a:r>
              <a:rPr lang="en-GB" sz="2400" cap="none"/>
              <a:t>Laptop or tablet with SC Lite</a:t>
            </a:r>
          </a:p>
          <a:p>
            <a:pPr marL="631825" indent="-349250" defTabSz="914418">
              <a:spcBef>
                <a:spcPts val="1000"/>
              </a:spcBef>
            </a:pPr>
            <a:r>
              <a:rPr lang="en-GB" sz="2400">
                <a:solidFill>
                  <a:prstClr val="black"/>
                </a:solidFill>
                <a:cs typeface="Times New Roman" panose="02020603050405020304" pitchFamily="18" charset="0"/>
              </a:rPr>
              <a:t>Two screens/dividers (for confidentiality)</a:t>
            </a:r>
          </a:p>
          <a:p>
            <a:pPr marL="631825" indent="-349250" defTabSz="914418">
              <a:spcBef>
                <a:spcPts val="1000"/>
              </a:spcBef>
            </a:pPr>
            <a:r>
              <a:rPr lang="en-GB" sz="2400">
                <a:solidFill>
                  <a:prstClr val="black"/>
                </a:solidFill>
                <a:cs typeface="Times New Roman" panose="02020603050405020304" pitchFamily="18" charset="0"/>
              </a:rPr>
              <a:t>File cabinets</a:t>
            </a:r>
          </a:p>
          <a:p>
            <a:pPr marL="631825" indent="-349250" defTabSz="914418">
              <a:spcBef>
                <a:spcPts val="1000"/>
              </a:spcBef>
            </a:pPr>
            <a:r>
              <a:rPr lang="en-GB" sz="2400">
                <a:solidFill>
                  <a:prstClr val="black"/>
                </a:solidFill>
                <a:cs typeface="Times New Roman" panose="02020603050405020304" pitchFamily="18" charset="0"/>
              </a:rPr>
              <a:t>Three (3) tables</a:t>
            </a:r>
          </a:p>
          <a:p>
            <a:pPr marL="631825" indent="-349250" defTabSz="914418">
              <a:spcBef>
                <a:spcPts val="1000"/>
              </a:spcBef>
            </a:pPr>
            <a:r>
              <a:rPr lang="en-GB" sz="2400">
                <a:solidFill>
                  <a:prstClr val="black"/>
                </a:solidFill>
                <a:cs typeface="Times New Roman" panose="02020603050405020304" pitchFamily="18" charset="0"/>
              </a:rPr>
              <a:t>Eight (8) chairs</a:t>
            </a:r>
          </a:p>
          <a:p>
            <a:pPr marL="631825" indent="-349250" defTabSz="914418">
              <a:spcBef>
                <a:spcPts val="1000"/>
              </a:spcBef>
            </a:pPr>
            <a:r>
              <a:rPr lang="en-GB" sz="2400">
                <a:solidFill>
                  <a:prstClr val="black"/>
                </a:solidFill>
                <a:cs typeface="Times New Roman" panose="02020603050405020304" pitchFamily="18" charset="0"/>
              </a:rPr>
              <a:t>One (1) waiting bench</a:t>
            </a:r>
          </a:p>
          <a:p>
            <a:pPr marL="631825" indent="-349250" defTabSz="914418">
              <a:spcBef>
                <a:spcPts val="1000"/>
              </a:spcBef>
            </a:pPr>
            <a:r>
              <a:rPr lang="en-GB" sz="2400">
                <a:solidFill>
                  <a:prstClr val="black"/>
                </a:solidFill>
                <a:cs typeface="Times New Roman" panose="02020603050405020304" pitchFamily="18" charset="0"/>
              </a:rPr>
              <a:t>Hand washing basin and hand wash</a:t>
            </a:r>
          </a:p>
          <a:p>
            <a:pPr defTabSz="914418">
              <a:spcBef>
                <a:spcPts val="1000"/>
              </a:spcBef>
            </a:pPr>
            <a:r>
              <a:rPr lang="en-GB" sz="2400">
                <a:solidFill>
                  <a:prstClr val="black"/>
                </a:solidFill>
                <a:cs typeface="Times New Roman" panose="02020603050405020304" pitchFamily="18" charset="0"/>
              </a:rPr>
              <a:t>Disinfectant supplies</a:t>
            </a:r>
          </a:p>
          <a:p>
            <a:pPr defTabSz="914418">
              <a:spcBef>
                <a:spcPts val="1000"/>
              </a:spcBef>
            </a:pPr>
            <a:r>
              <a:rPr lang="en-GB" sz="2400">
                <a:solidFill>
                  <a:prstClr val="black"/>
                </a:solidFill>
                <a:cs typeface="Times New Roman" panose="02020603050405020304" pitchFamily="18" charset="0"/>
              </a:rPr>
              <a:t>Stationary – clinical forms, registers, suspension files (E-Last Patient files), etc.</a:t>
            </a:r>
          </a:p>
          <a:p>
            <a:pPr defTabSz="914418">
              <a:spcBef>
                <a:spcPts val="1000"/>
              </a:spcBef>
            </a:pPr>
            <a:r>
              <a:rPr lang="en-GB" sz="2400">
                <a:solidFill>
                  <a:prstClr val="black"/>
                </a:solidFill>
                <a:cs typeface="Times New Roman" panose="02020603050405020304" pitchFamily="18" charset="0"/>
              </a:rPr>
              <a:t>Cooler boxes (2) </a:t>
            </a:r>
            <a:r>
              <a:rPr lang="en-GB" sz="2400">
                <a:solidFill>
                  <a:schemeClr val="tx1"/>
                </a:solidFill>
                <a:cs typeface="Times New Roman" panose="02020603050405020304" pitchFamily="18" charset="0"/>
              </a:rPr>
              <a:t>for blood samples</a:t>
            </a:r>
          </a:p>
          <a:p>
            <a:pPr defTabSz="914418">
              <a:spcBef>
                <a:spcPts val="1000"/>
              </a:spcBef>
            </a:pPr>
            <a:r>
              <a:rPr lang="en-GB" sz="2400">
                <a:solidFill>
                  <a:prstClr val="black"/>
                </a:solidFill>
                <a:cs typeface="Times New Roman" panose="02020603050405020304" pitchFamily="18" charset="0"/>
              </a:rPr>
              <a:t>Adult and baby scales </a:t>
            </a:r>
          </a:p>
          <a:p>
            <a:pPr defTabSz="914418">
              <a:spcBef>
                <a:spcPts val="1000"/>
              </a:spcBef>
            </a:pPr>
            <a:r>
              <a:rPr lang="en-GB" sz="2400">
                <a:solidFill>
                  <a:prstClr val="black"/>
                </a:solidFill>
                <a:cs typeface="Times New Roman" panose="02020603050405020304" pitchFamily="18" charset="0"/>
              </a:rPr>
              <a:t>Fans for comfortable climate</a:t>
            </a:r>
            <a:endParaRPr lang="en-GB" sz="2400" cap="none"/>
          </a:p>
          <a:p>
            <a:pPr marL="914400" lvl="2" indent="-412750">
              <a:lnSpc>
                <a:spcPct val="100000"/>
              </a:lnSpc>
              <a:spcBef>
                <a:spcPts val="1000"/>
              </a:spcBef>
            </a:pPr>
            <a:endParaRPr lang="en-GB" sz="1700" cap="none">
              <a:latin typeface="Abadi Extra Light" panose="020B0204020104020204" pitchFamily="34" charset="0"/>
            </a:endParaRPr>
          </a:p>
          <a:p>
            <a:pPr lvl="1"/>
            <a:endParaRPr lang="en-GB"/>
          </a:p>
        </p:txBody>
      </p:sp>
      <p:sp>
        <p:nvSpPr>
          <p:cNvPr id="2" name="Title 1">
            <a:extLst>
              <a:ext uri="{FF2B5EF4-FFF2-40B4-BE49-F238E27FC236}">
                <a16:creationId xmlns:a16="http://schemas.microsoft.com/office/drawing/2014/main" id="{EC0B3AAF-B0DF-4184-ACEF-C54AA1B83A9F}"/>
              </a:ext>
            </a:extLst>
          </p:cNvPr>
          <p:cNvSpPr>
            <a:spLocks noGrp="1"/>
          </p:cNvSpPr>
          <p:nvPr>
            <p:ph type="title"/>
          </p:nvPr>
        </p:nvSpPr>
        <p:spPr/>
        <p:txBody>
          <a:bodyPr lIns="91440" tIns="45720" rIns="91440" bIns="45720" anchor="b">
            <a:normAutofit/>
          </a:bodyPr>
          <a:lstStyle/>
          <a:p>
            <a:r>
              <a:rPr lang="en-GB" sz="4000">
                <a:latin typeface="Times"/>
                <a:cs typeface="Times"/>
              </a:rPr>
              <a:t> Securing Infrastructure &amp; Supply Needs </a:t>
            </a:r>
          </a:p>
        </p:txBody>
      </p:sp>
    </p:spTree>
    <p:extLst>
      <p:ext uri="{BB962C8B-B14F-4D97-AF65-F5344CB8AC3E}">
        <p14:creationId xmlns:p14="http://schemas.microsoft.com/office/powerpoint/2010/main" val="13208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51141A-C0AA-48AD-B7AE-DDDC44922990}"/>
              </a:ext>
            </a:extLst>
          </p:cNvPr>
          <p:cNvSpPr>
            <a:spLocks noGrp="1"/>
          </p:cNvSpPr>
          <p:nvPr>
            <p:ph idx="1"/>
          </p:nvPr>
        </p:nvSpPr>
        <p:spPr>
          <a:xfrm>
            <a:off x="365760" y="1742174"/>
            <a:ext cx="5780909" cy="4332974"/>
          </a:xfrm>
        </p:spPr>
        <p:txBody>
          <a:bodyPr vert="horz" lIns="0" tIns="45720" rIns="0" bIns="45720" rtlCol="0" anchor="t">
            <a:noAutofit/>
          </a:bodyPr>
          <a:lstStyle/>
          <a:p>
            <a:pPr marL="631825" lvl="2" indent="-349250">
              <a:lnSpc>
                <a:spcPct val="100000"/>
              </a:lnSpc>
              <a:spcBef>
                <a:spcPts val="1000"/>
              </a:spcBef>
            </a:pPr>
            <a:r>
              <a:rPr lang="en-GB" sz="2400" dirty="0"/>
              <a:t>Team leader/clinician (clinical officer/nurse practitioner) (x1)</a:t>
            </a:r>
          </a:p>
          <a:p>
            <a:pPr marL="631825" lvl="2" indent="-349250">
              <a:lnSpc>
                <a:spcPct val="100000"/>
              </a:lnSpc>
              <a:spcBef>
                <a:spcPts val="1000"/>
              </a:spcBef>
            </a:pPr>
            <a:r>
              <a:rPr lang="en-GB" sz="2400" dirty="0"/>
              <a:t>Psychosocial counsellor (x1)</a:t>
            </a:r>
            <a:endParaRPr lang="en-GB" sz="2400" dirty="0">
              <a:solidFill>
                <a:srgbClr val="FF0000"/>
              </a:solidFill>
            </a:endParaRPr>
          </a:p>
          <a:p>
            <a:pPr marL="631825" lvl="2" indent="-349250">
              <a:lnSpc>
                <a:spcPct val="100000"/>
              </a:lnSpc>
              <a:spcBef>
                <a:spcPts val="1000"/>
              </a:spcBef>
            </a:pPr>
            <a:r>
              <a:rPr lang="en-GB" sz="2400" dirty="0"/>
              <a:t>Data entry clerk  (x1)</a:t>
            </a:r>
          </a:p>
          <a:p>
            <a:pPr marL="631825" lvl="2" indent="-349250">
              <a:lnSpc>
                <a:spcPct val="100000"/>
              </a:lnSpc>
              <a:spcBef>
                <a:spcPts val="1000"/>
              </a:spcBef>
            </a:pPr>
            <a:r>
              <a:rPr lang="en-GB" sz="2400" dirty="0"/>
              <a:t>Community-health worker (CHW)  (x4)</a:t>
            </a:r>
          </a:p>
          <a:p>
            <a:pPr marL="1089025" lvl="3" indent="-349250">
              <a:lnSpc>
                <a:spcPct val="100000"/>
              </a:lnSpc>
              <a:spcBef>
                <a:spcPts val="1000"/>
              </a:spcBef>
              <a:buFont typeface="Courier New" panose="02070309020205020404" pitchFamily="49" charset="0"/>
              <a:buChar char="o"/>
            </a:pPr>
            <a:r>
              <a:rPr lang="en-GB" sz="2000" dirty="0"/>
              <a:t>These are balanced gender and age </a:t>
            </a:r>
            <a:endParaRPr lang="en-GB" sz="2000" dirty="0">
              <a:solidFill>
                <a:srgbClr val="FF0000"/>
              </a:solidFill>
            </a:endParaRPr>
          </a:p>
          <a:p>
            <a:pPr marL="1089025" lvl="3" indent="-349250">
              <a:lnSpc>
                <a:spcPct val="100000"/>
              </a:lnSpc>
              <a:spcBef>
                <a:spcPts val="1000"/>
              </a:spcBef>
              <a:buFont typeface="Courier New" panose="02070309020205020404" pitchFamily="49" charset="0"/>
              <a:buChar char="o"/>
            </a:pPr>
            <a:r>
              <a:rPr lang="en-GB" sz="2000" dirty="0"/>
              <a:t>Expert clients integrated with staff and CHWs</a:t>
            </a:r>
          </a:p>
        </p:txBody>
      </p:sp>
      <p:sp>
        <p:nvSpPr>
          <p:cNvPr id="2" name="Title 1">
            <a:extLst>
              <a:ext uri="{FF2B5EF4-FFF2-40B4-BE49-F238E27FC236}">
                <a16:creationId xmlns:a16="http://schemas.microsoft.com/office/drawing/2014/main" id="{EC0B3AAF-B0DF-4184-ACEF-C54AA1B83A9F}"/>
              </a:ext>
            </a:extLst>
          </p:cNvPr>
          <p:cNvSpPr>
            <a:spLocks noGrp="1"/>
          </p:cNvSpPr>
          <p:nvPr>
            <p:ph type="title"/>
          </p:nvPr>
        </p:nvSpPr>
        <p:spPr>
          <a:xfrm>
            <a:off x="365760" y="632912"/>
            <a:ext cx="10989628" cy="763270"/>
          </a:xfrm>
        </p:spPr>
        <p:txBody>
          <a:bodyPr lIns="91440" tIns="45720" rIns="91440" bIns="45720" anchor="b">
            <a:normAutofit/>
          </a:bodyPr>
          <a:lstStyle/>
          <a:p>
            <a:r>
              <a:rPr lang="en-GB" dirty="0">
                <a:latin typeface="Times"/>
                <a:cs typeface="Times"/>
              </a:rPr>
              <a:t>Identifying the CP Team </a:t>
            </a:r>
            <a:endParaRPr lang="en-GB" dirty="0"/>
          </a:p>
        </p:txBody>
      </p:sp>
      <p:pic>
        <p:nvPicPr>
          <p:cNvPr id="6" name="Picture 5" descr="A group of people posing for the camera&#10;&#10;Description automatically generated">
            <a:extLst>
              <a:ext uri="{FF2B5EF4-FFF2-40B4-BE49-F238E27FC236}">
                <a16:creationId xmlns:a16="http://schemas.microsoft.com/office/drawing/2014/main" id="{BC555CD5-556F-4DAF-8416-875BE4369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432" y="1925589"/>
            <a:ext cx="3950252" cy="2058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768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168" y="1716118"/>
            <a:ext cx="10515600" cy="4251910"/>
          </a:xfrm>
        </p:spPr>
        <p:txBody>
          <a:bodyPr vert="horz" lIns="0" tIns="45720" rIns="0" bIns="45720" rtlCol="0" anchor="t">
            <a:noAutofit/>
          </a:bodyPr>
          <a:lstStyle/>
          <a:p>
            <a:pPr>
              <a:lnSpc>
                <a:spcPct val="110000"/>
              </a:lnSpc>
              <a:spcBef>
                <a:spcPts val="0"/>
              </a:spcBef>
            </a:pPr>
            <a:r>
              <a:rPr lang="en-GB"/>
              <a:t>Initial CP orientation and on-site mentorship</a:t>
            </a:r>
            <a:endParaRPr lang="en-US"/>
          </a:p>
          <a:p>
            <a:pPr lvl="1">
              <a:lnSpc>
                <a:spcPct val="110000"/>
              </a:lnSpc>
              <a:spcBef>
                <a:spcPts val="0"/>
              </a:spcBef>
            </a:pPr>
            <a:r>
              <a:rPr lang="en-GB">
                <a:ea typeface="+mn-lt"/>
                <a:cs typeface="+mn-lt"/>
              </a:rPr>
              <a:t>All staff, counsellors, CHWs, and data entry clerks are trained in CP data capture for respective Management Information Systems (e.g., registers, etc.)</a:t>
            </a:r>
            <a:endParaRPr lang="en-US">
              <a:ea typeface="+mn-lt"/>
              <a:cs typeface="+mn-lt"/>
            </a:endParaRPr>
          </a:p>
          <a:p>
            <a:pPr lvl="1">
              <a:lnSpc>
                <a:spcPct val="110000"/>
              </a:lnSpc>
              <a:spcBef>
                <a:spcPts val="0"/>
              </a:spcBef>
            </a:pPr>
            <a:r>
              <a:rPr lang="en-GB">
                <a:ea typeface="+mn-lt"/>
                <a:cs typeface="+mn-lt"/>
              </a:rPr>
              <a:t>CHWs trained to use a mix of testing approaches (e.g., index testing &amp; partner notification services, targeted testing, HIV risk screening tools)</a:t>
            </a:r>
            <a:endParaRPr lang="en-US">
              <a:ea typeface="+mn-lt"/>
              <a:cs typeface="+mn-lt"/>
            </a:endParaRPr>
          </a:p>
          <a:p>
            <a:pPr>
              <a:lnSpc>
                <a:spcPct val="110000"/>
              </a:lnSpc>
              <a:spcBef>
                <a:spcPts val="0"/>
              </a:spcBef>
            </a:pPr>
            <a:r>
              <a:rPr lang="en-GB"/>
              <a:t>Daily coaching (Pep Talk): </a:t>
            </a:r>
            <a:endParaRPr lang="en-GB">
              <a:cs typeface="Calibri"/>
            </a:endParaRPr>
          </a:p>
          <a:p>
            <a:pPr>
              <a:lnSpc>
                <a:spcPct val="110000"/>
              </a:lnSpc>
              <a:spcBef>
                <a:spcPts val="0"/>
              </a:spcBef>
            </a:pPr>
            <a:r>
              <a:rPr lang="en-GB"/>
              <a:t>Review of targets and performance, identify challenges, additional guidance and support</a:t>
            </a:r>
            <a:endParaRPr lang="en-GB">
              <a:cs typeface="Calibri"/>
            </a:endParaRPr>
          </a:p>
          <a:p>
            <a:pPr>
              <a:lnSpc>
                <a:spcPct val="110000"/>
              </a:lnSpc>
              <a:spcBef>
                <a:spcPts val="0"/>
              </a:spcBef>
            </a:pPr>
            <a:r>
              <a:rPr lang="en-GB"/>
              <a:t>Refresher training and updates  </a:t>
            </a:r>
            <a:endParaRPr lang="en-GB">
              <a:cs typeface="Calibri"/>
            </a:endParaRPr>
          </a:p>
        </p:txBody>
      </p:sp>
      <p:sp>
        <p:nvSpPr>
          <p:cNvPr id="2" name="Title 1"/>
          <p:cNvSpPr>
            <a:spLocks noGrp="1"/>
          </p:cNvSpPr>
          <p:nvPr>
            <p:ph type="title"/>
          </p:nvPr>
        </p:nvSpPr>
        <p:spPr/>
        <p:txBody>
          <a:bodyPr lIns="91440" tIns="45720" rIns="91440" bIns="45720" anchor="b">
            <a:normAutofit/>
          </a:bodyPr>
          <a:lstStyle/>
          <a:p>
            <a:br>
              <a:rPr lang="en-US" sz="2800"/>
            </a:br>
            <a:r>
              <a:rPr lang="en-GB" sz="4000">
                <a:latin typeface="Times"/>
                <a:cs typeface="Times"/>
              </a:rPr>
              <a:t>CP Staff Capacity Building &amp; Mentoring</a:t>
            </a:r>
            <a:endParaRPr lang="en-US" sz="4000">
              <a:cs typeface="Times" pitchFamily="2" charset="0"/>
            </a:endParaRPr>
          </a:p>
        </p:txBody>
      </p:sp>
    </p:spTree>
    <p:extLst>
      <p:ext uri="{BB962C8B-B14F-4D97-AF65-F5344CB8AC3E}">
        <p14:creationId xmlns:p14="http://schemas.microsoft.com/office/powerpoint/2010/main" val="206292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10A3-5CDA-40C3-B9E5-17215022C1F4}"/>
              </a:ext>
            </a:extLst>
          </p:cNvPr>
          <p:cNvSpPr>
            <a:spLocks noGrp="1"/>
          </p:cNvSpPr>
          <p:nvPr>
            <p:ph type="title"/>
          </p:nvPr>
        </p:nvSpPr>
        <p:spPr>
          <a:xfrm>
            <a:off x="1063906" y="578038"/>
            <a:ext cx="10795747" cy="1031056"/>
          </a:xfrm>
        </p:spPr>
        <p:txBody>
          <a:bodyPr lIns="91440" tIns="45720" rIns="91440" bIns="45720" anchor="b">
            <a:normAutofit fontScale="90000"/>
          </a:bodyPr>
          <a:lstStyle/>
          <a:p>
            <a:r>
              <a:rPr lang="en-US" sz="4000">
                <a:latin typeface="Times"/>
                <a:cs typeface="Times"/>
              </a:rPr>
              <a:t>Service Delivery: Employing Diversified Case Identification Strategies </a:t>
            </a:r>
          </a:p>
        </p:txBody>
      </p:sp>
      <p:pic>
        <p:nvPicPr>
          <p:cNvPr id="4" name="Picture 4" descr="A screenshot of a cell phone&#10;&#10;Description automatically generated">
            <a:extLst>
              <a:ext uri="{FF2B5EF4-FFF2-40B4-BE49-F238E27FC236}">
                <a16:creationId xmlns:a16="http://schemas.microsoft.com/office/drawing/2014/main" id="{0FA2645D-50A4-4A60-AC5F-FB58120F531D}"/>
              </a:ext>
            </a:extLst>
          </p:cNvPr>
          <p:cNvPicPr>
            <a:picLocks noChangeAspect="1"/>
          </p:cNvPicPr>
          <p:nvPr/>
        </p:nvPicPr>
        <p:blipFill>
          <a:blip r:embed="rId3"/>
          <a:stretch>
            <a:fillRect/>
          </a:stretch>
        </p:blipFill>
        <p:spPr>
          <a:xfrm>
            <a:off x="2046718" y="1505026"/>
            <a:ext cx="8105685" cy="5058603"/>
          </a:xfrm>
          <a:prstGeom prst="rect">
            <a:avLst/>
          </a:prstGeom>
        </p:spPr>
      </p:pic>
    </p:spTree>
    <p:extLst>
      <p:ext uri="{BB962C8B-B14F-4D97-AF65-F5344CB8AC3E}">
        <p14:creationId xmlns:p14="http://schemas.microsoft.com/office/powerpoint/2010/main" val="152249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10A3-5CDA-40C3-B9E5-17215022C1F4}"/>
              </a:ext>
            </a:extLst>
          </p:cNvPr>
          <p:cNvSpPr>
            <a:spLocks noGrp="1"/>
          </p:cNvSpPr>
          <p:nvPr>
            <p:ph type="title"/>
          </p:nvPr>
        </p:nvSpPr>
        <p:spPr>
          <a:xfrm>
            <a:off x="1075112" y="600450"/>
            <a:ext cx="10515600" cy="1031056"/>
          </a:xfrm>
        </p:spPr>
        <p:txBody>
          <a:bodyPr lIns="91440" tIns="45720" rIns="91440" bIns="45720" anchor="b">
            <a:normAutofit fontScale="90000"/>
          </a:bodyPr>
          <a:lstStyle/>
          <a:p>
            <a:r>
              <a:rPr lang="en-US" sz="4000">
                <a:latin typeface="Times"/>
                <a:cs typeface="Times"/>
              </a:rPr>
              <a:t>Service Delivery: Adopting Sustainable Treatment &amp; Viral Suppression Strategies</a:t>
            </a:r>
          </a:p>
        </p:txBody>
      </p:sp>
      <p:pic>
        <p:nvPicPr>
          <p:cNvPr id="17" name="Picture 17" descr="Graphical user interface, diagram, application&#10;&#10;Description automatically generated">
            <a:extLst>
              <a:ext uri="{FF2B5EF4-FFF2-40B4-BE49-F238E27FC236}">
                <a16:creationId xmlns:a16="http://schemas.microsoft.com/office/drawing/2014/main" id="{A829A8B3-BF9C-46B3-8EF5-3F836C4C911A}"/>
              </a:ext>
            </a:extLst>
          </p:cNvPr>
          <p:cNvPicPr>
            <a:picLocks noChangeAspect="1"/>
          </p:cNvPicPr>
          <p:nvPr/>
        </p:nvPicPr>
        <p:blipFill>
          <a:blip r:embed="rId3"/>
          <a:stretch>
            <a:fillRect/>
          </a:stretch>
        </p:blipFill>
        <p:spPr>
          <a:xfrm>
            <a:off x="1993099" y="1512595"/>
            <a:ext cx="8205803" cy="5121800"/>
          </a:xfrm>
          <a:prstGeom prst="rect">
            <a:avLst/>
          </a:prstGeom>
        </p:spPr>
      </p:pic>
    </p:spTree>
    <p:extLst>
      <p:ext uri="{BB962C8B-B14F-4D97-AF65-F5344CB8AC3E}">
        <p14:creationId xmlns:p14="http://schemas.microsoft.com/office/powerpoint/2010/main" val="318765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91440" tIns="45720" rIns="91440" bIns="45720" anchor="t">
            <a:noAutofit/>
          </a:bodyPr>
          <a:lstStyle/>
          <a:p>
            <a:pPr lvl="0">
              <a:lnSpc>
                <a:spcPct val="110000"/>
              </a:lnSpc>
              <a:spcBef>
                <a:spcPts val="0"/>
              </a:spcBef>
            </a:pPr>
            <a:r>
              <a:rPr lang="en-GB" cap="none"/>
              <a:t>Establish and share daily targets for new people initiated on </a:t>
            </a:r>
            <a:r>
              <a:rPr lang="en-GB"/>
              <a:t>ART</a:t>
            </a:r>
            <a:endParaRPr lang="en-US" cap="none"/>
          </a:p>
          <a:p>
            <a:pPr lvl="0">
              <a:lnSpc>
                <a:spcPct val="110000"/>
              </a:lnSpc>
              <a:spcBef>
                <a:spcPts val="0"/>
              </a:spcBef>
            </a:pPr>
            <a:r>
              <a:rPr lang="en-GB" cap="none"/>
              <a:t>Daily inspirational team </a:t>
            </a:r>
            <a:r>
              <a:rPr lang="en-GB"/>
              <a:t>Pep</a:t>
            </a:r>
            <a:r>
              <a:rPr lang="en-GB" cap="none"/>
              <a:t> </a:t>
            </a:r>
            <a:r>
              <a:rPr lang="en-GB"/>
              <a:t>Talks</a:t>
            </a:r>
            <a:r>
              <a:rPr lang="en-GB" cap="none"/>
              <a:t> focusing on the “RECIPE” core values</a:t>
            </a:r>
            <a:endParaRPr lang="en-GB" cap="none">
              <a:cs typeface="Calibri"/>
            </a:endParaRPr>
          </a:p>
          <a:p>
            <a:pPr>
              <a:lnSpc>
                <a:spcPct val="110000"/>
              </a:lnSpc>
              <a:spcBef>
                <a:spcPts val="0"/>
              </a:spcBef>
            </a:pPr>
            <a:r>
              <a:rPr lang="en-GB" cap="none"/>
              <a:t>Daily performance updates</a:t>
            </a:r>
            <a:r>
              <a:rPr lang="en-GB"/>
              <a:t> </a:t>
            </a:r>
          </a:p>
          <a:p>
            <a:pPr lvl="0">
              <a:lnSpc>
                <a:spcPct val="110000"/>
              </a:lnSpc>
              <a:spcBef>
                <a:spcPts val="0"/>
              </a:spcBef>
            </a:pPr>
            <a:r>
              <a:rPr lang="en-GB"/>
              <a:t>M</a:t>
            </a:r>
            <a:r>
              <a:rPr lang="en-GB" cap="none"/>
              <a:t>onitoring using WhatsApp groups</a:t>
            </a:r>
            <a:r>
              <a:rPr lang="en-GB"/>
              <a:t> </a:t>
            </a:r>
            <a:endParaRPr lang="en-GB" cap="none">
              <a:cs typeface="Calibri"/>
            </a:endParaRPr>
          </a:p>
          <a:p>
            <a:pPr lvl="0">
              <a:lnSpc>
                <a:spcPct val="110000"/>
              </a:lnSpc>
              <a:spcBef>
                <a:spcPts val="0"/>
              </a:spcBef>
            </a:pPr>
            <a:r>
              <a:rPr lang="en-GB"/>
              <a:t>M</a:t>
            </a:r>
            <a:r>
              <a:rPr lang="en-GB" cap="none"/>
              <a:t>onthly data/ lab audits</a:t>
            </a:r>
            <a:endParaRPr lang="en-GB" cap="none">
              <a:cs typeface="Calibri"/>
            </a:endParaRPr>
          </a:p>
          <a:p>
            <a:pPr>
              <a:lnSpc>
                <a:spcPct val="110000"/>
              </a:lnSpc>
              <a:spcBef>
                <a:spcPts val="0"/>
              </a:spcBef>
            </a:pPr>
            <a:r>
              <a:rPr lang="en-GB"/>
              <a:t>Peer-to-peer mentoring for skills transfer (pairing low and high performing CHWs) </a:t>
            </a:r>
            <a:endParaRPr lang="en-GB">
              <a:cs typeface="Calibri"/>
            </a:endParaRPr>
          </a:p>
          <a:p>
            <a:pPr>
              <a:lnSpc>
                <a:spcPct val="110000"/>
              </a:lnSpc>
              <a:spcBef>
                <a:spcPts val="0"/>
              </a:spcBef>
            </a:pPr>
            <a:r>
              <a:rPr lang="en-GB"/>
              <a:t>CHW stipends for reaching contacts and community members</a:t>
            </a:r>
            <a:endParaRPr lang="en-US"/>
          </a:p>
          <a:p>
            <a:pPr>
              <a:lnSpc>
                <a:spcPct val="110000"/>
              </a:lnSpc>
              <a:spcBef>
                <a:spcPts val="0"/>
              </a:spcBef>
            </a:pPr>
            <a:r>
              <a:rPr lang="en-GB"/>
              <a:t>Quarterly, non-monetary recognition and awards to CHWs </a:t>
            </a:r>
            <a:endParaRPr lang="en-US"/>
          </a:p>
          <a:p>
            <a:pPr lvl="0">
              <a:lnSpc>
                <a:spcPct val="110000"/>
              </a:lnSpc>
            </a:pPr>
            <a:endParaRPr lang="en-GB" b="1" cap="none">
              <a:latin typeface="Abadi Extra Light" panose="020B0204020104020204" pitchFamily="34" charset="0"/>
            </a:endParaRPr>
          </a:p>
        </p:txBody>
      </p:sp>
      <p:sp>
        <p:nvSpPr>
          <p:cNvPr id="2" name="Title 1"/>
          <p:cNvSpPr>
            <a:spLocks noGrp="1"/>
          </p:cNvSpPr>
          <p:nvPr>
            <p:ph type="title"/>
          </p:nvPr>
        </p:nvSpPr>
        <p:spPr/>
        <p:txBody>
          <a:bodyPr lIns="91440" tIns="45720" rIns="91440" bIns="45720" anchor="b">
            <a:normAutofit/>
          </a:bodyPr>
          <a:lstStyle/>
          <a:p>
            <a:r>
              <a:rPr lang="en-US">
                <a:latin typeface="Times"/>
                <a:cs typeface="Times"/>
              </a:rPr>
              <a:t>CP Performance: Ongoing Team Motivation</a:t>
            </a:r>
          </a:p>
        </p:txBody>
      </p:sp>
    </p:spTree>
    <p:extLst>
      <p:ext uri="{BB962C8B-B14F-4D97-AF65-F5344CB8AC3E}">
        <p14:creationId xmlns:p14="http://schemas.microsoft.com/office/powerpoint/2010/main" val="418542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E2693-9AFB-4CEA-A33A-43CD3B76B972}"/>
              </a:ext>
            </a:extLst>
          </p:cNvPr>
          <p:cNvSpPr>
            <a:spLocks noGrp="1"/>
          </p:cNvSpPr>
          <p:nvPr>
            <p:ph idx="1"/>
          </p:nvPr>
        </p:nvSpPr>
        <p:spPr>
          <a:xfrm>
            <a:off x="839788" y="1854925"/>
            <a:ext cx="6573674" cy="4452666"/>
          </a:xfrm>
        </p:spPr>
        <p:txBody>
          <a:bodyPr/>
          <a:lstStyle/>
          <a:p>
            <a:r>
              <a:rPr lang="en-US" sz="3200"/>
              <a:t>Work not documented is not done</a:t>
            </a:r>
          </a:p>
          <a:p>
            <a:r>
              <a:rPr lang="en-US" sz="3200"/>
              <a:t>Data Associates support 2 CPs each to capture the data electronically</a:t>
            </a:r>
          </a:p>
          <a:p>
            <a:r>
              <a:rPr lang="en-US" sz="3200"/>
              <a:t>Facilities use </a:t>
            </a:r>
            <a:r>
              <a:rPr lang="en-US" sz="3200" err="1"/>
              <a:t>MoH</a:t>
            </a:r>
            <a:r>
              <a:rPr lang="en-US" sz="3200"/>
              <a:t> provided registers to enter the data (sometimes improvise)</a:t>
            </a:r>
          </a:p>
          <a:p>
            <a:r>
              <a:rPr lang="en-US" sz="3200"/>
              <a:t>Daily reports are submitted for consolidation</a:t>
            </a:r>
          </a:p>
        </p:txBody>
      </p:sp>
      <p:sp>
        <p:nvSpPr>
          <p:cNvPr id="3" name="Title 2">
            <a:extLst>
              <a:ext uri="{FF2B5EF4-FFF2-40B4-BE49-F238E27FC236}">
                <a16:creationId xmlns:a16="http://schemas.microsoft.com/office/drawing/2014/main" id="{71687D26-333A-4E55-83DA-A9A05AAA0CD9}"/>
              </a:ext>
            </a:extLst>
          </p:cNvPr>
          <p:cNvSpPr>
            <a:spLocks noGrp="1"/>
          </p:cNvSpPr>
          <p:nvPr>
            <p:ph type="title"/>
          </p:nvPr>
        </p:nvSpPr>
        <p:spPr>
          <a:xfrm>
            <a:off x="839788" y="365126"/>
            <a:ext cx="11098305" cy="1031056"/>
          </a:xfrm>
        </p:spPr>
        <p:txBody>
          <a:bodyPr lIns="91440" tIns="45720" rIns="91440" bIns="45720" anchor="b">
            <a:normAutofit/>
          </a:bodyPr>
          <a:lstStyle/>
          <a:p>
            <a:r>
              <a:rPr lang="en-US">
                <a:latin typeface="Times"/>
                <a:cs typeface="Times"/>
              </a:rPr>
              <a:t>CP Performance: Ongoing Monitoring and Reporting</a:t>
            </a:r>
            <a:endParaRPr lang="en-US"/>
          </a:p>
        </p:txBody>
      </p:sp>
      <p:pic>
        <p:nvPicPr>
          <p:cNvPr id="4" name="Content Placeholder 8" descr="A person sitting in front of a computer&#10;&#10;Description automatically generated">
            <a:extLst>
              <a:ext uri="{FF2B5EF4-FFF2-40B4-BE49-F238E27FC236}">
                <a16:creationId xmlns:a16="http://schemas.microsoft.com/office/drawing/2014/main" id="{AB0FBBF8-916B-4E8E-B612-6DA8367DD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157" y="1789876"/>
            <a:ext cx="3447924" cy="4210525"/>
          </a:xfrm>
          <a:prstGeom prst="rect">
            <a:avLst/>
          </a:prstGeom>
        </p:spPr>
      </p:pic>
    </p:spTree>
    <p:extLst>
      <p:ext uri="{BB962C8B-B14F-4D97-AF65-F5344CB8AC3E}">
        <p14:creationId xmlns:p14="http://schemas.microsoft.com/office/powerpoint/2010/main" val="337797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978465-6146-4584-A9CA-D5CA2678843B}"/>
              </a:ext>
            </a:extLst>
          </p:cNvPr>
          <p:cNvSpPr>
            <a:spLocks noGrp="1"/>
          </p:cNvSpPr>
          <p:nvPr>
            <p:ph idx="1"/>
          </p:nvPr>
        </p:nvSpPr>
        <p:spPr/>
        <p:txBody>
          <a:bodyPr lIns="91440" tIns="45720" rIns="91440" bIns="45720" anchor="t"/>
          <a:lstStyle/>
          <a:p>
            <a:r>
              <a:rPr lang="en-US">
                <a:ea typeface="+mn-lt"/>
                <a:cs typeface="+mn-lt"/>
              </a:rPr>
              <a:t>Describe  existing  gaps along the HIV prevention, care, and treatment cascade and HIV service access barriers that community posts (CPs) aim to address.</a:t>
            </a:r>
            <a:endParaRPr lang="en-US"/>
          </a:p>
          <a:p>
            <a:r>
              <a:rPr lang="en-US">
                <a:ea typeface="+mn-lt"/>
                <a:cs typeface="+mn-lt"/>
              </a:rPr>
              <a:t>Describe the three-pronged strategy and the critical elements of the CP model that address the gaps along the HIV prevention, care and treatment cascade. </a:t>
            </a:r>
            <a:endParaRPr lang="en-US"/>
          </a:p>
          <a:p>
            <a:r>
              <a:rPr lang="en-US">
                <a:ea typeface="+mn-lt"/>
                <a:cs typeface="+mn-lt"/>
              </a:rPr>
              <a:t>Describe the core values or RECIPE of the model.</a:t>
            </a:r>
            <a:endParaRPr lang="en-US"/>
          </a:p>
          <a:p>
            <a:r>
              <a:rPr lang="en-US">
                <a:ea typeface="+mn-lt"/>
                <a:cs typeface="+mn-lt"/>
              </a:rPr>
              <a:t>Outline the steps to setting up a CP and the overall service delivery strategies CPs employ </a:t>
            </a:r>
            <a:endParaRPr lang="en-US"/>
          </a:p>
          <a:p>
            <a:r>
              <a:rPr lang="en-US">
                <a:ea typeface="+mn-lt"/>
                <a:cs typeface="+mn-lt"/>
              </a:rPr>
              <a:t>Describe overall impact and successes of the CP Model in Zambia</a:t>
            </a:r>
            <a:endParaRPr lang="en-US"/>
          </a:p>
          <a:p>
            <a:endParaRPr lang="en-US">
              <a:cs typeface="Calibri"/>
            </a:endParaRPr>
          </a:p>
          <a:p>
            <a:pPr marL="0" indent="0">
              <a:buNone/>
            </a:pPr>
            <a:endParaRPr lang="en-US"/>
          </a:p>
        </p:txBody>
      </p:sp>
      <p:sp>
        <p:nvSpPr>
          <p:cNvPr id="3" name="Title 2">
            <a:extLst>
              <a:ext uri="{FF2B5EF4-FFF2-40B4-BE49-F238E27FC236}">
                <a16:creationId xmlns:a16="http://schemas.microsoft.com/office/drawing/2014/main" id="{90642CA6-A0BC-47F1-A32B-FFF64DC7AFF9}"/>
              </a:ext>
            </a:extLst>
          </p:cNvPr>
          <p:cNvSpPr>
            <a:spLocks noGrp="1"/>
          </p:cNvSpPr>
          <p:nvPr>
            <p:ph type="title"/>
          </p:nvPr>
        </p:nvSpPr>
        <p:spPr/>
        <p:txBody>
          <a:bodyPr/>
          <a:lstStyle/>
          <a:p>
            <a:r>
              <a:rPr lang="en-US"/>
              <a:t>Module 1 Objectives</a:t>
            </a:r>
          </a:p>
        </p:txBody>
      </p:sp>
    </p:spTree>
    <p:extLst>
      <p:ext uri="{BB962C8B-B14F-4D97-AF65-F5344CB8AC3E}">
        <p14:creationId xmlns:p14="http://schemas.microsoft.com/office/powerpoint/2010/main" val="361810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515291"/>
            <a:ext cx="10623868" cy="4977583"/>
          </a:xfrm>
        </p:spPr>
        <p:txBody>
          <a:bodyPr lIns="91440" tIns="45720" rIns="91440" bIns="45720" anchor="ctr">
            <a:normAutofit lnSpcReduction="10000"/>
          </a:bodyPr>
          <a:lstStyle/>
          <a:p>
            <a:r>
              <a:rPr lang="en-GB" sz="3200">
                <a:cs typeface="Times New Roman"/>
              </a:rPr>
              <a:t>Improved case identification</a:t>
            </a:r>
          </a:p>
          <a:p>
            <a:r>
              <a:rPr lang="en-GB" sz="3200">
                <a:cs typeface="Times New Roman"/>
              </a:rPr>
              <a:t>High yield through index testing</a:t>
            </a:r>
          </a:p>
          <a:p>
            <a:r>
              <a:rPr lang="en-GB" sz="3200">
                <a:cs typeface="Times New Roman"/>
              </a:rPr>
              <a:t>Has attracted more males compared to conventional health facilities</a:t>
            </a:r>
          </a:p>
          <a:p>
            <a:r>
              <a:rPr lang="en-GB" sz="3200">
                <a:cs typeface="Times New Roman"/>
              </a:rPr>
              <a:t>Improved continuity of treatment</a:t>
            </a:r>
          </a:p>
          <a:p>
            <a:r>
              <a:rPr lang="en-GB" sz="3200">
                <a:cs typeface="Times New Roman"/>
              </a:rPr>
              <a:t>Comparable viral load suppression with conventional health facilities</a:t>
            </a:r>
          </a:p>
          <a:p>
            <a:r>
              <a:rPr lang="en-GB" sz="3200">
                <a:cs typeface="Times New Roman"/>
              </a:rPr>
              <a:t>Recognition from </a:t>
            </a:r>
            <a:r>
              <a:rPr lang="en-GB" sz="3200" err="1">
                <a:cs typeface="Times New Roman"/>
              </a:rPr>
              <a:t>MoH</a:t>
            </a:r>
            <a:r>
              <a:rPr lang="en-GB" sz="3200">
                <a:cs typeface="Times New Roman"/>
              </a:rPr>
              <a:t>, PEPFAR, CDC, WCC, UNAIDS, CRS, and CAF</a:t>
            </a:r>
          </a:p>
          <a:p>
            <a:r>
              <a:rPr lang="en-GB" sz="3200"/>
              <a:t>Replicating model in peri-urban and three rural settings </a:t>
            </a:r>
            <a:endParaRPr lang="en-GB" sz="3200">
              <a:cs typeface="Calibri"/>
            </a:endParaRPr>
          </a:p>
          <a:p>
            <a:pPr marL="0" indent="0">
              <a:buNone/>
            </a:pPr>
            <a:endParaRPr lang="en-GB" i="1">
              <a:cs typeface="Times New Roman"/>
            </a:endParaRPr>
          </a:p>
        </p:txBody>
      </p:sp>
      <p:sp>
        <p:nvSpPr>
          <p:cNvPr id="2" name="Title 1"/>
          <p:cNvSpPr>
            <a:spLocks noGrp="1"/>
          </p:cNvSpPr>
          <p:nvPr>
            <p:ph type="title"/>
          </p:nvPr>
        </p:nvSpPr>
        <p:spPr>
          <a:xfrm>
            <a:off x="1075112" y="152214"/>
            <a:ext cx="10515600" cy="1031056"/>
          </a:xfrm>
        </p:spPr>
        <p:txBody>
          <a:bodyPr lIns="91440" tIns="45720" rIns="91440" bIns="45720" anchor="b">
            <a:normAutofit/>
          </a:bodyPr>
          <a:lstStyle/>
          <a:p>
            <a:r>
              <a:rPr lang="en-US">
                <a:latin typeface="Times"/>
                <a:cs typeface="Times"/>
              </a:rPr>
              <a:t>Key Successes of the CP Model in Zambia </a:t>
            </a:r>
          </a:p>
        </p:txBody>
      </p:sp>
    </p:spTree>
    <p:extLst>
      <p:ext uri="{BB962C8B-B14F-4D97-AF65-F5344CB8AC3E}">
        <p14:creationId xmlns:p14="http://schemas.microsoft.com/office/powerpoint/2010/main" val="108211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48733" y="2150269"/>
            <a:ext cx="6219417" cy="2852737"/>
          </a:xfrm>
        </p:spPr>
        <p:txBody>
          <a:bodyPr lIns="91440" tIns="45720" rIns="91440" bIns="45720" anchor="b">
            <a:normAutofit fontScale="90000"/>
          </a:bodyPr>
          <a:lstStyle/>
          <a:p>
            <a:r>
              <a:rPr lang="en-US" dirty="0">
                <a:latin typeface="Times"/>
                <a:cs typeface="Times"/>
              </a:rPr>
              <a:t>CRS/COH PERFORMANCE STATISTICS </a:t>
            </a:r>
            <a:br>
              <a:rPr lang="en-US" dirty="0">
                <a:latin typeface="Times"/>
                <a:cs typeface="Times"/>
              </a:rPr>
            </a:br>
            <a:r>
              <a:rPr lang="en-US" sz="2800" dirty="0">
                <a:latin typeface="Times"/>
                <a:cs typeface="Times"/>
              </a:rPr>
              <a:t>Oct 18-June 20</a:t>
            </a:r>
            <a:br>
              <a:rPr lang="en-US" dirty="0">
                <a:latin typeface="Times"/>
                <a:cs typeface="Times"/>
              </a:rPr>
            </a:br>
            <a:br>
              <a:rPr lang="en-US" dirty="0">
                <a:latin typeface="Times"/>
                <a:cs typeface="Times"/>
              </a:rPr>
            </a:br>
            <a:endParaRPr lang="en-US" dirty="0">
              <a:latin typeface="Times"/>
              <a:cs typeface="Times"/>
            </a:endParaRP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206796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120BC9-5D48-4816-BA7F-64A33DB4F54C}"/>
              </a:ext>
            </a:extLst>
          </p:cNvPr>
          <p:cNvSpPr>
            <a:spLocks noGrp="1"/>
          </p:cNvSpPr>
          <p:nvPr>
            <p:ph idx="1"/>
          </p:nvPr>
        </p:nvSpPr>
        <p:spPr/>
        <p:txBody>
          <a:bodyPr lIns="91440" tIns="45720" rIns="91440" bIns="45720" anchor="t"/>
          <a:lstStyle/>
          <a:p>
            <a:r>
              <a:rPr lang="en-US"/>
              <a:t>EpiC 3-90 facilities:  101 Facilities distributed across 4 provinces of Zambia including COH</a:t>
            </a:r>
          </a:p>
          <a:p>
            <a:r>
              <a:rPr lang="en-US"/>
              <a:t>COH:  Circle of Hope (and all its 32 CPs) is one of the 101 supported facilities</a:t>
            </a:r>
          </a:p>
          <a:p>
            <a:r>
              <a:rPr lang="en-US"/>
              <a:t>Other EpiC 3-90 facilities:  All EpiC 3-90 supported facilities with exclusion of COH</a:t>
            </a:r>
          </a:p>
          <a:p>
            <a:r>
              <a:rPr lang="en-US" err="1"/>
              <a:t>Tx_New</a:t>
            </a:r>
            <a:r>
              <a:rPr lang="en-US"/>
              <a:t>:  Number of adults and children newly enrolled on antiretroviral therapy (ART)</a:t>
            </a:r>
          </a:p>
          <a:p>
            <a:r>
              <a:rPr lang="en-US"/>
              <a:t>Tx_Curr: Number of adults and children currently receiving antiretroviral therapy (ART)</a:t>
            </a:r>
          </a:p>
        </p:txBody>
      </p:sp>
      <p:sp>
        <p:nvSpPr>
          <p:cNvPr id="3" name="Title 2">
            <a:extLst>
              <a:ext uri="{FF2B5EF4-FFF2-40B4-BE49-F238E27FC236}">
                <a16:creationId xmlns:a16="http://schemas.microsoft.com/office/drawing/2014/main" id="{0CFCC2B3-BF13-4C23-BA04-4BEE2070EE01}"/>
              </a:ext>
            </a:extLst>
          </p:cNvPr>
          <p:cNvSpPr>
            <a:spLocks noGrp="1"/>
          </p:cNvSpPr>
          <p:nvPr>
            <p:ph type="title"/>
          </p:nvPr>
        </p:nvSpPr>
        <p:spPr/>
        <p:txBody>
          <a:bodyPr/>
          <a:lstStyle/>
          <a:p>
            <a:r>
              <a:rPr lang="en-US"/>
              <a:t>Key</a:t>
            </a:r>
          </a:p>
        </p:txBody>
      </p:sp>
    </p:spTree>
    <p:extLst>
      <p:ext uri="{BB962C8B-B14F-4D97-AF65-F5344CB8AC3E}">
        <p14:creationId xmlns:p14="http://schemas.microsoft.com/office/powerpoint/2010/main" val="106090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4C6E4-7024-4043-BB1F-9E3B61F04A25}"/>
              </a:ext>
            </a:extLst>
          </p:cNvPr>
          <p:cNvSpPr>
            <a:spLocks noGrp="1"/>
          </p:cNvSpPr>
          <p:nvPr>
            <p:ph type="title"/>
          </p:nvPr>
        </p:nvSpPr>
        <p:spPr/>
        <p:txBody>
          <a:bodyPr lIns="91440" tIns="45720" rIns="91440" bIns="45720" anchor="b">
            <a:normAutofit/>
          </a:bodyPr>
          <a:lstStyle/>
          <a:p>
            <a:r>
              <a:rPr lang="en-US">
                <a:latin typeface="Times"/>
                <a:cs typeface="Times"/>
              </a:rPr>
              <a:t>HTS Yield: CoH vs Other </a:t>
            </a:r>
            <a:r>
              <a:rPr lang="en-US" err="1">
                <a:latin typeface="Times"/>
                <a:cs typeface="Times"/>
              </a:rPr>
              <a:t>EpiC</a:t>
            </a:r>
            <a:r>
              <a:rPr lang="en-US">
                <a:latin typeface="Times"/>
                <a:cs typeface="Times"/>
              </a:rPr>
              <a:t> Sites</a:t>
            </a:r>
          </a:p>
        </p:txBody>
      </p:sp>
      <p:graphicFrame>
        <p:nvGraphicFramePr>
          <p:cNvPr id="5" name="Content Placeholder 4">
            <a:extLst>
              <a:ext uri="{FF2B5EF4-FFF2-40B4-BE49-F238E27FC236}">
                <a16:creationId xmlns:a16="http://schemas.microsoft.com/office/drawing/2014/main" id="{13F6954B-49C5-4843-8576-F63D4A5B9DCE}"/>
              </a:ext>
            </a:extLst>
          </p:cNvPr>
          <p:cNvGraphicFramePr>
            <a:graphicFrameLocks noGrp="1"/>
          </p:cNvGraphicFramePr>
          <p:nvPr>
            <p:ph idx="1"/>
          </p:nvPr>
        </p:nvGraphicFramePr>
        <p:xfrm>
          <a:off x="467833" y="1484313"/>
          <a:ext cx="11068493" cy="4927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93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4C6E4-7024-4043-BB1F-9E3B61F04A25}"/>
              </a:ext>
            </a:extLst>
          </p:cNvPr>
          <p:cNvSpPr>
            <a:spLocks noGrp="1"/>
          </p:cNvSpPr>
          <p:nvPr>
            <p:ph type="title"/>
          </p:nvPr>
        </p:nvSpPr>
        <p:spPr/>
        <p:txBody>
          <a:bodyPr lIns="91440" tIns="45720" rIns="91440" bIns="45720" anchor="b">
            <a:normAutofit/>
          </a:bodyPr>
          <a:lstStyle/>
          <a:p>
            <a:r>
              <a:rPr lang="en-US">
                <a:latin typeface="Times"/>
                <a:cs typeface="Times"/>
              </a:rPr>
              <a:t>Index Testing Yield: CoH vs Other </a:t>
            </a:r>
            <a:r>
              <a:rPr lang="en-US" err="1">
                <a:latin typeface="Times"/>
                <a:cs typeface="Times"/>
              </a:rPr>
              <a:t>EpiC</a:t>
            </a:r>
            <a:r>
              <a:rPr lang="en-US">
                <a:latin typeface="Times"/>
                <a:cs typeface="Times"/>
              </a:rPr>
              <a:t> Sites</a:t>
            </a:r>
          </a:p>
        </p:txBody>
      </p:sp>
      <p:graphicFrame>
        <p:nvGraphicFramePr>
          <p:cNvPr id="6" name="Content Placeholder 5">
            <a:extLst>
              <a:ext uri="{FF2B5EF4-FFF2-40B4-BE49-F238E27FC236}">
                <a16:creationId xmlns:a16="http://schemas.microsoft.com/office/drawing/2014/main" id="{5E8EEB10-685F-454C-A02D-6A6BCC44CA24}"/>
              </a:ext>
            </a:extLst>
          </p:cNvPr>
          <p:cNvGraphicFramePr>
            <a:graphicFrameLocks noGrp="1"/>
          </p:cNvGraphicFramePr>
          <p:nvPr>
            <p:ph idx="1"/>
            <p:extLst>
              <p:ext uri="{D42A27DB-BD31-4B8C-83A1-F6EECF244321}">
                <p14:modId xmlns:p14="http://schemas.microsoft.com/office/powerpoint/2010/main" val="1107776769"/>
              </p:ext>
            </p:extLst>
          </p:nvPr>
        </p:nvGraphicFramePr>
        <p:xfrm>
          <a:off x="673769" y="1484312"/>
          <a:ext cx="10988842" cy="500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319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B1A316-8420-47A0-A7A0-82545A660E2A}"/>
              </a:ext>
            </a:extLst>
          </p:cNvPr>
          <p:cNvSpPr>
            <a:spLocks noGrp="1"/>
          </p:cNvSpPr>
          <p:nvPr>
            <p:ph type="title"/>
          </p:nvPr>
        </p:nvSpPr>
        <p:spPr>
          <a:xfrm>
            <a:off x="838200" y="165509"/>
            <a:ext cx="10515600" cy="1031056"/>
          </a:xfrm>
        </p:spPr>
        <p:txBody>
          <a:bodyPr lIns="91440" tIns="45720" rIns="91440" bIns="45720" anchor="b">
            <a:normAutofit fontScale="90000"/>
          </a:bodyPr>
          <a:lstStyle/>
          <a:p>
            <a:r>
              <a:rPr lang="en-US">
                <a:latin typeface="Times"/>
                <a:cs typeface="Times"/>
              </a:rPr>
              <a:t>Case Identification in Adolescents (15-19): CoH vs Other </a:t>
            </a:r>
            <a:r>
              <a:rPr lang="en-US" err="1">
                <a:latin typeface="Times"/>
                <a:cs typeface="Times"/>
              </a:rPr>
              <a:t>EpiC</a:t>
            </a:r>
            <a:r>
              <a:rPr lang="en-US">
                <a:latin typeface="Times"/>
                <a:cs typeface="Times"/>
              </a:rPr>
              <a:t> 3-90 Sites (% of Tx_New/Tx_Curr)</a:t>
            </a:r>
          </a:p>
        </p:txBody>
      </p:sp>
      <p:graphicFrame>
        <p:nvGraphicFramePr>
          <p:cNvPr id="8" name="Chart 7">
            <a:extLst>
              <a:ext uri="{FF2B5EF4-FFF2-40B4-BE49-F238E27FC236}">
                <a16:creationId xmlns:a16="http://schemas.microsoft.com/office/drawing/2014/main" id="{1C82B998-8B78-4C33-8322-6C2F2757C95E}"/>
              </a:ext>
            </a:extLst>
          </p:cNvPr>
          <p:cNvGraphicFramePr>
            <a:graphicFrameLocks/>
          </p:cNvGraphicFramePr>
          <p:nvPr>
            <p:extLst>
              <p:ext uri="{D42A27DB-BD31-4B8C-83A1-F6EECF244321}">
                <p14:modId xmlns:p14="http://schemas.microsoft.com/office/powerpoint/2010/main" val="1183485145"/>
              </p:ext>
            </p:extLst>
          </p:nvPr>
        </p:nvGraphicFramePr>
        <p:xfrm>
          <a:off x="838198" y="1502229"/>
          <a:ext cx="10748555" cy="4741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0543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4C6E4-7024-4043-BB1F-9E3B61F04A25}"/>
              </a:ext>
            </a:extLst>
          </p:cNvPr>
          <p:cNvSpPr>
            <a:spLocks noGrp="1"/>
          </p:cNvSpPr>
          <p:nvPr>
            <p:ph type="title"/>
          </p:nvPr>
        </p:nvSpPr>
        <p:spPr>
          <a:xfrm>
            <a:off x="839788" y="365126"/>
            <a:ext cx="10515600" cy="889516"/>
          </a:xfrm>
        </p:spPr>
        <p:txBody>
          <a:bodyPr lIns="91440" tIns="45720" rIns="91440" bIns="45720" anchor="b">
            <a:normAutofit fontScale="90000"/>
          </a:bodyPr>
          <a:lstStyle/>
          <a:p>
            <a:r>
              <a:rPr lang="en-US" err="1">
                <a:latin typeface="Times"/>
                <a:cs typeface="Times"/>
              </a:rPr>
              <a:t>Tx_Curr</a:t>
            </a:r>
            <a:r>
              <a:rPr lang="en-US">
                <a:latin typeface="Times"/>
                <a:cs typeface="Times"/>
              </a:rPr>
              <a:t> (Males aged 15-49): CoH vs Other </a:t>
            </a:r>
            <a:r>
              <a:rPr lang="en-US" err="1">
                <a:latin typeface="Times"/>
                <a:cs typeface="Times"/>
              </a:rPr>
              <a:t>EpiC</a:t>
            </a:r>
            <a:r>
              <a:rPr lang="en-US">
                <a:latin typeface="Times"/>
                <a:cs typeface="Times"/>
              </a:rPr>
              <a:t> Sites</a:t>
            </a:r>
          </a:p>
        </p:txBody>
      </p:sp>
      <p:graphicFrame>
        <p:nvGraphicFramePr>
          <p:cNvPr id="6" name="Content Placeholder 5">
            <a:extLst>
              <a:ext uri="{FF2B5EF4-FFF2-40B4-BE49-F238E27FC236}">
                <a16:creationId xmlns:a16="http://schemas.microsoft.com/office/drawing/2014/main" id="{452BC707-C280-46C3-9C72-478275232E2A}"/>
              </a:ext>
            </a:extLst>
          </p:cNvPr>
          <p:cNvGraphicFramePr>
            <a:graphicFrameLocks noGrp="1"/>
          </p:cNvGraphicFramePr>
          <p:nvPr>
            <p:ph idx="1"/>
            <p:extLst>
              <p:ext uri="{D42A27DB-BD31-4B8C-83A1-F6EECF244321}">
                <p14:modId xmlns:p14="http://schemas.microsoft.com/office/powerpoint/2010/main" val="3387909873"/>
              </p:ext>
            </p:extLst>
          </p:nvPr>
        </p:nvGraphicFramePr>
        <p:xfrm>
          <a:off x="561703" y="1484312"/>
          <a:ext cx="11064240" cy="500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2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4C6E4-7024-4043-BB1F-9E3B61F04A25}"/>
              </a:ext>
            </a:extLst>
          </p:cNvPr>
          <p:cNvSpPr>
            <a:spLocks noGrp="1"/>
          </p:cNvSpPr>
          <p:nvPr>
            <p:ph type="title"/>
          </p:nvPr>
        </p:nvSpPr>
        <p:spPr>
          <a:xfrm>
            <a:off x="839788" y="365126"/>
            <a:ext cx="10515600" cy="889516"/>
          </a:xfrm>
        </p:spPr>
        <p:txBody>
          <a:bodyPr>
            <a:normAutofit/>
          </a:bodyPr>
          <a:lstStyle/>
          <a:p>
            <a:r>
              <a:rPr lang="en-US" err="1"/>
              <a:t>Tx_New</a:t>
            </a:r>
            <a:r>
              <a:rPr lang="en-US"/>
              <a:t> (PLHIV aged 15-49): Other EpiC 3-90 Sites</a:t>
            </a:r>
          </a:p>
        </p:txBody>
      </p:sp>
      <p:graphicFrame>
        <p:nvGraphicFramePr>
          <p:cNvPr id="5" name="Content Placeholder 4">
            <a:extLst>
              <a:ext uri="{FF2B5EF4-FFF2-40B4-BE49-F238E27FC236}">
                <a16:creationId xmlns:a16="http://schemas.microsoft.com/office/drawing/2014/main" id="{2ABBB28A-2413-456B-B684-B2D6EFFDBFDD}"/>
              </a:ext>
            </a:extLst>
          </p:cNvPr>
          <p:cNvGraphicFramePr>
            <a:graphicFrameLocks noGrp="1"/>
          </p:cNvGraphicFramePr>
          <p:nvPr>
            <p:ph idx="1"/>
            <p:extLst>
              <p:ext uri="{D42A27DB-BD31-4B8C-83A1-F6EECF244321}">
                <p14:modId xmlns:p14="http://schemas.microsoft.com/office/powerpoint/2010/main" val="1522227630"/>
              </p:ext>
            </p:extLst>
          </p:nvPr>
        </p:nvGraphicFramePr>
        <p:xfrm>
          <a:off x="535259" y="1465118"/>
          <a:ext cx="11362574" cy="4733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54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04C6E4-7024-4043-BB1F-9E3B61F04A25}"/>
              </a:ext>
            </a:extLst>
          </p:cNvPr>
          <p:cNvSpPr>
            <a:spLocks noGrp="1"/>
          </p:cNvSpPr>
          <p:nvPr>
            <p:ph type="title"/>
          </p:nvPr>
        </p:nvSpPr>
        <p:spPr>
          <a:xfrm>
            <a:off x="839788" y="365126"/>
            <a:ext cx="10515600" cy="889516"/>
          </a:xfrm>
        </p:spPr>
        <p:txBody>
          <a:bodyPr lIns="91440" tIns="45720" rIns="91440" bIns="45720" anchor="b">
            <a:normAutofit/>
          </a:bodyPr>
          <a:lstStyle/>
          <a:p>
            <a:r>
              <a:rPr lang="en-US">
                <a:latin typeface="Times"/>
                <a:cs typeface="Times"/>
              </a:rPr>
              <a:t>Tx_New (PLHIV aged 15-49): CoH</a:t>
            </a:r>
            <a:endParaRPr lang="en-US"/>
          </a:p>
        </p:txBody>
      </p:sp>
      <p:graphicFrame>
        <p:nvGraphicFramePr>
          <p:cNvPr id="5" name="Content Placeholder 4">
            <a:extLst>
              <a:ext uri="{FF2B5EF4-FFF2-40B4-BE49-F238E27FC236}">
                <a16:creationId xmlns:a16="http://schemas.microsoft.com/office/drawing/2014/main" id="{2ABBB28A-2413-456B-B684-B2D6EFFDBFDD}"/>
              </a:ext>
            </a:extLst>
          </p:cNvPr>
          <p:cNvGraphicFramePr>
            <a:graphicFrameLocks noGrp="1"/>
          </p:cNvGraphicFramePr>
          <p:nvPr>
            <p:ph idx="1"/>
            <p:extLst>
              <p:ext uri="{D42A27DB-BD31-4B8C-83A1-F6EECF244321}">
                <p14:modId xmlns:p14="http://schemas.microsoft.com/office/powerpoint/2010/main" val="2521540123"/>
              </p:ext>
            </p:extLst>
          </p:nvPr>
        </p:nvGraphicFramePr>
        <p:xfrm>
          <a:off x="391887" y="1427356"/>
          <a:ext cx="11238836" cy="50655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636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530D2-7C6E-44A7-A206-84B6039C496A}"/>
              </a:ext>
            </a:extLst>
          </p:cNvPr>
          <p:cNvSpPr>
            <a:spLocks noGrp="1"/>
          </p:cNvSpPr>
          <p:nvPr>
            <p:ph type="title"/>
          </p:nvPr>
        </p:nvSpPr>
        <p:spPr/>
        <p:txBody>
          <a:bodyPr lIns="91440" tIns="45720" rIns="91440" bIns="45720" anchor="b">
            <a:normAutofit/>
          </a:bodyPr>
          <a:lstStyle/>
          <a:p>
            <a:r>
              <a:rPr lang="en-US">
                <a:latin typeface="Times"/>
                <a:cs typeface="Times"/>
              </a:rPr>
              <a:t>Attrition Rate: CoH Vs Other Epic 3-90 Sites</a:t>
            </a:r>
          </a:p>
        </p:txBody>
      </p:sp>
      <p:graphicFrame>
        <p:nvGraphicFramePr>
          <p:cNvPr id="6" name="Content Placeholder 5">
            <a:extLst>
              <a:ext uri="{FF2B5EF4-FFF2-40B4-BE49-F238E27FC236}">
                <a16:creationId xmlns:a16="http://schemas.microsoft.com/office/drawing/2014/main" id="{DE3BDD16-80C9-4202-A744-54CC7FAC18B4}"/>
              </a:ext>
            </a:extLst>
          </p:cNvPr>
          <p:cNvGraphicFramePr>
            <a:graphicFrameLocks noGrp="1"/>
          </p:cNvGraphicFramePr>
          <p:nvPr>
            <p:ph idx="1"/>
            <p:extLst>
              <p:ext uri="{D42A27DB-BD31-4B8C-83A1-F6EECF244321}">
                <p14:modId xmlns:p14="http://schemas.microsoft.com/office/powerpoint/2010/main" val="3893477165"/>
              </p:ext>
            </p:extLst>
          </p:nvPr>
        </p:nvGraphicFramePr>
        <p:xfrm>
          <a:off x="401443" y="1484313"/>
          <a:ext cx="11655878" cy="4831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32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7B16168-8772-A14D-8608-CA3C8E02978B}"/>
              </a:ext>
            </a:extLst>
          </p:cNvPr>
          <p:cNvSpPr>
            <a:spLocks noGrp="1"/>
          </p:cNvSpPr>
          <p:nvPr>
            <p:ph idx="1"/>
          </p:nvPr>
        </p:nvSpPr>
        <p:spPr>
          <a:xfrm>
            <a:off x="339634" y="1659882"/>
            <a:ext cx="6557555" cy="4445866"/>
          </a:xfrm>
        </p:spPr>
        <p:txBody>
          <a:bodyPr lIns="91440" tIns="45720" rIns="91440" bIns="45720" anchor="t"/>
          <a:lstStyle/>
          <a:p>
            <a:pPr marL="460375" indent="-460375">
              <a:lnSpc>
                <a:spcPct val="80000"/>
              </a:lnSpc>
            </a:pPr>
            <a:r>
              <a:rPr lang="en-US" sz="2600"/>
              <a:t>Estimated 1.2 million PLHIV </a:t>
            </a:r>
          </a:p>
          <a:p>
            <a:pPr marL="460375" indent="-460375">
              <a:lnSpc>
                <a:spcPct val="80000"/>
              </a:lnSpc>
            </a:pPr>
            <a:r>
              <a:rPr lang="en-US" sz="2600"/>
              <a:t>Estimated 66,000 children aged 0-14 living with HIV</a:t>
            </a:r>
            <a:endParaRPr lang="en-US" sz="2600">
              <a:cs typeface="Calibri"/>
            </a:endParaRPr>
          </a:p>
          <a:p>
            <a:pPr marL="460375" indent="-460375">
              <a:lnSpc>
                <a:spcPct val="80000"/>
              </a:lnSpc>
            </a:pPr>
            <a:r>
              <a:rPr lang="en-US" sz="2600"/>
              <a:t>51,000 annual new infections, including 6,000 infections in children 0-14 </a:t>
            </a:r>
            <a:r>
              <a:rPr lang="en-US" sz="2600" err="1"/>
              <a:t>yrs</a:t>
            </a:r>
            <a:r>
              <a:rPr lang="en-US" sz="2600"/>
              <a:t> </a:t>
            </a:r>
            <a:endParaRPr lang="en-US" sz="2600">
              <a:cs typeface="Calibri"/>
            </a:endParaRPr>
          </a:p>
          <a:p>
            <a:pPr marL="460375" indent="-460375">
              <a:lnSpc>
                <a:spcPct val="80000"/>
              </a:lnSpc>
            </a:pPr>
            <a:r>
              <a:rPr lang="en-US" sz="2600"/>
              <a:t>HIV prevalence of 11.5% among those ages 15-49 years</a:t>
            </a:r>
            <a:endParaRPr lang="en-US" sz="2600">
              <a:cs typeface="Calibri"/>
            </a:endParaRPr>
          </a:p>
          <a:p>
            <a:pPr marL="460375" indent="-460375">
              <a:lnSpc>
                <a:spcPct val="80000"/>
              </a:lnSpc>
            </a:pPr>
            <a:r>
              <a:rPr lang="en-US" sz="2600"/>
              <a:t>Prevalence higher in women (14%) than men (8.9%)</a:t>
            </a:r>
            <a:endParaRPr lang="en-US" sz="2600">
              <a:cs typeface="Calibri"/>
            </a:endParaRPr>
          </a:p>
          <a:p>
            <a:pPr marL="460375" indent="-460375">
              <a:lnSpc>
                <a:spcPct val="80000"/>
              </a:lnSpc>
            </a:pPr>
            <a:r>
              <a:rPr lang="en-US" sz="2600"/>
              <a:t>More than 59% of PLHIV were women</a:t>
            </a:r>
            <a:endParaRPr lang="en-US" sz="2600">
              <a:cs typeface="Calibri"/>
            </a:endParaRPr>
          </a:p>
          <a:p>
            <a:pPr marL="460375" indent="-460375">
              <a:lnSpc>
                <a:spcPct val="80000"/>
              </a:lnSpc>
            </a:pPr>
            <a:r>
              <a:rPr lang="en-US" sz="2600"/>
              <a:t>About 17,000 AIDS related deaths in 2019</a:t>
            </a:r>
            <a:endParaRPr lang="en-US"/>
          </a:p>
        </p:txBody>
      </p:sp>
      <p:sp>
        <p:nvSpPr>
          <p:cNvPr id="2" name="Title 1">
            <a:extLst>
              <a:ext uri="{FF2B5EF4-FFF2-40B4-BE49-F238E27FC236}">
                <a16:creationId xmlns:a16="http://schemas.microsoft.com/office/drawing/2014/main" id="{20780CFC-91BC-4214-898E-C36880E02D75}"/>
              </a:ext>
            </a:extLst>
          </p:cNvPr>
          <p:cNvSpPr>
            <a:spLocks noGrp="1"/>
          </p:cNvSpPr>
          <p:nvPr>
            <p:ph type="title"/>
          </p:nvPr>
        </p:nvSpPr>
        <p:spPr>
          <a:xfrm>
            <a:off x="460964" y="236723"/>
            <a:ext cx="11243355" cy="1031056"/>
          </a:xfrm>
        </p:spPr>
        <p:txBody>
          <a:bodyPr>
            <a:normAutofit/>
          </a:bodyPr>
          <a:lstStyle/>
          <a:p>
            <a:r>
              <a:rPr lang="en-US"/>
              <a:t>HIV Situation in Zambia  </a:t>
            </a:r>
          </a:p>
        </p:txBody>
      </p:sp>
      <p:sp>
        <p:nvSpPr>
          <p:cNvPr id="6" name="TextBox 5">
            <a:extLst>
              <a:ext uri="{FF2B5EF4-FFF2-40B4-BE49-F238E27FC236}">
                <a16:creationId xmlns:a16="http://schemas.microsoft.com/office/drawing/2014/main" id="{4EA2E9AF-1219-4A4C-8181-30B5CBB81D49}"/>
              </a:ext>
            </a:extLst>
          </p:cNvPr>
          <p:cNvSpPr txBox="1"/>
          <p:nvPr/>
        </p:nvSpPr>
        <p:spPr>
          <a:xfrm>
            <a:off x="382769" y="6323523"/>
            <a:ext cx="2286139" cy="369332"/>
          </a:xfrm>
          <a:prstGeom prst="rect">
            <a:avLst/>
          </a:prstGeom>
          <a:noFill/>
        </p:spPr>
        <p:txBody>
          <a:bodyPr wrap="none" rtlCol="0">
            <a:spAutoFit/>
          </a:bodyPr>
          <a:lstStyle/>
          <a:p>
            <a:r>
              <a:rPr lang="en-US" b="1"/>
              <a:t>Source: UNAIDS, 2019</a:t>
            </a:r>
          </a:p>
        </p:txBody>
      </p:sp>
      <p:pic>
        <p:nvPicPr>
          <p:cNvPr id="3" name="Picture 4" descr="A close up of a map&#10;&#10;Description automatically generated">
            <a:extLst>
              <a:ext uri="{FF2B5EF4-FFF2-40B4-BE49-F238E27FC236}">
                <a16:creationId xmlns:a16="http://schemas.microsoft.com/office/drawing/2014/main" id="{51E98026-E2DC-4E4E-AC34-DBE2FF362EF7}"/>
              </a:ext>
            </a:extLst>
          </p:cNvPr>
          <p:cNvPicPr>
            <a:picLocks noChangeAspect="1"/>
          </p:cNvPicPr>
          <p:nvPr/>
        </p:nvPicPr>
        <p:blipFill>
          <a:blip r:embed="rId3"/>
          <a:stretch>
            <a:fillRect/>
          </a:stretch>
        </p:blipFill>
        <p:spPr>
          <a:xfrm>
            <a:off x="7001060" y="1396182"/>
            <a:ext cx="5063405" cy="4445866"/>
          </a:xfrm>
          <a:prstGeom prst="rect">
            <a:avLst/>
          </a:prstGeom>
        </p:spPr>
      </p:pic>
    </p:spTree>
    <p:extLst>
      <p:ext uri="{BB962C8B-B14F-4D97-AF65-F5344CB8AC3E}">
        <p14:creationId xmlns:p14="http://schemas.microsoft.com/office/powerpoint/2010/main" val="318162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B1A316-8420-47A0-A7A0-82545A660E2A}"/>
              </a:ext>
            </a:extLst>
          </p:cNvPr>
          <p:cNvSpPr>
            <a:spLocks noGrp="1"/>
          </p:cNvSpPr>
          <p:nvPr>
            <p:ph type="title"/>
          </p:nvPr>
        </p:nvSpPr>
        <p:spPr/>
        <p:txBody>
          <a:bodyPr lIns="91440" tIns="45720" rIns="91440" bIns="45720" anchor="b">
            <a:normAutofit/>
          </a:bodyPr>
          <a:lstStyle/>
          <a:p>
            <a:r>
              <a:rPr lang="en-US">
                <a:latin typeface="Times"/>
                <a:cs typeface="Times"/>
              </a:rPr>
              <a:t>Viral Load Suppression: CoH vs Other EpiC Sites</a:t>
            </a:r>
          </a:p>
        </p:txBody>
      </p:sp>
      <p:graphicFrame>
        <p:nvGraphicFramePr>
          <p:cNvPr id="6" name="Content Placeholder 5">
            <a:extLst>
              <a:ext uri="{FF2B5EF4-FFF2-40B4-BE49-F238E27FC236}">
                <a16:creationId xmlns:a16="http://schemas.microsoft.com/office/drawing/2014/main" id="{2D56BFEA-B90E-4BAC-B4AD-D9E00F33DFF7}"/>
              </a:ext>
            </a:extLst>
          </p:cNvPr>
          <p:cNvGraphicFramePr>
            <a:graphicFrameLocks noGrp="1"/>
          </p:cNvGraphicFramePr>
          <p:nvPr>
            <p:ph idx="1"/>
          </p:nvPr>
        </p:nvGraphicFramePr>
        <p:xfrm>
          <a:off x="425303" y="1484313"/>
          <a:ext cx="11281144" cy="4692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18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15644EC-8629-334F-820A-9923A158520D}"/>
              </a:ext>
            </a:extLst>
          </p:cNvPr>
          <p:cNvSpPr txBox="1">
            <a:spLocks/>
          </p:cNvSpPr>
          <p:nvPr/>
        </p:nvSpPr>
        <p:spPr>
          <a:xfrm>
            <a:off x="6402388" y="2248922"/>
            <a:ext cx="5157787" cy="3901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7638A9C4-9554-4EAE-A28D-D70E7CDA4ABA}"/>
              </a:ext>
            </a:extLst>
          </p:cNvPr>
          <p:cNvSpPr txBox="1"/>
          <p:nvPr/>
        </p:nvSpPr>
        <p:spPr>
          <a:xfrm>
            <a:off x="127829" y="6424396"/>
            <a:ext cx="1821974" cy="307777"/>
          </a:xfrm>
          <a:prstGeom prst="rect">
            <a:avLst/>
          </a:prstGeom>
          <a:noFill/>
        </p:spPr>
        <p:txBody>
          <a:bodyPr wrap="none" lIns="91440" tIns="45720" rIns="91440" bIns="45720" rtlCol="0" anchor="t">
            <a:spAutoFit/>
          </a:bodyPr>
          <a:lstStyle/>
          <a:p>
            <a:r>
              <a:rPr lang="en-US" sz="1400" b="1"/>
              <a:t>Source: UNAIDS, 2019</a:t>
            </a:r>
            <a:endParaRPr lang="en-US" sz="1400" b="1">
              <a:cs typeface="Calibri"/>
            </a:endParaRPr>
          </a:p>
        </p:txBody>
      </p:sp>
      <p:sp>
        <p:nvSpPr>
          <p:cNvPr id="9" name="Title 1">
            <a:extLst>
              <a:ext uri="{FF2B5EF4-FFF2-40B4-BE49-F238E27FC236}">
                <a16:creationId xmlns:a16="http://schemas.microsoft.com/office/drawing/2014/main" id="{17857520-0D15-4060-BC7C-EFC43D4C24C2}"/>
              </a:ext>
            </a:extLst>
          </p:cNvPr>
          <p:cNvSpPr txBox="1">
            <a:spLocks/>
          </p:cNvSpPr>
          <p:nvPr/>
        </p:nvSpPr>
        <p:spPr>
          <a:xfrm>
            <a:off x="1034616" y="175452"/>
            <a:ext cx="4127620" cy="914067"/>
          </a:xfrm>
          <a:prstGeom prst="rect">
            <a:avLst/>
          </a:prstGeom>
        </p:spPr>
        <p:txBody>
          <a:bodyPr anchor="b">
            <a:normAutofit/>
          </a:bodyPr>
          <a:lstStyle>
            <a:lvl1pPr algn="l" defTabSz="914400" rtl="0" eaLnBrk="1" latinLnBrk="0" hangingPunct="1">
              <a:lnSpc>
                <a:spcPct val="90000"/>
              </a:lnSpc>
              <a:spcBef>
                <a:spcPct val="0"/>
              </a:spcBef>
              <a:buNone/>
              <a:defRPr sz="3600" b="1" i="0" kern="1200" baseline="0">
                <a:solidFill>
                  <a:schemeClr val="tx2"/>
                </a:solidFill>
                <a:latin typeface="Times" pitchFamily="2" charset="0"/>
                <a:ea typeface="+mj-ea"/>
                <a:cs typeface="+mj-cs"/>
              </a:defRPr>
            </a:lvl1pPr>
          </a:lstStyle>
          <a:p>
            <a:r>
              <a:rPr lang="en-US"/>
              <a:t>Treatment Cascade</a:t>
            </a:r>
          </a:p>
        </p:txBody>
      </p:sp>
      <p:pic>
        <p:nvPicPr>
          <p:cNvPr id="3" name="Picture 3" descr="Chart, bar chart&#10;&#10;Description automatically generated">
            <a:extLst>
              <a:ext uri="{FF2B5EF4-FFF2-40B4-BE49-F238E27FC236}">
                <a16:creationId xmlns:a16="http://schemas.microsoft.com/office/drawing/2014/main" id="{57BA7E09-F0AD-44EF-9864-2010FE30F5E9}"/>
              </a:ext>
            </a:extLst>
          </p:cNvPr>
          <p:cNvPicPr>
            <a:picLocks noChangeAspect="1"/>
          </p:cNvPicPr>
          <p:nvPr/>
        </p:nvPicPr>
        <p:blipFill>
          <a:blip r:embed="rId3"/>
          <a:stretch>
            <a:fillRect/>
          </a:stretch>
        </p:blipFill>
        <p:spPr>
          <a:xfrm>
            <a:off x="6005444" y="1975583"/>
            <a:ext cx="6133548" cy="3602574"/>
          </a:xfrm>
          <a:prstGeom prst="rect">
            <a:avLst/>
          </a:prstGeom>
        </p:spPr>
      </p:pic>
      <p:pic>
        <p:nvPicPr>
          <p:cNvPr id="16" name="Picture 16" descr="Chart, bar chart&#10;&#10;Description automatically generated">
            <a:extLst>
              <a:ext uri="{FF2B5EF4-FFF2-40B4-BE49-F238E27FC236}">
                <a16:creationId xmlns:a16="http://schemas.microsoft.com/office/drawing/2014/main" id="{F20C7994-D3BD-4BC2-AFF7-D2A0D1778908}"/>
              </a:ext>
            </a:extLst>
          </p:cNvPr>
          <p:cNvPicPr>
            <a:picLocks noGrp="1" noChangeAspect="1"/>
          </p:cNvPicPr>
          <p:nvPr>
            <p:ph sz="half" idx="2"/>
          </p:nvPr>
        </p:nvPicPr>
        <p:blipFill>
          <a:blip r:embed="rId4"/>
          <a:stretch>
            <a:fillRect/>
          </a:stretch>
        </p:blipFill>
        <p:spPr>
          <a:xfrm>
            <a:off x="-863" y="1973931"/>
            <a:ext cx="5944566" cy="3607352"/>
          </a:xfrm>
        </p:spPr>
      </p:pic>
    </p:spTree>
    <p:extLst>
      <p:ext uri="{BB962C8B-B14F-4D97-AF65-F5344CB8AC3E}">
        <p14:creationId xmlns:p14="http://schemas.microsoft.com/office/powerpoint/2010/main" val="211249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7517B-DE9E-442D-B6C2-A2DFEF96E9AA}"/>
              </a:ext>
            </a:extLst>
          </p:cNvPr>
          <p:cNvSpPr>
            <a:spLocks noGrp="1"/>
          </p:cNvSpPr>
          <p:nvPr>
            <p:ph idx="1"/>
          </p:nvPr>
        </p:nvSpPr>
        <p:spPr/>
        <p:txBody>
          <a:bodyPr vert="horz" lIns="0" tIns="45720" rIns="0" bIns="45720" rtlCol="0" anchor="t">
            <a:normAutofit fontScale="92500"/>
          </a:bodyPr>
          <a:lstStyle/>
          <a:p>
            <a:pPr marL="460375" indent="-460375">
              <a:buFont typeface="Arial" panose="020B0604020202020204" pitchFamily="34" charset="0"/>
              <a:buChar char="•"/>
            </a:pPr>
            <a:r>
              <a:rPr lang="en-US"/>
              <a:t>Ineffective case identification approaches (community door-to-door testing has low positivity yield)</a:t>
            </a:r>
          </a:p>
          <a:p>
            <a:pPr marL="460375" indent="-460375"/>
            <a:r>
              <a:rPr lang="en-US"/>
              <a:t>Progress in uptake of HIV testing services stalled during COVID-19 due to declines in outpatient department attendance across the country</a:t>
            </a:r>
            <a:endParaRPr lang="en-US">
              <a:solidFill>
                <a:srgbClr val="FF0000"/>
              </a:solidFill>
            </a:endParaRPr>
          </a:p>
          <a:p>
            <a:pPr marL="460375" indent="-460375"/>
            <a:r>
              <a:rPr lang="en-US"/>
              <a:t>Lower ART coverage among children, men, and young adults compared to women</a:t>
            </a:r>
            <a:endParaRPr lang="en-US">
              <a:cs typeface="Calibri"/>
            </a:endParaRPr>
          </a:p>
          <a:p>
            <a:pPr marL="460375" indent="-460375"/>
            <a:r>
              <a:rPr lang="en-US"/>
              <a:t>Treatment interruption </a:t>
            </a:r>
            <a:r>
              <a:rPr lang="en-US">
                <a:ea typeface="+mn-lt"/>
                <a:cs typeface="+mn-lt"/>
              </a:rPr>
              <a:t>due to side effects, drug fatigue, stigma for adolescents attending boarding school, and inflexible dispensing regimes</a:t>
            </a:r>
            <a:endParaRPr lang="en-US">
              <a:cs typeface="Calibri"/>
            </a:endParaRPr>
          </a:p>
          <a:p>
            <a:pPr marL="460375" indent="-460375"/>
            <a:r>
              <a:rPr lang="en-US"/>
              <a:t>Clients starting and stopping treatment, including mobile populations that </a:t>
            </a:r>
            <a:r>
              <a:rPr lang="en-US">
                <a:ea typeface="+mn-lt"/>
                <a:cs typeface="+mn-lt"/>
              </a:rPr>
              <a:t>stop and start treatment</a:t>
            </a:r>
            <a:endParaRPr lang="en-GB">
              <a:cs typeface="Calibri"/>
            </a:endParaRPr>
          </a:p>
        </p:txBody>
      </p:sp>
      <p:sp>
        <p:nvSpPr>
          <p:cNvPr id="2" name="Title 1">
            <a:extLst>
              <a:ext uri="{FF2B5EF4-FFF2-40B4-BE49-F238E27FC236}">
                <a16:creationId xmlns:a16="http://schemas.microsoft.com/office/drawing/2014/main" id="{1AC371F6-752D-4067-B0A5-D6674E8D1C4A}"/>
              </a:ext>
            </a:extLst>
          </p:cNvPr>
          <p:cNvSpPr>
            <a:spLocks noGrp="1"/>
          </p:cNvSpPr>
          <p:nvPr>
            <p:ph type="title"/>
          </p:nvPr>
        </p:nvSpPr>
        <p:spPr>
          <a:xfrm>
            <a:off x="996670" y="129802"/>
            <a:ext cx="10515600" cy="1031056"/>
          </a:xfrm>
        </p:spPr>
        <p:txBody>
          <a:bodyPr>
            <a:normAutofit/>
          </a:bodyPr>
          <a:lstStyle/>
          <a:p>
            <a:r>
              <a:rPr lang="en-US" sz="3200"/>
              <a:t>Challenges in Achieving Epidemic Control Goals</a:t>
            </a:r>
          </a:p>
        </p:txBody>
      </p:sp>
    </p:spTree>
    <p:extLst>
      <p:ext uri="{BB962C8B-B14F-4D97-AF65-F5344CB8AC3E}">
        <p14:creationId xmlns:p14="http://schemas.microsoft.com/office/powerpoint/2010/main" val="86103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A15CE4-0A9C-4187-B796-39B37960C594}"/>
              </a:ext>
            </a:extLst>
          </p:cNvPr>
          <p:cNvSpPr>
            <a:spLocks noGrp="1"/>
          </p:cNvSpPr>
          <p:nvPr>
            <p:ph type="body" idx="1"/>
          </p:nvPr>
        </p:nvSpPr>
        <p:spPr>
          <a:xfrm>
            <a:off x="839788" y="1636779"/>
            <a:ext cx="5157787" cy="467838"/>
          </a:xfrm>
        </p:spPr>
        <p:txBody>
          <a:bodyPr/>
          <a:lstStyle/>
          <a:p>
            <a:r>
              <a:rPr lang="en-US" sz="2800"/>
              <a:t>Demand Side (Client)</a:t>
            </a:r>
          </a:p>
        </p:txBody>
      </p:sp>
      <p:sp>
        <p:nvSpPr>
          <p:cNvPr id="3" name="Content Placeholder 2">
            <a:extLst>
              <a:ext uri="{FF2B5EF4-FFF2-40B4-BE49-F238E27FC236}">
                <a16:creationId xmlns:a16="http://schemas.microsoft.com/office/drawing/2014/main" id="{BB113274-3E55-427A-8729-E3EE68BC7F82}"/>
              </a:ext>
            </a:extLst>
          </p:cNvPr>
          <p:cNvSpPr>
            <a:spLocks noGrp="1"/>
          </p:cNvSpPr>
          <p:nvPr>
            <p:ph sz="half" idx="2"/>
          </p:nvPr>
        </p:nvSpPr>
        <p:spPr>
          <a:xfrm>
            <a:off x="839788" y="2280237"/>
            <a:ext cx="5157787" cy="3901563"/>
          </a:xfrm>
        </p:spPr>
        <p:txBody>
          <a:bodyPr lIns="91440" tIns="45720" rIns="91440" bIns="45720" anchor="t">
            <a:normAutofit/>
          </a:bodyPr>
          <a:lstStyle/>
          <a:p>
            <a:r>
              <a:rPr lang="en-US" sz="2600" b="1"/>
              <a:t>Time</a:t>
            </a:r>
            <a:r>
              <a:rPr lang="en-US" sz="2600"/>
              <a:t> (client wait times and time to reach services)</a:t>
            </a:r>
          </a:p>
          <a:p>
            <a:r>
              <a:rPr lang="en-US" sz="2600" b="1"/>
              <a:t>Cost </a:t>
            </a:r>
            <a:r>
              <a:rPr lang="en-US" sz="2600"/>
              <a:t>of access (transport, fees for HIV related services) </a:t>
            </a:r>
            <a:endParaRPr lang="en-US" sz="2600">
              <a:cs typeface="Calibri"/>
            </a:endParaRPr>
          </a:p>
          <a:p>
            <a:r>
              <a:rPr lang="en-US" sz="2600" b="1"/>
              <a:t>Stigma </a:t>
            </a:r>
            <a:r>
              <a:rPr lang="en-US" sz="2600"/>
              <a:t>(especially among men and adolescents)</a:t>
            </a:r>
            <a:endParaRPr lang="en-US" sz="2600" b="1"/>
          </a:p>
        </p:txBody>
      </p:sp>
      <p:sp>
        <p:nvSpPr>
          <p:cNvPr id="10" name="Text Placeholder 9">
            <a:extLst>
              <a:ext uri="{FF2B5EF4-FFF2-40B4-BE49-F238E27FC236}">
                <a16:creationId xmlns:a16="http://schemas.microsoft.com/office/drawing/2014/main" id="{634AF6FB-3580-4852-B855-D26C9FF2F499}"/>
              </a:ext>
            </a:extLst>
          </p:cNvPr>
          <p:cNvSpPr>
            <a:spLocks noGrp="1"/>
          </p:cNvSpPr>
          <p:nvPr>
            <p:ph type="body" sz="quarter" idx="3"/>
          </p:nvPr>
        </p:nvSpPr>
        <p:spPr>
          <a:xfrm>
            <a:off x="6317876" y="1514562"/>
            <a:ext cx="5183188" cy="510567"/>
          </a:xfrm>
        </p:spPr>
        <p:txBody>
          <a:bodyPr/>
          <a:lstStyle/>
          <a:p>
            <a:r>
              <a:rPr lang="en-US" sz="2800"/>
              <a:t>Supply Side (Providers) </a:t>
            </a:r>
          </a:p>
        </p:txBody>
      </p:sp>
      <p:sp>
        <p:nvSpPr>
          <p:cNvPr id="11" name="Content Placeholder 10">
            <a:extLst>
              <a:ext uri="{FF2B5EF4-FFF2-40B4-BE49-F238E27FC236}">
                <a16:creationId xmlns:a16="http://schemas.microsoft.com/office/drawing/2014/main" id="{7477E726-CD38-4B12-9997-E9D60766723F}"/>
              </a:ext>
            </a:extLst>
          </p:cNvPr>
          <p:cNvSpPr>
            <a:spLocks noGrp="1"/>
          </p:cNvSpPr>
          <p:nvPr>
            <p:ph sz="quarter" idx="4"/>
          </p:nvPr>
        </p:nvSpPr>
        <p:spPr>
          <a:xfrm>
            <a:off x="6194612" y="2034593"/>
            <a:ext cx="5183188" cy="3901562"/>
          </a:xfrm>
        </p:spPr>
        <p:txBody>
          <a:bodyPr lIns="91440" tIns="45720" rIns="91440" bIns="45720" anchor="t"/>
          <a:lstStyle/>
          <a:p>
            <a:r>
              <a:rPr lang="en-GB" sz="2600" b="1">
                <a:ea typeface="+mn-lt"/>
                <a:cs typeface="+mn-lt"/>
              </a:rPr>
              <a:t>Poor leveraging </a:t>
            </a:r>
            <a:r>
              <a:rPr lang="en-GB" sz="2600">
                <a:ea typeface="+mn-lt"/>
                <a:cs typeface="+mn-lt"/>
              </a:rPr>
              <a:t>of relationship capital between community stakeholders (gate keepers) and clinic-based providers (silo mentality)</a:t>
            </a:r>
            <a:endParaRPr lang="en-GB" sz="2600" b="1">
              <a:cs typeface="Times New Roman"/>
            </a:endParaRPr>
          </a:p>
          <a:p>
            <a:r>
              <a:rPr lang="en-GB" sz="2600" b="1">
                <a:cs typeface="Times New Roman"/>
              </a:rPr>
              <a:t>Poor customer care </a:t>
            </a:r>
            <a:r>
              <a:rPr lang="en-GB" sz="2600">
                <a:cs typeface="Times New Roman"/>
              </a:rPr>
              <a:t>(from  service providers) - lack of client </a:t>
            </a:r>
            <a:r>
              <a:rPr lang="en-GB" sz="2600" err="1">
                <a:cs typeface="Times New Roman"/>
              </a:rPr>
              <a:t>centered</a:t>
            </a:r>
            <a:r>
              <a:rPr lang="en-GB" sz="2600">
                <a:cs typeface="Times New Roman"/>
              </a:rPr>
              <a:t> services</a:t>
            </a:r>
            <a:endParaRPr lang="en-GB" sz="2600"/>
          </a:p>
          <a:p>
            <a:r>
              <a:rPr lang="en-GB" sz="2600" b="1">
                <a:ea typeface="+mn-lt"/>
                <a:cs typeface="+mn-lt"/>
              </a:rPr>
              <a:t>Competition</a:t>
            </a:r>
            <a:r>
              <a:rPr lang="en-GB" sz="2600">
                <a:ea typeface="+mn-lt"/>
                <a:cs typeface="+mn-lt"/>
              </a:rPr>
              <a:t> among sector players and stakeholders at various levels limits coordination and effectiveness</a:t>
            </a:r>
            <a:endParaRPr lang="en-GB" sz="2600">
              <a:cs typeface="Times New Roman" panose="02020603050405020304" pitchFamily="18" charset="0"/>
            </a:endParaRPr>
          </a:p>
          <a:p>
            <a:endParaRPr lang="en-GB">
              <a:solidFill>
                <a:srgbClr val="000000"/>
              </a:solidFill>
              <a:cs typeface="Times New Roman" panose="02020603050405020304" pitchFamily="18" charset="0"/>
            </a:endParaRPr>
          </a:p>
          <a:p>
            <a:endParaRPr lang="en-US"/>
          </a:p>
        </p:txBody>
      </p:sp>
      <p:sp>
        <p:nvSpPr>
          <p:cNvPr id="2" name="Title 1">
            <a:extLst>
              <a:ext uri="{FF2B5EF4-FFF2-40B4-BE49-F238E27FC236}">
                <a16:creationId xmlns:a16="http://schemas.microsoft.com/office/drawing/2014/main" id="{BD378DC8-6D23-40B7-802D-F65F0220C0CB}"/>
              </a:ext>
            </a:extLst>
          </p:cNvPr>
          <p:cNvSpPr>
            <a:spLocks noGrp="1"/>
          </p:cNvSpPr>
          <p:nvPr>
            <p:ph type="title"/>
          </p:nvPr>
        </p:nvSpPr>
        <p:spPr>
          <a:xfrm>
            <a:off x="985464" y="208244"/>
            <a:ext cx="10515600" cy="1031056"/>
          </a:xfrm>
        </p:spPr>
        <p:txBody>
          <a:bodyPr>
            <a:normAutofit/>
          </a:bodyPr>
          <a:lstStyle/>
          <a:p>
            <a:r>
              <a:rPr lang="en-US"/>
              <a:t>Barriers to HIV Service Delivery  </a:t>
            </a:r>
          </a:p>
        </p:txBody>
      </p:sp>
    </p:spTree>
    <p:extLst>
      <p:ext uri="{BB962C8B-B14F-4D97-AF65-F5344CB8AC3E}">
        <p14:creationId xmlns:p14="http://schemas.microsoft.com/office/powerpoint/2010/main" val="151439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C720-7EF5-4469-8691-EA281F68B7E9}"/>
              </a:ext>
            </a:extLst>
          </p:cNvPr>
          <p:cNvSpPr>
            <a:spLocks noGrp="1"/>
          </p:cNvSpPr>
          <p:nvPr>
            <p:ph type="title"/>
          </p:nvPr>
        </p:nvSpPr>
        <p:spPr/>
        <p:txBody>
          <a:bodyPr>
            <a:normAutofit fontScale="90000"/>
          </a:bodyPr>
          <a:lstStyle/>
          <a:p>
            <a:br>
              <a:rPr lang="en-US" sz="4000" b="1"/>
            </a:br>
            <a:r>
              <a:rPr lang="en-US" sz="4000" b="1"/>
              <a:t>What Is a Community Post? </a:t>
            </a:r>
          </a:p>
        </p:txBody>
      </p:sp>
      <p:sp>
        <p:nvSpPr>
          <p:cNvPr id="16" name="Rectangle 15" descr="Group">
            <a:extLst>
              <a:ext uri="{FF2B5EF4-FFF2-40B4-BE49-F238E27FC236}">
                <a16:creationId xmlns:a16="http://schemas.microsoft.com/office/drawing/2014/main" id="{41D21D4E-3673-454E-ACD2-798C1BA8BC6B}"/>
              </a:ext>
            </a:extLst>
          </p:cNvPr>
          <p:cNvSpPr/>
          <p:nvPr/>
        </p:nvSpPr>
        <p:spPr>
          <a:xfrm>
            <a:off x="1993306" y="2048329"/>
            <a:ext cx="1306748" cy="997507"/>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Rectangle 16" descr="Doctor">
            <a:extLst>
              <a:ext uri="{FF2B5EF4-FFF2-40B4-BE49-F238E27FC236}">
                <a16:creationId xmlns:a16="http://schemas.microsoft.com/office/drawing/2014/main" id="{17581E7C-3B2F-4083-94C1-558C6B19448B}"/>
              </a:ext>
            </a:extLst>
          </p:cNvPr>
          <p:cNvSpPr/>
          <p:nvPr/>
        </p:nvSpPr>
        <p:spPr>
          <a:xfrm>
            <a:off x="5514026" y="1957421"/>
            <a:ext cx="986427" cy="1123307"/>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Rectangle 17" descr="Schoolhouse">
            <a:extLst>
              <a:ext uri="{FF2B5EF4-FFF2-40B4-BE49-F238E27FC236}">
                <a16:creationId xmlns:a16="http://schemas.microsoft.com/office/drawing/2014/main" id="{3A16DFB4-DFF8-4F09-83C8-47DB93EAD63A}"/>
              </a:ext>
            </a:extLst>
          </p:cNvPr>
          <p:cNvSpPr/>
          <p:nvPr/>
        </p:nvSpPr>
        <p:spPr>
          <a:xfrm>
            <a:off x="8714426" y="1819924"/>
            <a:ext cx="1140610" cy="1088818"/>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3" name="Picture 4" descr="A screenshot of a cell phone&#10;&#10;Description automatically generated">
            <a:extLst>
              <a:ext uri="{FF2B5EF4-FFF2-40B4-BE49-F238E27FC236}">
                <a16:creationId xmlns:a16="http://schemas.microsoft.com/office/drawing/2014/main" id="{6548D585-E22D-4D69-BA02-E7A5E86E5D8D}"/>
              </a:ext>
            </a:extLst>
          </p:cNvPr>
          <p:cNvPicPr>
            <a:picLocks noChangeAspect="1"/>
          </p:cNvPicPr>
          <p:nvPr/>
        </p:nvPicPr>
        <p:blipFill>
          <a:blip r:embed="rId9"/>
          <a:stretch>
            <a:fillRect/>
          </a:stretch>
        </p:blipFill>
        <p:spPr>
          <a:xfrm>
            <a:off x="536961" y="1274921"/>
            <a:ext cx="10334713" cy="5269557"/>
          </a:xfrm>
          <a:prstGeom prst="rect">
            <a:avLst/>
          </a:prstGeom>
        </p:spPr>
      </p:pic>
    </p:spTree>
    <p:extLst>
      <p:ext uri="{BB962C8B-B14F-4D97-AF65-F5344CB8AC3E}">
        <p14:creationId xmlns:p14="http://schemas.microsoft.com/office/powerpoint/2010/main" val="295142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BE564-794B-7A44-B64F-55B5675144A2}"/>
              </a:ext>
            </a:extLst>
          </p:cNvPr>
          <p:cNvSpPr>
            <a:spLocks noGrp="1"/>
          </p:cNvSpPr>
          <p:nvPr>
            <p:ph type="title"/>
          </p:nvPr>
        </p:nvSpPr>
        <p:spPr/>
        <p:txBody>
          <a:bodyPr/>
          <a:lstStyle/>
          <a:p>
            <a:r>
              <a:rPr lang="en-US"/>
              <a:t>Three-Pronged Response Approach </a:t>
            </a:r>
          </a:p>
        </p:txBody>
      </p:sp>
      <p:pic>
        <p:nvPicPr>
          <p:cNvPr id="2" name="Picture 3">
            <a:extLst>
              <a:ext uri="{FF2B5EF4-FFF2-40B4-BE49-F238E27FC236}">
                <a16:creationId xmlns:a16="http://schemas.microsoft.com/office/drawing/2014/main" id="{495F8D2E-DB75-4B36-83E1-458748E25388}"/>
              </a:ext>
            </a:extLst>
          </p:cNvPr>
          <p:cNvPicPr>
            <a:picLocks noChangeAspect="1"/>
          </p:cNvPicPr>
          <p:nvPr/>
        </p:nvPicPr>
        <p:blipFill>
          <a:blip r:embed="rId3"/>
          <a:stretch>
            <a:fillRect/>
          </a:stretch>
        </p:blipFill>
        <p:spPr>
          <a:xfrm>
            <a:off x="526561" y="1712924"/>
            <a:ext cx="10169848" cy="4830012"/>
          </a:xfrm>
          <a:prstGeom prst="rect">
            <a:avLst/>
          </a:prstGeom>
        </p:spPr>
      </p:pic>
    </p:spTree>
    <p:extLst>
      <p:ext uri="{BB962C8B-B14F-4D97-AF65-F5344CB8AC3E}">
        <p14:creationId xmlns:p14="http://schemas.microsoft.com/office/powerpoint/2010/main" val="282678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noFill/>
          </a:ln>
        </p:spPr>
        <p:txBody>
          <a:bodyPr>
            <a:normAutofit/>
          </a:bodyPr>
          <a:lstStyle/>
          <a:p>
            <a:r>
              <a:rPr lang="en-US"/>
              <a:t>Core Values: The RECIPE</a:t>
            </a:r>
          </a:p>
        </p:txBody>
      </p:sp>
      <p:sp>
        <p:nvSpPr>
          <p:cNvPr id="4" name="TextBox 3"/>
          <p:cNvSpPr txBox="1"/>
          <p:nvPr/>
        </p:nvSpPr>
        <p:spPr>
          <a:xfrm>
            <a:off x="1253363" y="2198441"/>
            <a:ext cx="3735732" cy="3416320"/>
          </a:xfrm>
          <a:prstGeom prst="rect">
            <a:avLst/>
          </a:prstGeom>
          <a:noFill/>
        </p:spPr>
        <p:txBody>
          <a:bodyPr wrap="square" lIns="91440" tIns="45720" rIns="91440" bIns="45720" rtlCol="0" anchor="t">
            <a:spAutoFit/>
          </a:bodyPr>
          <a:lstStyle/>
          <a:p>
            <a:pPr marL="461645" marR="0" lvl="0" indent="-461645"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lang="en-US" sz="3600" b="1">
                <a:solidFill>
                  <a:schemeClr val="accent2"/>
                </a:solidFill>
              </a:rPr>
              <a:t>R</a:t>
            </a:r>
            <a:r>
              <a:rPr lang="en-US" sz="3600"/>
              <a:t>esponsibility</a:t>
            </a:r>
            <a:endParaRPr lang="en-US" sz="3600" b="0" i="0" u="none" strike="noStrike" kern="1200" cap="none" spc="0" normalizeH="0" baseline="0" noProof="0">
              <a:ln>
                <a:noFill/>
              </a:ln>
              <a:solidFill>
                <a:prstClr val="black"/>
              </a:solidFill>
              <a:effectLst/>
              <a:uLnTx/>
              <a:uFillTx/>
            </a:endParaRPr>
          </a:p>
          <a:p>
            <a:pPr marL="461645" marR="0" lvl="0" indent="-461645"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lang="en-US" sz="3600" b="1">
                <a:solidFill>
                  <a:schemeClr val="accent2"/>
                </a:solidFill>
              </a:rPr>
              <a:t>E</a:t>
            </a:r>
            <a:r>
              <a:rPr lang="en-US" sz="3600"/>
              <a:t>mpathy</a:t>
            </a:r>
            <a:endParaRPr lang="en-US" sz="3600" b="0" i="0" u="none" strike="noStrike" kern="1200" cap="none" spc="0" normalizeH="0" baseline="0" noProof="0">
              <a:ln>
                <a:noFill/>
              </a:ln>
              <a:solidFill>
                <a:prstClr val="black"/>
              </a:solidFill>
              <a:effectLst/>
              <a:uLnTx/>
              <a:uFillTx/>
            </a:endParaRPr>
          </a:p>
          <a:p>
            <a:pPr marL="461645" marR="0" lvl="0" indent="-461645"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lang="en-US" sz="3600" b="1">
                <a:solidFill>
                  <a:schemeClr val="accent2"/>
                </a:solidFill>
              </a:rPr>
              <a:t>C</a:t>
            </a:r>
            <a:r>
              <a:rPr lang="en-US" sz="3600"/>
              <a:t>ompassion</a:t>
            </a:r>
            <a:endParaRPr lang="en-US" sz="3600" b="0" i="0" u="none" strike="noStrike" kern="1200" cap="none" spc="0" normalizeH="0" baseline="0" noProof="0">
              <a:ln>
                <a:noFill/>
              </a:ln>
              <a:solidFill>
                <a:prstClr val="black"/>
              </a:solidFill>
              <a:effectLst/>
              <a:uLnTx/>
              <a:uFillTx/>
            </a:endParaRPr>
          </a:p>
          <a:p>
            <a:pPr marL="461645" marR="0" lvl="0" indent="-461645"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lang="en-US" sz="3600" b="1">
                <a:solidFill>
                  <a:schemeClr val="accent2"/>
                </a:solidFill>
              </a:rPr>
              <a:t>I</a:t>
            </a:r>
            <a:r>
              <a:rPr lang="en-US" sz="3600"/>
              <a:t>ntegrity</a:t>
            </a:r>
            <a:endParaRPr lang="en-US" sz="3600" b="0" i="0" u="none" strike="noStrike" kern="1200" cap="none" spc="0" normalizeH="0" baseline="0" noProof="0">
              <a:ln>
                <a:noFill/>
              </a:ln>
              <a:solidFill>
                <a:prstClr val="black"/>
              </a:solidFill>
              <a:effectLst/>
              <a:uLnTx/>
              <a:uFillTx/>
            </a:endParaRPr>
          </a:p>
          <a:p>
            <a:pPr marL="461645" marR="0" lvl="0" indent="-461645"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lang="en-US" sz="3600" b="1">
                <a:solidFill>
                  <a:schemeClr val="accent2"/>
                </a:solidFill>
              </a:rPr>
              <a:t>P</a:t>
            </a:r>
            <a:r>
              <a:rPr lang="en-US" sz="3600"/>
              <a:t>assion</a:t>
            </a:r>
            <a:endParaRPr lang="en-US" sz="3600" b="0" i="0" u="none" strike="noStrike" kern="1200" cap="none" spc="0" normalizeH="0" baseline="0" noProof="0">
              <a:ln>
                <a:noFill/>
              </a:ln>
              <a:solidFill>
                <a:prstClr val="black"/>
              </a:solidFill>
              <a:effectLst/>
              <a:uLnTx/>
              <a:uFillTx/>
            </a:endParaRPr>
          </a:p>
          <a:p>
            <a:pPr marL="461645" indent="-461645" defTabSz="914400">
              <a:buClr>
                <a:schemeClr val="accent1"/>
              </a:buClr>
              <a:buSzPct val="100000"/>
              <a:buFont typeface="Arial" panose="020B0604020202020204" pitchFamily="34" charset="0"/>
              <a:buChar char="•"/>
              <a:defRPr/>
            </a:pPr>
            <a:r>
              <a:rPr lang="en-US" sz="3600" b="1">
                <a:solidFill>
                  <a:schemeClr val="accent2"/>
                </a:solidFill>
              </a:rPr>
              <a:t>E</a:t>
            </a:r>
            <a:r>
              <a:rPr lang="en-US" sz="3600"/>
              <a:t>thics </a:t>
            </a:r>
            <a:endParaRPr lang="en-US" sz="3600" b="0" i="0" u="none" strike="noStrike" kern="1200" cap="none" spc="0" normalizeH="0" baseline="0" noProof="0">
              <a:ln>
                <a:noFill/>
              </a:ln>
              <a:effectLst/>
              <a:uLnTx/>
              <a:uFillTx/>
              <a:cs typeface="Calibri"/>
            </a:endParaRPr>
          </a:p>
        </p:txBody>
      </p:sp>
      <p:pic>
        <p:nvPicPr>
          <p:cNvPr id="3" name="Picture 4" descr="Diagram&#10;&#10;Description automatically generated">
            <a:extLst>
              <a:ext uri="{FF2B5EF4-FFF2-40B4-BE49-F238E27FC236}">
                <a16:creationId xmlns:a16="http://schemas.microsoft.com/office/drawing/2014/main" id="{E02F5C7D-2B86-4D48-BB0A-3CF4FC4957DC}"/>
              </a:ext>
            </a:extLst>
          </p:cNvPr>
          <p:cNvPicPr>
            <a:picLocks noChangeAspect="1"/>
          </p:cNvPicPr>
          <p:nvPr/>
        </p:nvPicPr>
        <p:blipFill>
          <a:blip r:embed="rId3"/>
          <a:stretch>
            <a:fillRect/>
          </a:stretch>
        </p:blipFill>
        <p:spPr>
          <a:xfrm>
            <a:off x="4910683" y="926272"/>
            <a:ext cx="7452080" cy="5558278"/>
          </a:xfrm>
          <a:prstGeom prst="rect">
            <a:avLst/>
          </a:prstGeom>
        </p:spPr>
      </p:pic>
    </p:spTree>
    <p:extLst>
      <p:ext uri="{BB962C8B-B14F-4D97-AF65-F5344CB8AC3E}">
        <p14:creationId xmlns:p14="http://schemas.microsoft.com/office/powerpoint/2010/main" val="3351876351"/>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ustom 3">
      <a:majorFont>
        <a:latin typeface="Time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0A7687-FE5C-4CCF-9B46-6F3B2A999491}"/>
</file>

<file path=customXml/itemProps2.xml><?xml version="1.0" encoding="utf-8"?>
<ds:datastoreItem xmlns:ds="http://schemas.openxmlformats.org/officeDocument/2006/customXml" ds:itemID="{C0F56649-FB52-45E8-B02F-90C831F2A804}">
  <ds:schemaRefs>
    <ds:schemaRef ds:uri="http://purl.org/dc/terms/"/>
    <ds:schemaRef ds:uri="http://www.w3.org/XML/1998/namespace"/>
    <ds:schemaRef ds:uri="http://schemas.openxmlformats.org/package/2006/metadata/core-properties"/>
    <ds:schemaRef ds:uri="988aa38e-a633-4a02-86d3-ec20755fa418"/>
    <ds:schemaRef ds:uri="http://purl.org/dc/elements/1.1/"/>
    <ds:schemaRef ds:uri="http://schemas.microsoft.com/office/2006/documentManagement/types"/>
    <ds:schemaRef ds:uri="http://schemas.microsoft.com/office/infopath/2007/PartnerControls"/>
    <ds:schemaRef ds:uri="0ed8911e-08ce-4b62-836a-b15b8300e57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5BCAF68-C341-4837-BAA3-5133A97DC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TotalTime>
  <Words>4116</Words>
  <Application>Microsoft Office PowerPoint</Application>
  <PresentationFormat>Widescreen</PresentationFormat>
  <Paragraphs>327</Paragraphs>
  <Slides>31</Slides>
  <Notes>29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CRS_2020_Microsoft</vt:lpstr>
      <vt:lpstr>Custom Design</vt:lpstr>
      <vt:lpstr>Module 1:  Introduction &amp; Overview of the Community Post Model</vt:lpstr>
      <vt:lpstr>Module 1 Objectives</vt:lpstr>
      <vt:lpstr>HIV Situation in Zambia  </vt:lpstr>
      <vt:lpstr>PowerPoint Presentation</vt:lpstr>
      <vt:lpstr>Challenges in Achieving Epidemic Control Goals</vt:lpstr>
      <vt:lpstr>Barriers to HIV Service Delivery  </vt:lpstr>
      <vt:lpstr> What Is a Community Post? </vt:lpstr>
      <vt:lpstr>Three-Pronged Response Approach </vt:lpstr>
      <vt:lpstr>Core Values: The RECIPE</vt:lpstr>
      <vt:lpstr>PowerPoint Presentation</vt:lpstr>
      <vt:lpstr>  Engaging Community/Faith Leaders</vt:lpstr>
      <vt:lpstr>Mapping for Strategic Site Selection</vt:lpstr>
      <vt:lpstr> Securing Infrastructure &amp; Supply Needs </vt:lpstr>
      <vt:lpstr>Identifying the CP Team </vt:lpstr>
      <vt:lpstr> CP Staff Capacity Building &amp; Mentoring</vt:lpstr>
      <vt:lpstr>Service Delivery: Employing Diversified Case Identification Strategies </vt:lpstr>
      <vt:lpstr>Service Delivery: Adopting Sustainable Treatment &amp; Viral Suppression Strategies</vt:lpstr>
      <vt:lpstr>CP Performance: Ongoing Team Motivation</vt:lpstr>
      <vt:lpstr>CP Performance: Ongoing Monitoring and Reporting</vt:lpstr>
      <vt:lpstr>Key Successes of the CP Model in Zambia </vt:lpstr>
      <vt:lpstr>CRS/COH PERFORMANCE STATISTICS  Oct 18-June 20  </vt:lpstr>
      <vt:lpstr>Key</vt:lpstr>
      <vt:lpstr>HTS Yield: CoH vs Other EpiC Sites</vt:lpstr>
      <vt:lpstr>Index Testing Yield: CoH vs Other EpiC Sites</vt:lpstr>
      <vt:lpstr>Case Identification in Adolescents (15-19): CoH vs Other EpiC 3-90 Sites (% of Tx_New/Tx_Curr)</vt:lpstr>
      <vt:lpstr>Tx_Curr (Males aged 15-49): CoH vs Other EpiC Sites</vt:lpstr>
      <vt:lpstr>Tx_New (PLHIV aged 15-49): Other EpiC 3-90 Sites</vt:lpstr>
      <vt:lpstr>Tx_New (PLHIV aged 15-49): CoH</vt:lpstr>
      <vt:lpstr>Attrition Rate: CoH Vs Other Epic 3-90 Sites</vt:lpstr>
      <vt:lpstr>Viral Load Suppression: CoH vs Other EpiC 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local communities &amp; the  faith Community :  from 20 a month to 70 a day”</dc:title>
  <dc:creator>Hillis, Susan (CDC/DDNID/NCIPC/DVP)</dc:creator>
  <cp:lastModifiedBy>Clark, Adele</cp:lastModifiedBy>
  <cp:revision>72</cp:revision>
  <dcterms:created xsi:type="dcterms:W3CDTF">2020-01-20T14:26:47Z</dcterms:created>
  <dcterms:modified xsi:type="dcterms:W3CDTF">2021-04-09T13:24:46Z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2479054</vt:lpwstr>
  </property>
  <property fmtid="{D5CDD505-2E9C-101B-9397-08002B2CF9AE}" pid="3" name="NXPowerLiteSettings">
    <vt:lpwstr>C7000400038000</vt:lpwstr>
  </property>
  <property fmtid="{D5CDD505-2E9C-101B-9397-08002B2CF9AE}" pid="4" name="NXPowerLiteVersion">
    <vt:lpwstr>S8.2.3</vt:lpwstr>
  </property>
  <property fmtid="{D5CDD505-2E9C-101B-9397-08002B2CF9AE}" pid="5" name="ContentTypeId">
    <vt:lpwstr>0x01010065CAA96C1999094786B973238AF77649</vt:lpwstr>
  </property>
  <property fmtid="{D5CDD505-2E9C-101B-9397-08002B2CF9AE}" pid="6" name="Order">
    <vt:r8>13800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dlc_DocIdItemGuid">
    <vt:lpwstr>cfc71a7e-0c43-4747-9e98-72f49369bd56</vt:lpwstr>
  </property>
  <property fmtid="{D5CDD505-2E9C-101B-9397-08002B2CF9AE}" pid="12" name="_SourceUrl">
    <vt:lpwstr/>
  </property>
  <property fmtid="{D5CDD505-2E9C-101B-9397-08002B2CF9AE}" pid="13" name="_SharedFileIndex">
    <vt:lpwstr/>
  </property>
  <property fmtid="{D5CDD505-2E9C-101B-9397-08002B2CF9AE}" pid="14" name="_ExtendedDescription">
    <vt:lpwstr/>
  </property>
</Properties>
</file>